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4\Employee%20Data%20Analysis%20Excel%204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[1]Rank!$B$2:$B$6</c:f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3579" y="3072130"/>
            <a:ext cx="9745196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IN"/>
              <a:t> </a:t>
            </a:r>
            <a:endParaRPr dirty="0" sz="2400" lang="en-US"/>
          </a:p>
          <a:p>
            <a:r>
              <a:rPr dirty="0" sz="2400" lang="en-US"/>
              <a:t>REGISTER NO		:</a:t>
            </a:r>
            <a:r>
              <a:rPr dirty="0" sz="2400" lang="en-IN"/>
              <a:t> unm1455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8</a:t>
            </a:r>
            <a:endParaRPr altLang="en-US" dirty="0" lang="zh-CN"/>
          </a:p>
          <a:p>
            <a:r>
              <a:rPr dirty="0" sz="2400" lang="en-US"/>
              <a:t>DEPARTMENT		: B. COM( </a:t>
            </a:r>
            <a:r>
              <a:rPr dirty="0" sz="2400" lang="en-IN"/>
              <a:t>CORPORATESECRETARYSHIP</a:t>
            </a:r>
            <a:r>
              <a:rPr dirty="0" sz="2400" lang="en-US"/>
              <a:t>) </a:t>
            </a:r>
            <a:endParaRPr altLang="en-US" dirty="0" lang="zh-CN"/>
          </a:p>
          <a:p>
            <a:r>
              <a:rPr dirty="0" sz="2400" lang="en-US"/>
              <a:t>COLLEGE		: </a:t>
            </a:r>
            <a:r>
              <a:rPr dirty="0" sz="2400" lang="en-GB"/>
              <a:t>TAGORE</a:t>
            </a:r>
            <a:r>
              <a:rPr dirty="0" sz="2400" lang="en-US"/>
              <a:t> 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447800" y="1600200"/>
            <a:ext cx="7019926" cy="42824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Assess the distribution of ranks and identify any patterns or anomalies.</a:t>
            </a:r>
          </a:p>
          <a:p>
            <a:r>
              <a:rPr b="1" dirty="0" sz="2800" lang="en-GB"/>
              <a:t>Impact Evaluation:</a:t>
            </a:r>
            <a:r>
              <a:rPr dirty="0" sz="2800" lang="en-GB"/>
              <a:t> Determine how the distribution affects organizational performance and employee satisfaction.</a:t>
            </a:r>
          </a:p>
          <a:p>
            <a:r>
              <a:rPr b="1" dirty="0" sz="2800" lang="en-GB"/>
              <a:t>Optimization:</a:t>
            </a:r>
            <a:r>
              <a:rPr dirty="0" sz="2800" lang="en-GB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3"/>
          <p:cNvGraphicFramePr>
            <a:graphicFrameLocks/>
          </p:cNvGraphicFramePr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2606041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Summary:</a:t>
            </a:r>
            <a:r>
              <a:rPr dirty="0" sz="2800" lang="en-GB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30251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2250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b="1" dirty="0" sz="2400" lang="en-GB"/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the distribution of employee ranks to evaluate its impact on the organization and propose strategies for optimizing rank distribution and addressing potential imbalances.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2021038"/>
            <a:ext cx="8991600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Management:</a:t>
            </a:r>
            <a:r>
              <a:rPr dirty="0" sz="2800" lang="en-GB"/>
              <a:t> To make informed decisions on rank distribution and its effects on performance.</a:t>
            </a:r>
          </a:p>
          <a:p>
            <a:r>
              <a:rPr b="1" dirty="0" sz="2800" lang="en-GB"/>
              <a:t>HR:</a:t>
            </a:r>
            <a:r>
              <a:rPr dirty="0" sz="2800" lang="en-GB"/>
              <a:t> For optimizing employee development programs and career progression strategies.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097847" y="1870741"/>
            <a:ext cx="6704986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</a:p>
          <a:p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Review the current rank distribution and its implications for organizational effectiveness.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385994" y="2133600"/>
            <a:ext cx="7543800" cy="3025141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Rank Distribution:</a:t>
            </a:r>
          </a:p>
          <a:p>
            <a:endParaRPr b="1" dirty="0" sz="2800" lang="en-GB"/>
          </a:p>
          <a:p>
            <a:r>
              <a:rPr b="1" dirty="0" sz="2800" lang="en-GB"/>
              <a:t>Rank 1:</a:t>
            </a:r>
            <a:r>
              <a:rPr dirty="0" sz="2800" lang="en-GB"/>
              <a:t> 14 employees</a:t>
            </a:r>
          </a:p>
          <a:p>
            <a:r>
              <a:rPr b="1" dirty="0" sz="2800" lang="en-GB"/>
              <a:t>Rank 2:</a:t>
            </a:r>
            <a:r>
              <a:rPr dirty="0" sz="2800" lang="en-GB"/>
              <a:t> 18 employees</a:t>
            </a:r>
          </a:p>
          <a:p>
            <a:r>
              <a:rPr b="1" dirty="0" sz="2800" lang="en-GB"/>
              <a:t>Rank 3:</a:t>
            </a:r>
            <a:r>
              <a:rPr dirty="0" sz="2800" lang="en-GB"/>
              <a:t> 31 employees</a:t>
            </a:r>
          </a:p>
          <a:p>
            <a:r>
              <a:rPr b="1" dirty="0" sz="2800" lang="en-GB"/>
              <a:t>Rank 4:</a:t>
            </a:r>
            <a:r>
              <a:rPr dirty="0" sz="2800" lang="en-GB"/>
              <a:t> 89 employees</a:t>
            </a:r>
          </a:p>
          <a:p>
            <a:r>
              <a:rPr b="1" dirty="0" sz="2800" lang="en-GB"/>
              <a:t>Rank 5:</a:t>
            </a:r>
            <a:r>
              <a:rPr dirty="0" sz="2800" lang="en-GB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45297" y="2359474"/>
            <a:ext cx="8534018" cy="18694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find out the efficiency and effective workers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Suresh S</cp:lastModifiedBy>
  <dcterms:created xsi:type="dcterms:W3CDTF">2024-03-26T21:07:22Z</dcterms:created>
  <dcterms:modified xsi:type="dcterms:W3CDTF">2024-10-03T03:41:30Z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e7a5cbec50a546c1beadf515bc2eaa1d</vt:lpwstr>
  </property>
</Properties>
</file>