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 Id="rId4" Type="http://schemas.openxmlformats.org/officeDocument/2006/relationships/image" Target="../media/image10.jpe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grpSp>
        <p:nvGrpSpPr>
          <p:cNvPr id="40" name="Google Shape;40;p1"/>
          <p:cNvGrpSpPr/>
          <p:nvPr/>
        </p:nvGrpSpPr>
        <p:grpSpPr>
          <a:xfrm>
            <a:off x="876299" y="990600"/>
            <a:ext cx="1743075" cy="1333500"/>
            <a:chOff x="742950" y="1104900"/>
            <a:chExt cx="1743075" cy="1333500"/>
          </a:xfrm>
        </p:grpSpPr>
        <p:sp>
          <p:nvSpPr>
            <p:cNvPr id="41" name="Google Shape;41;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2" name="Google Shape;42;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43" name="Google Shape;43;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4" name="Google Shape;44;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5" name="Google Shape;45;p1"/>
          <p:cNvSpPr txBox="1">
            <a:spLocks noGrp="1"/>
          </p:cNvSpPr>
          <p:nvPr>
            <p:ph type="ctrTitle"/>
          </p:nvPr>
        </p:nvSpPr>
        <p:spPr>
          <a:xfrm>
            <a:off x="-1109100" y="192825"/>
            <a:ext cx="13301100" cy="9978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Clr>
                <a:srgbClr val="0F0F0F"/>
              </a:buClr>
              <a:buSzPts val="3200"/>
              <a:buFont typeface="Times New Roman"/>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46" name="Google Shape;46;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47" name="Google Shape;47;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48" name="Google Shape;48;p1"/>
          <p:cNvSpPr txBox="1"/>
          <p:nvPr/>
        </p:nvSpPr>
        <p:spPr>
          <a:xfrm>
            <a:off x="0" y="2724758"/>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 name="Google Shape;49;p1"/>
          <p:cNvSpPr txBox="1"/>
          <p:nvPr/>
        </p:nvSpPr>
        <p:spPr>
          <a:xfrm>
            <a:off x="2819400" y="3302550"/>
            <a:ext cx="6334200" cy="157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1800" b="1">
                <a:latin typeface="Calibri"/>
                <a:ea typeface="Calibri"/>
                <a:cs typeface="Calibri"/>
                <a:sym typeface="Calibri"/>
              </a:rPr>
              <a:t>STUDENT NAME        :  SUGAN S</a:t>
            </a:r>
            <a:endParaRPr sz="1800" b="1">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REGISTER NUMBER  : 312210661</a:t>
            </a:r>
            <a:endParaRPr sz="1800" b="1">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DEPARTMENT            : B.COM (GENERAL)</a:t>
            </a:r>
            <a:endParaRPr sz="1800" b="1">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COLLEGE                     : SRM ARTS AND SCIENCE COLLEGE</a:t>
            </a:r>
            <a:r>
              <a:rPr lang="en-US" sz="1800">
                <a:latin typeface="Calibri"/>
                <a:ea typeface="Calibri"/>
                <a:cs typeface="Calibri"/>
                <a:sym typeface="Calibri"/>
              </a:rPr>
              <a:t> </a:t>
            </a:r>
            <a:endParaRPr sz="1800">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a:extLst>
              <a:ext uri="{FF2B5EF4-FFF2-40B4-BE49-F238E27FC236}">
                <a16:creationId xmlns:a16="http://schemas.microsoft.com/office/drawing/2014/main" id="{D664DF47-4C97-5137-84F0-5C57788141D1}"/>
              </a:ext>
            </a:extLst>
          </p:cNvPr>
          <p:cNvPicPr>
            <a:picLocks noChangeAspect="1"/>
          </p:cNvPicPr>
          <p:nvPr/>
        </p:nvPicPr>
        <p:blipFill>
          <a:blip r:embed="rId4"/>
          <a:stretch>
            <a:fillRect/>
          </a:stretch>
        </p:blipFill>
        <p:spPr>
          <a:xfrm>
            <a:off x="-1" y="0"/>
            <a:ext cx="12525375" cy="71347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1</cp:revision>
  <dcterms:modified xsi:type="dcterms:W3CDTF">2024-08-31T17:17:22Z</dcterms:modified>
</cp:coreProperties>
</file>