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53456-FE80-4AD9-A492-A51DBE5A4C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49757C84-D075-4499-B150-60F6F9C318C5}">
      <dgm:prSet phldrT="[Text]"/>
      <dgm:spPr/>
      <dgm:t>
        <a:bodyPr/>
        <a:lstStyle/>
        <a:p>
          <a:r>
            <a:rPr lang="en-US"/>
            <a:t>Plan	</a:t>
          </a:r>
        </a:p>
      </dgm:t>
    </dgm:pt>
    <dgm:pt modelId="{A6822D4C-92DD-4986-94C0-B4E9751A415C}" type="parTrans" cxnId="{9BAAE393-FD50-4DBA-9A3A-A4E4E9840D7E}">
      <dgm:prSet/>
      <dgm:spPr/>
      <dgm:t>
        <a:bodyPr/>
        <a:lstStyle/>
        <a:p>
          <a:endParaRPr lang="en-US"/>
        </a:p>
      </dgm:t>
    </dgm:pt>
    <dgm:pt modelId="{6B0E1308-2CC5-4351-9180-72AD04312B00}" type="sibTrans" cxnId="{9BAAE393-FD50-4DBA-9A3A-A4E4E9840D7E}">
      <dgm:prSet/>
      <dgm:spPr/>
      <dgm:t>
        <a:bodyPr/>
        <a:lstStyle/>
        <a:p>
          <a:endParaRPr lang="en-US"/>
        </a:p>
      </dgm:t>
    </dgm:pt>
    <dgm:pt modelId="{29CF6B3A-17CF-401C-8196-846F89777E35}">
      <dgm:prSet phldrT="[Text]"/>
      <dgm:spPr/>
      <dgm:t>
        <a:bodyPr/>
        <a:lstStyle/>
        <a:p>
          <a:pPr algn="ctr"/>
          <a:r>
            <a:rPr lang="en-US"/>
            <a:t>Develop</a:t>
          </a:r>
        </a:p>
      </dgm:t>
    </dgm:pt>
    <dgm:pt modelId="{42B17BF1-09A0-4A41-81C7-DBCADB72C739}" type="parTrans" cxnId="{8BAA2762-134E-4919-B171-1B6DF028FD80}">
      <dgm:prSet/>
      <dgm:spPr/>
      <dgm:t>
        <a:bodyPr/>
        <a:lstStyle/>
        <a:p>
          <a:endParaRPr lang="en-US"/>
        </a:p>
      </dgm:t>
    </dgm:pt>
    <dgm:pt modelId="{AD9820E1-0593-4EA3-BD3B-36165C061FBF}" type="sibTrans" cxnId="{8BAA2762-134E-4919-B171-1B6DF028FD80}">
      <dgm:prSet/>
      <dgm:spPr/>
      <dgm:t>
        <a:bodyPr/>
        <a:lstStyle/>
        <a:p>
          <a:endParaRPr lang="en-US"/>
        </a:p>
      </dgm:t>
    </dgm:pt>
    <dgm:pt modelId="{C30ABAF8-8326-43D0-889F-BD2F29BC7529}">
      <dgm:prSet phldrT="[Text]"/>
      <dgm:spPr/>
      <dgm:t>
        <a:bodyPr/>
        <a:lstStyle/>
        <a:p>
          <a:r>
            <a:rPr lang="en-US"/>
            <a:t>Integrate</a:t>
          </a:r>
        </a:p>
      </dgm:t>
    </dgm:pt>
    <dgm:pt modelId="{B50906D2-4193-4AEA-9AE9-C08B0813221D}" type="parTrans" cxnId="{49AD0310-02DB-4EF3-837B-9F8A5BA2C722}">
      <dgm:prSet/>
      <dgm:spPr/>
      <dgm:t>
        <a:bodyPr/>
        <a:lstStyle/>
        <a:p>
          <a:endParaRPr lang="en-US"/>
        </a:p>
      </dgm:t>
    </dgm:pt>
    <dgm:pt modelId="{950564A0-9E1F-4145-981E-E59D9B8F3EB1}" type="sibTrans" cxnId="{49AD0310-02DB-4EF3-837B-9F8A5BA2C722}">
      <dgm:prSet/>
      <dgm:spPr/>
      <dgm:t>
        <a:bodyPr/>
        <a:lstStyle/>
        <a:p>
          <a:endParaRPr lang="en-US"/>
        </a:p>
      </dgm:t>
    </dgm:pt>
    <dgm:pt modelId="{A3F9091C-2DCA-460C-9BFE-0948C1382DAF}">
      <dgm:prSet phldrT="[Text]"/>
      <dgm:spPr/>
      <dgm:t>
        <a:bodyPr/>
        <a:lstStyle/>
        <a:p>
          <a:r>
            <a:rPr lang="en-US"/>
            <a:t>Deploy</a:t>
          </a:r>
        </a:p>
      </dgm:t>
    </dgm:pt>
    <dgm:pt modelId="{4E3B84A7-BA86-4D06-920A-D98DBA2F8927}" type="parTrans" cxnId="{BB958EB5-E97B-460E-95F2-1D311B339894}">
      <dgm:prSet/>
      <dgm:spPr/>
      <dgm:t>
        <a:bodyPr/>
        <a:lstStyle/>
        <a:p>
          <a:endParaRPr lang="en-US"/>
        </a:p>
      </dgm:t>
    </dgm:pt>
    <dgm:pt modelId="{7E164042-43EE-4002-8999-2EE980ADE8E0}" type="sibTrans" cxnId="{BB958EB5-E97B-460E-95F2-1D311B339894}">
      <dgm:prSet/>
      <dgm:spPr/>
      <dgm:t>
        <a:bodyPr/>
        <a:lstStyle/>
        <a:p>
          <a:endParaRPr lang="en-US"/>
        </a:p>
      </dgm:t>
    </dgm:pt>
    <dgm:pt modelId="{422D4C47-600D-41F7-BDF7-05DFC660D8DA}">
      <dgm:prSet phldrT="[Text]"/>
      <dgm:spPr/>
      <dgm:t>
        <a:bodyPr/>
        <a:lstStyle/>
        <a:p>
          <a:r>
            <a:rPr lang="en-US"/>
            <a:t>Release</a:t>
          </a:r>
        </a:p>
      </dgm:t>
    </dgm:pt>
    <dgm:pt modelId="{1ACEC7E8-6C77-430C-8BF4-C52BFE87F24A}" type="parTrans" cxnId="{F24D7EF7-18BC-407B-8553-F6BA8FA9C7F6}">
      <dgm:prSet/>
      <dgm:spPr/>
      <dgm:t>
        <a:bodyPr/>
        <a:lstStyle/>
        <a:p>
          <a:endParaRPr lang="en-US"/>
        </a:p>
      </dgm:t>
    </dgm:pt>
    <dgm:pt modelId="{63573448-C0B6-45E4-9B2B-4998A646F638}" type="sibTrans" cxnId="{F24D7EF7-18BC-407B-8553-F6BA8FA9C7F6}">
      <dgm:prSet/>
      <dgm:spPr/>
      <dgm:t>
        <a:bodyPr/>
        <a:lstStyle/>
        <a:p>
          <a:endParaRPr lang="en-US"/>
        </a:p>
      </dgm:t>
    </dgm:pt>
    <dgm:pt modelId="{F765EADC-08A0-479A-80D6-5E76698F4324}" type="pres">
      <dgm:prSet presAssocID="{4E353456-FE80-4AD9-A492-A51DBE5A4C68}" presName="Name0" presStyleCnt="0">
        <dgm:presLayoutVars>
          <dgm:dir/>
          <dgm:resizeHandles val="exact"/>
        </dgm:presLayoutVars>
      </dgm:prSet>
      <dgm:spPr/>
    </dgm:pt>
    <dgm:pt modelId="{BABD095A-32D4-44DA-97E9-4A6529C9934C}" type="pres">
      <dgm:prSet presAssocID="{49757C84-D075-4499-B150-60F6F9C318C5}" presName="parTxOnly" presStyleLbl="node1" presStyleIdx="0" presStyleCnt="5" custScaleX="138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E2BF6-1515-4DA3-9225-BC2D8193C222}" type="pres">
      <dgm:prSet presAssocID="{6B0E1308-2CC5-4351-9180-72AD04312B00}" presName="parSpace" presStyleCnt="0"/>
      <dgm:spPr/>
    </dgm:pt>
    <dgm:pt modelId="{E03268A1-1730-45D7-A9E2-ED3171FBE777}" type="pres">
      <dgm:prSet presAssocID="{29CF6B3A-17CF-401C-8196-846F89777E35}" presName="parTxOnly" presStyleLbl="node1" presStyleIdx="1" presStyleCnt="5" custScaleX="386918" custScaleY="104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B821D-97C1-4D24-9769-EAD571104B09}" type="pres">
      <dgm:prSet presAssocID="{AD9820E1-0593-4EA3-BD3B-36165C061FBF}" presName="parSpace" presStyleCnt="0"/>
      <dgm:spPr/>
    </dgm:pt>
    <dgm:pt modelId="{5E2BF082-D7EA-4D81-8FF0-197D868871E7}" type="pres">
      <dgm:prSet presAssocID="{C30ABAF8-8326-43D0-889F-BD2F29BC7529}" presName="parTxOnly" presStyleLbl="node1" presStyleIdx="2" presStyleCnt="5" custScaleX="202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68027-A070-42C1-8EBF-39108520E4AD}" type="pres">
      <dgm:prSet presAssocID="{950564A0-9E1F-4145-981E-E59D9B8F3EB1}" presName="parSpace" presStyleCnt="0"/>
      <dgm:spPr/>
    </dgm:pt>
    <dgm:pt modelId="{F9A088D0-6E48-47E9-AB4D-B7897251B26C}" type="pres">
      <dgm:prSet presAssocID="{A3F9091C-2DCA-460C-9BFE-0948C1382DAF}" presName="parTxOnly" presStyleLbl="node1" presStyleIdx="3" presStyleCnt="5" custScaleX="149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22DC3-1EC5-46E7-A783-AB172A5F26B0}" type="pres">
      <dgm:prSet presAssocID="{7E164042-43EE-4002-8999-2EE980ADE8E0}" presName="parSpace" presStyleCnt="0"/>
      <dgm:spPr/>
    </dgm:pt>
    <dgm:pt modelId="{08E7ECB5-904E-496B-91E7-D1CC81CD0C7B}" type="pres">
      <dgm:prSet presAssocID="{422D4C47-600D-41F7-BDF7-05DFC660D8DA}" presName="parTxOnly" presStyleLbl="node1" presStyleIdx="4" presStyleCnt="5" custScaleX="149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D7EF7-18BC-407B-8553-F6BA8FA9C7F6}" srcId="{4E353456-FE80-4AD9-A492-A51DBE5A4C68}" destId="{422D4C47-600D-41F7-BDF7-05DFC660D8DA}" srcOrd="4" destOrd="0" parTransId="{1ACEC7E8-6C77-430C-8BF4-C52BFE87F24A}" sibTransId="{63573448-C0B6-45E4-9B2B-4998A646F638}"/>
    <dgm:cxn modelId="{C7D6D0A7-8B29-4273-891D-D3468BED1147}" type="presOf" srcId="{29CF6B3A-17CF-401C-8196-846F89777E35}" destId="{E03268A1-1730-45D7-A9E2-ED3171FBE777}" srcOrd="0" destOrd="0" presId="urn:microsoft.com/office/officeart/2005/8/layout/hChevron3"/>
    <dgm:cxn modelId="{6B73513B-F5EE-4EC0-88CC-ADEC55048235}" type="presOf" srcId="{49757C84-D075-4499-B150-60F6F9C318C5}" destId="{BABD095A-32D4-44DA-97E9-4A6529C9934C}" srcOrd="0" destOrd="0" presId="urn:microsoft.com/office/officeart/2005/8/layout/hChevron3"/>
    <dgm:cxn modelId="{8BAA2762-134E-4919-B171-1B6DF028FD80}" srcId="{4E353456-FE80-4AD9-A492-A51DBE5A4C68}" destId="{29CF6B3A-17CF-401C-8196-846F89777E35}" srcOrd="1" destOrd="0" parTransId="{42B17BF1-09A0-4A41-81C7-DBCADB72C739}" sibTransId="{AD9820E1-0593-4EA3-BD3B-36165C061FBF}"/>
    <dgm:cxn modelId="{BB958EB5-E97B-460E-95F2-1D311B339894}" srcId="{4E353456-FE80-4AD9-A492-A51DBE5A4C68}" destId="{A3F9091C-2DCA-460C-9BFE-0948C1382DAF}" srcOrd="3" destOrd="0" parTransId="{4E3B84A7-BA86-4D06-920A-D98DBA2F8927}" sibTransId="{7E164042-43EE-4002-8999-2EE980ADE8E0}"/>
    <dgm:cxn modelId="{2CA9FAA2-E1C2-4631-9296-931258150146}" type="presOf" srcId="{422D4C47-600D-41F7-BDF7-05DFC660D8DA}" destId="{08E7ECB5-904E-496B-91E7-D1CC81CD0C7B}" srcOrd="0" destOrd="0" presId="urn:microsoft.com/office/officeart/2005/8/layout/hChevron3"/>
    <dgm:cxn modelId="{49AD0310-02DB-4EF3-837B-9F8A5BA2C722}" srcId="{4E353456-FE80-4AD9-A492-A51DBE5A4C68}" destId="{C30ABAF8-8326-43D0-889F-BD2F29BC7529}" srcOrd="2" destOrd="0" parTransId="{B50906D2-4193-4AEA-9AE9-C08B0813221D}" sibTransId="{950564A0-9E1F-4145-981E-E59D9B8F3EB1}"/>
    <dgm:cxn modelId="{95F7304D-6544-4007-AD02-1F4788037D81}" type="presOf" srcId="{A3F9091C-2DCA-460C-9BFE-0948C1382DAF}" destId="{F9A088D0-6E48-47E9-AB4D-B7897251B26C}" srcOrd="0" destOrd="0" presId="urn:microsoft.com/office/officeart/2005/8/layout/hChevron3"/>
    <dgm:cxn modelId="{9BAAE393-FD50-4DBA-9A3A-A4E4E9840D7E}" srcId="{4E353456-FE80-4AD9-A492-A51DBE5A4C68}" destId="{49757C84-D075-4499-B150-60F6F9C318C5}" srcOrd="0" destOrd="0" parTransId="{A6822D4C-92DD-4986-94C0-B4E9751A415C}" sibTransId="{6B0E1308-2CC5-4351-9180-72AD04312B00}"/>
    <dgm:cxn modelId="{DC0BBDC5-DBFA-4D76-B261-E339BB79AA7D}" type="presOf" srcId="{4E353456-FE80-4AD9-A492-A51DBE5A4C68}" destId="{F765EADC-08A0-479A-80D6-5E76698F4324}" srcOrd="0" destOrd="0" presId="urn:microsoft.com/office/officeart/2005/8/layout/hChevron3"/>
    <dgm:cxn modelId="{CA5CB897-65E0-4C5E-BB31-F93EDD09DA0D}" type="presOf" srcId="{C30ABAF8-8326-43D0-889F-BD2F29BC7529}" destId="{5E2BF082-D7EA-4D81-8FF0-197D868871E7}" srcOrd="0" destOrd="0" presId="urn:microsoft.com/office/officeart/2005/8/layout/hChevron3"/>
    <dgm:cxn modelId="{86DAFEB5-7476-4635-842D-553DA45325C6}" type="presParOf" srcId="{F765EADC-08A0-479A-80D6-5E76698F4324}" destId="{BABD095A-32D4-44DA-97E9-4A6529C9934C}" srcOrd="0" destOrd="0" presId="urn:microsoft.com/office/officeart/2005/8/layout/hChevron3"/>
    <dgm:cxn modelId="{A756435C-AC55-4BD6-93EE-DF9BAF761929}" type="presParOf" srcId="{F765EADC-08A0-479A-80D6-5E76698F4324}" destId="{3C0E2BF6-1515-4DA3-9225-BC2D8193C222}" srcOrd="1" destOrd="0" presId="urn:microsoft.com/office/officeart/2005/8/layout/hChevron3"/>
    <dgm:cxn modelId="{03F8CEFC-E19A-4527-8922-BB9965D70D84}" type="presParOf" srcId="{F765EADC-08A0-479A-80D6-5E76698F4324}" destId="{E03268A1-1730-45D7-A9E2-ED3171FBE777}" srcOrd="2" destOrd="0" presId="urn:microsoft.com/office/officeart/2005/8/layout/hChevron3"/>
    <dgm:cxn modelId="{BEA7EF50-7750-4742-BB5A-3870F9EEC581}" type="presParOf" srcId="{F765EADC-08A0-479A-80D6-5E76698F4324}" destId="{4E2B821D-97C1-4D24-9769-EAD571104B09}" srcOrd="3" destOrd="0" presId="urn:microsoft.com/office/officeart/2005/8/layout/hChevron3"/>
    <dgm:cxn modelId="{7E87FD22-6716-4562-81F2-5A3C4FF3B68E}" type="presParOf" srcId="{F765EADC-08A0-479A-80D6-5E76698F4324}" destId="{5E2BF082-D7EA-4D81-8FF0-197D868871E7}" srcOrd="4" destOrd="0" presId="urn:microsoft.com/office/officeart/2005/8/layout/hChevron3"/>
    <dgm:cxn modelId="{0E54016D-CF62-4943-A5AF-215E8DF1B4E6}" type="presParOf" srcId="{F765EADC-08A0-479A-80D6-5E76698F4324}" destId="{9BA68027-A070-42C1-8EBF-39108520E4AD}" srcOrd="5" destOrd="0" presId="urn:microsoft.com/office/officeart/2005/8/layout/hChevron3"/>
    <dgm:cxn modelId="{5F37B9B4-F136-4982-95EF-186EB181989F}" type="presParOf" srcId="{F765EADC-08A0-479A-80D6-5E76698F4324}" destId="{F9A088D0-6E48-47E9-AB4D-B7897251B26C}" srcOrd="6" destOrd="0" presId="urn:microsoft.com/office/officeart/2005/8/layout/hChevron3"/>
    <dgm:cxn modelId="{7CAB7A9D-3F32-4A6F-B8C5-12518628E802}" type="presParOf" srcId="{F765EADC-08A0-479A-80D6-5E76698F4324}" destId="{79822DC3-1EC5-46E7-A783-AB172A5F26B0}" srcOrd="7" destOrd="0" presId="urn:microsoft.com/office/officeart/2005/8/layout/hChevron3"/>
    <dgm:cxn modelId="{BF8F12A7-8C1B-4808-9C9F-A1EABE59880B}" type="presParOf" srcId="{F765EADC-08A0-479A-80D6-5E76698F4324}" destId="{08E7ECB5-904E-496B-91E7-D1CC81CD0C7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D095A-32D4-44DA-97E9-4A6529C9934C}">
      <dsp:nvSpPr>
        <dsp:cNvPr id="0" name=""/>
        <dsp:cNvSpPr/>
      </dsp:nvSpPr>
      <dsp:spPr>
        <a:xfrm>
          <a:off x="1874" y="0"/>
          <a:ext cx="1737688" cy="27948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Plan	</a:t>
          </a:r>
        </a:p>
      </dsp:txBody>
      <dsp:txXfrm>
        <a:off x="1874" y="0"/>
        <a:ext cx="1667817" cy="279485"/>
      </dsp:txXfrm>
    </dsp:sp>
    <dsp:sp modelId="{E03268A1-1730-45D7-A9E2-ED3171FBE777}">
      <dsp:nvSpPr>
        <dsp:cNvPr id="0" name=""/>
        <dsp:cNvSpPr/>
      </dsp:nvSpPr>
      <dsp:spPr>
        <a:xfrm>
          <a:off x="1488360" y="0"/>
          <a:ext cx="4859723" cy="2794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Develop</a:t>
          </a:r>
        </a:p>
      </dsp:txBody>
      <dsp:txXfrm>
        <a:off x="1628103" y="0"/>
        <a:ext cx="4580238" cy="279485"/>
      </dsp:txXfrm>
    </dsp:sp>
    <dsp:sp modelId="{5E2BF082-D7EA-4D81-8FF0-197D868871E7}">
      <dsp:nvSpPr>
        <dsp:cNvPr id="0" name=""/>
        <dsp:cNvSpPr/>
      </dsp:nvSpPr>
      <dsp:spPr>
        <a:xfrm>
          <a:off x="6096882" y="0"/>
          <a:ext cx="2540202" cy="2794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Integrate</a:t>
          </a:r>
        </a:p>
      </dsp:txBody>
      <dsp:txXfrm>
        <a:off x="6236625" y="0"/>
        <a:ext cx="2260717" cy="279485"/>
      </dsp:txXfrm>
    </dsp:sp>
    <dsp:sp modelId="{F9A088D0-6E48-47E9-AB4D-B7897251B26C}">
      <dsp:nvSpPr>
        <dsp:cNvPr id="0" name=""/>
        <dsp:cNvSpPr/>
      </dsp:nvSpPr>
      <dsp:spPr>
        <a:xfrm>
          <a:off x="8385882" y="0"/>
          <a:ext cx="1872382" cy="2794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Deploy</a:t>
          </a:r>
        </a:p>
      </dsp:txBody>
      <dsp:txXfrm>
        <a:off x="8525625" y="0"/>
        <a:ext cx="1592897" cy="279485"/>
      </dsp:txXfrm>
    </dsp:sp>
    <dsp:sp modelId="{08E7ECB5-904E-496B-91E7-D1CC81CD0C7B}">
      <dsp:nvSpPr>
        <dsp:cNvPr id="0" name=""/>
        <dsp:cNvSpPr/>
      </dsp:nvSpPr>
      <dsp:spPr>
        <a:xfrm>
          <a:off x="10007063" y="0"/>
          <a:ext cx="1872382" cy="2794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Release</a:t>
          </a:r>
        </a:p>
      </dsp:txBody>
      <dsp:txXfrm>
        <a:off x="10146806" y="0"/>
        <a:ext cx="1592897" cy="27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41DA-A044-442A-89EE-F4E36A4ED0F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808EE-55D4-450C-A778-239396A7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8E7B-0CFA-4194-8D16-2EED43DFF90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900" dirty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</p:spTree>
    <p:extLst>
      <p:ext uri="{BB962C8B-B14F-4D97-AF65-F5344CB8AC3E}">
        <p14:creationId xmlns:p14="http://schemas.microsoft.com/office/powerpoint/2010/main" val="197363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Colors to be used in the 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pPr defTabSz="914377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pPr defTabSz="914377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6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0099" y="6273800"/>
            <a:ext cx="66470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Agile    |    Digital    |    Enterprise Applications   |    Managed Services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6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0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42951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1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4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8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379280"/>
            <a:ext cx="1352551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377"/>
            <a:fld id="{2CF02FA9-8CAD-4C87-B028-31481A2E0525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66" y="263199"/>
            <a:ext cx="10972800" cy="639763"/>
          </a:xfrm>
        </p:spPr>
        <p:txBody>
          <a:bodyPr/>
          <a:lstStyle/>
          <a:p>
            <a:r>
              <a:rPr lang="en-US" dirty="0" smtClean="0"/>
              <a:t>Automated DevOps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5400000">
            <a:off x="4091574" y="1984336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5400000">
            <a:off x="2645629" y="1984336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5400000">
            <a:off x="1219149" y="1984336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 rot="5400000">
            <a:off x="5528869" y="1984336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5400000">
            <a:off x="6964000" y="1984336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5400000">
            <a:off x="2221687" y="1638261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1" name="AutoShape 13"/>
          <p:cNvSpPr>
            <a:spLocks/>
          </p:cNvSpPr>
          <p:nvPr/>
        </p:nvSpPr>
        <p:spPr bwMode="auto">
          <a:xfrm rot="5400000">
            <a:off x="3648707" y="1638802"/>
            <a:ext cx="618610" cy="6175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 rot="5400000">
            <a:off x="5094113" y="1638261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3" name="AutoShape 19"/>
          <p:cNvSpPr>
            <a:spLocks/>
          </p:cNvSpPr>
          <p:nvPr/>
        </p:nvSpPr>
        <p:spPr bwMode="auto">
          <a:xfrm rot="5400000">
            <a:off x="6531407" y="1638261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4" name="AutoShape 36"/>
          <p:cNvSpPr>
            <a:spLocks/>
          </p:cNvSpPr>
          <p:nvPr/>
        </p:nvSpPr>
        <p:spPr bwMode="auto">
          <a:xfrm rot="5400000">
            <a:off x="7966539" y="1638261"/>
            <a:ext cx="618609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5" name="AutoShape 4"/>
          <p:cNvSpPr>
            <a:spLocks/>
          </p:cNvSpPr>
          <p:nvPr/>
        </p:nvSpPr>
        <p:spPr bwMode="auto">
          <a:xfrm rot="5400000">
            <a:off x="4091574" y="3988114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7" name="AutoShape 6"/>
          <p:cNvSpPr>
            <a:spLocks/>
          </p:cNvSpPr>
          <p:nvPr/>
        </p:nvSpPr>
        <p:spPr bwMode="auto">
          <a:xfrm rot="5400000">
            <a:off x="1219149" y="3988114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8" name="AutoShape 7"/>
          <p:cNvSpPr>
            <a:spLocks/>
          </p:cNvSpPr>
          <p:nvPr/>
        </p:nvSpPr>
        <p:spPr bwMode="auto">
          <a:xfrm rot="5400000">
            <a:off x="5528869" y="3988114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9" name="AutoShape 8"/>
          <p:cNvSpPr>
            <a:spLocks/>
          </p:cNvSpPr>
          <p:nvPr/>
        </p:nvSpPr>
        <p:spPr bwMode="auto">
          <a:xfrm rot="5400000">
            <a:off x="6964000" y="3988114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 rot="5400000">
            <a:off x="2221687" y="3642039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 rot="5400000">
            <a:off x="5094113" y="3642039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23" name="AutoShape 19"/>
          <p:cNvSpPr>
            <a:spLocks/>
          </p:cNvSpPr>
          <p:nvPr/>
        </p:nvSpPr>
        <p:spPr bwMode="auto">
          <a:xfrm rot="5400000">
            <a:off x="6531405" y="3642038"/>
            <a:ext cx="618609" cy="61860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24" name="AutoShape 36"/>
          <p:cNvSpPr>
            <a:spLocks/>
          </p:cNvSpPr>
          <p:nvPr/>
        </p:nvSpPr>
        <p:spPr bwMode="auto">
          <a:xfrm rot="5400000">
            <a:off x="7966538" y="3642039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2833" y="2367687"/>
            <a:ext cx="1243682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Version Control Management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07567" y="2367687"/>
            <a:ext cx="1275432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Build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31755" y="2470280"/>
            <a:ext cx="91912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Unit Testing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17467" y="2470280"/>
            <a:ext cx="1116682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Code Analysis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09856" y="2470280"/>
            <a:ext cx="1575293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Application Packaging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90100" y="4419729"/>
            <a:ext cx="1575293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Infrastructure Automation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24850" y="4317137"/>
            <a:ext cx="1423599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Deployment Scripting and Configuration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1744" y="4317137"/>
            <a:ext cx="1405960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Functional, Performance &amp; Regression Test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36494" y="4419729"/>
            <a:ext cx="1250738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Promote to Staging / Prod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883" y="4419729"/>
            <a:ext cx="1264849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Monitoring and Management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85891" y="3510232"/>
            <a:ext cx="1395922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rgbClr val="4D4F53"/>
                </a:solidFill>
                <a:cs typeface="Arial" pitchFamily="34" charset="0"/>
              </a:rPr>
              <a:t>Continuous Integration and Delivery</a:t>
            </a:r>
          </a:p>
        </p:txBody>
      </p:sp>
      <p:sp>
        <p:nvSpPr>
          <p:cNvPr id="36" name="Curved Up Arrow 35"/>
          <p:cNvSpPr/>
          <p:nvPr/>
        </p:nvSpPr>
        <p:spPr>
          <a:xfrm>
            <a:off x="2298649" y="3304117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37" name="Curved Up Arrow 36"/>
          <p:cNvSpPr/>
          <p:nvPr/>
        </p:nvSpPr>
        <p:spPr>
          <a:xfrm>
            <a:off x="3759149" y="3304117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38" name="Curved Up Arrow 37"/>
          <p:cNvSpPr/>
          <p:nvPr/>
        </p:nvSpPr>
        <p:spPr>
          <a:xfrm>
            <a:off x="5184371" y="3304117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6644871" y="3304117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 rot="5400000" flipV="1">
            <a:off x="7923996" y="3604208"/>
            <a:ext cx="1556058" cy="425173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flipH="1">
            <a:off x="2354326" y="5348541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42" name="Curved Up Arrow 41"/>
          <p:cNvSpPr/>
          <p:nvPr/>
        </p:nvSpPr>
        <p:spPr>
          <a:xfrm flipH="1">
            <a:off x="3814826" y="5348541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43" name="Curved Up Arrow 42"/>
          <p:cNvSpPr/>
          <p:nvPr/>
        </p:nvSpPr>
        <p:spPr>
          <a:xfrm flipH="1">
            <a:off x="5240049" y="5348541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 flipH="1">
            <a:off x="6700549" y="5348541"/>
            <a:ext cx="938389" cy="275167"/>
          </a:xfrm>
          <a:prstGeom prst="curvedUpArrow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4D4F53"/>
              </a:solidFill>
            </a:endParaRPr>
          </a:p>
        </p:txBody>
      </p:sp>
      <p:grpSp>
        <p:nvGrpSpPr>
          <p:cNvPr id="45" name="Group 14"/>
          <p:cNvGrpSpPr>
            <a:grpSpLocks noChangeAspect="1"/>
          </p:cNvGrpSpPr>
          <p:nvPr/>
        </p:nvGrpSpPr>
        <p:grpSpPr bwMode="auto">
          <a:xfrm>
            <a:off x="3815900" y="1763129"/>
            <a:ext cx="277928" cy="342618"/>
            <a:chOff x="3336" y="1294"/>
            <a:chExt cx="232" cy="286"/>
          </a:xfrm>
          <a:solidFill>
            <a:schemeClr val="bg1"/>
          </a:solidFill>
        </p:grpSpPr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3345" y="1354"/>
              <a:ext cx="68" cy="64"/>
            </a:xfrm>
            <a:custGeom>
              <a:avLst/>
              <a:gdLst/>
              <a:ahLst/>
              <a:cxnLst>
                <a:cxn ang="0">
                  <a:pos x="337" y="241"/>
                </a:cxn>
                <a:cxn ang="0">
                  <a:pos x="269" y="299"/>
                </a:cxn>
                <a:cxn ang="0">
                  <a:pos x="242" y="385"/>
                </a:cxn>
                <a:cxn ang="0">
                  <a:pos x="269" y="472"/>
                </a:cxn>
                <a:cxn ang="0">
                  <a:pos x="337" y="528"/>
                </a:cxn>
                <a:cxn ang="0">
                  <a:pos x="428" y="536"/>
                </a:cxn>
                <a:cxn ang="0">
                  <a:pos x="507" y="495"/>
                </a:cxn>
                <a:cxn ang="0">
                  <a:pos x="549" y="416"/>
                </a:cxn>
                <a:cxn ang="0">
                  <a:pos x="540" y="324"/>
                </a:cxn>
                <a:cxn ang="0">
                  <a:pos x="484" y="257"/>
                </a:cxn>
                <a:cxn ang="0">
                  <a:pos x="397" y="230"/>
                </a:cxn>
                <a:cxn ang="0">
                  <a:pos x="490" y="53"/>
                </a:cxn>
                <a:cxn ang="0">
                  <a:pos x="493" y="85"/>
                </a:cxn>
                <a:cxn ang="0">
                  <a:pos x="523" y="120"/>
                </a:cxn>
                <a:cxn ang="0">
                  <a:pos x="578" y="108"/>
                </a:cxn>
                <a:cxn ang="0">
                  <a:pos x="600" y="90"/>
                </a:cxn>
                <a:cxn ang="0">
                  <a:pos x="773" y="206"/>
                </a:cxn>
                <a:cxn ang="0">
                  <a:pos x="766" y="281"/>
                </a:cxn>
                <a:cxn ang="0">
                  <a:pos x="739" y="304"/>
                </a:cxn>
                <a:cxn ang="0">
                  <a:pos x="711" y="329"/>
                </a:cxn>
                <a:cxn ang="0">
                  <a:pos x="728" y="378"/>
                </a:cxn>
                <a:cxn ang="0">
                  <a:pos x="777" y="406"/>
                </a:cxn>
                <a:cxn ang="0">
                  <a:pos x="794" y="417"/>
                </a:cxn>
                <a:cxn ang="0">
                  <a:pos x="666" y="637"/>
                </a:cxn>
                <a:cxn ang="0">
                  <a:pos x="649" y="627"/>
                </a:cxn>
                <a:cxn ang="0">
                  <a:pos x="616" y="608"/>
                </a:cxn>
                <a:cxn ang="0">
                  <a:pos x="570" y="626"/>
                </a:cxn>
                <a:cxn ang="0">
                  <a:pos x="575" y="683"/>
                </a:cxn>
                <a:cxn ang="0">
                  <a:pos x="577" y="706"/>
                </a:cxn>
                <a:cxn ang="0">
                  <a:pos x="325" y="720"/>
                </a:cxn>
                <a:cxn ang="0">
                  <a:pos x="323" y="696"/>
                </a:cxn>
                <a:cxn ang="0">
                  <a:pos x="319" y="657"/>
                </a:cxn>
                <a:cxn ang="0">
                  <a:pos x="263" y="647"/>
                </a:cxn>
                <a:cxn ang="0">
                  <a:pos x="232" y="673"/>
                </a:cxn>
                <a:cxn ang="0">
                  <a:pos x="216" y="687"/>
                </a:cxn>
                <a:cxn ang="0">
                  <a:pos x="211" y="690"/>
                </a:cxn>
                <a:cxn ang="0">
                  <a:pos x="193" y="692"/>
                </a:cxn>
                <a:cxn ang="0">
                  <a:pos x="157" y="688"/>
                </a:cxn>
                <a:cxn ang="0">
                  <a:pos x="45" y="569"/>
                </a:cxn>
                <a:cxn ang="0">
                  <a:pos x="58" y="487"/>
                </a:cxn>
                <a:cxn ang="0">
                  <a:pos x="86" y="464"/>
                </a:cxn>
                <a:cxn ang="0">
                  <a:pos x="98" y="426"/>
                </a:cxn>
                <a:cxn ang="0">
                  <a:pos x="73" y="391"/>
                </a:cxn>
                <a:cxn ang="0">
                  <a:pos x="37" y="374"/>
                </a:cxn>
                <a:cxn ang="0">
                  <a:pos x="0" y="308"/>
                </a:cxn>
                <a:cxn ang="0">
                  <a:pos x="134" y="140"/>
                </a:cxn>
                <a:cxn ang="0">
                  <a:pos x="165" y="154"/>
                </a:cxn>
                <a:cxn ang="0">
                  <a:pos x="200" y="170"/>
                </a:cxn>
                <a:cxn ang="0">
                  <a:pos x="241" y="128"/>
                </a:cxn>
                <a:cxn ang="0">
                  <a:pos x="238" y="85"/>
                </a:cxn>
                <a:cxn ang="0">
                  <a:pos x="236" y="63"/>
                </a:cxn>
              </a:cxnLst>
              <a:rect l="0" t="0" r="r" b="b"/>
              <a:pathLst>
                <a:path w="812" h="769">
                  <a:moveTo>
                    <a:pt x="397" y="230"/>
                  </a:moveTo>
                  <a:lnTo>
                    <a:pt x="366" y="233"/>
                  </a:lnTo>
                  <a:lnTo>
                    <a:pt x="337" y="241"/>
                  </a:lnTo>
                  <a:lnTo>
                    <a:pt x="311" y="257"/>
                  </a:lnTo>
                  <a:lnTo>
                    <a:pt x="287" y="275"/>
                  </a:lnTo>
                  <a:lnTo>
                    <a:pt x="269" y="299"/>
                  </a:lnTo>
                  <a:lnTo>
                    <a:pt x="254" y="324"/>
                  </a:lnTo>
                  <a:lnTo>
                    <a:pt x="245" y="353"/>
                  </a:lnTo>
                  <a:lnTo>
                    <a:pt x="242" y="385"/>
                  </a:lnTo>
                  <a:lnTo>
                    <a:pt x="245" y="416"/>
                  </a:lnTo>
                  <a:lnTo>
                    <a:pt x="254" y="445"/>
                  </a:lnTo>
                  <a:lnTo>
                    <a:pt x="269" y="472"/>
                  </a:lnTo>
                  <a:lnTo>
                    <a:pt x="287" y="495"/>
                  </a:lnTo>
                  <a:lnTo>
                    <a:pt x="311" y="514"/>
                  </a:lnTo>
                  <a:lnTo>
                    <a:pt x="337" y="528"/>
                  </a:lnTo>
                  <a:lnTo>
                    <a:pt x="366" y="536"/>
                  </a:lnTo>
                  <a:lnTo>
                    <a:pt x="397" y="540"/>
                  </a:lnTo>
                  <a:lnTo>
                    <a:pt x="428" y="536"/>
                  </a:lnTo>
                  <a:lnTo>
                    <a:pt x="457" y="528"/>
                  </a:lnTo>
                  <a:lnTo>
                    <a:pt x="484" y="514"/>
                  </a:lnTo>
                  <a:lnTo>
                    <a:pt x="507" y="495"/>
                  </a:lnTo>
                  <a:lnTo>
                    <a:pt x="526" y="472"/>
                  </a:lnTo>
                  <a:lnTo>
                    <a:pt x="540" y="445"/>
                  </a:lnTo>
                  <a:lnTo>
                    <a:pt x="549" y="416"/>
                  </a:lnTo>
                  <a:lnTo>
                    <a:pt x="552" y="385"/>
                  </a:lnTo>
                  <a:lnTo>
                    <a:pt x="549" y="353"/>
                  </a:lnTo>
                  <a:lnTo>
                    <a:pt x="540" y="324"/>
                  </a:lnTo>
                  <a:lnTo>
                    <a:pt x="526" y="299"/>
                  </a:lnTo>
                  <a:lnTo>
                    <a:pt x="507" y="275"/>
                  </a:lnTo>
                  <a:lnTo>
                    <a:pt x="484" y="257"/>
                  </a:lnTo>
                  <a:lnTo>
                    <a:pt x="457" y="241"/>
                  </a:lnTo>
                  <a:lnTo>
                    <a:pt x="428" y="233"/>
                  </a:lnTo>
                  <a:lnTo>
                    <a:pt x="397" y="230"/>
                  </a:lnTo>
                  <a:close/>
                  <a:moveTo>
                    <a:pt x="439" y="0"/>
                  </a:moveTo>
                  <a:lnTo>
                    <a:pt x="490" y="50"/>
                  </a:lnTo>
                  <a:lnTo>
                    <a:pt x="490" y="53"/>
                  </a:lnTo>
                  <a:lnTo>
                    <a:pt x="491" y="61"/>
                  </a:lnTo>
                  <a:lnTo>
                    <a:pt x="492" y="72"/>
                  </a:lnTo>
                  <a:lnTo>
                    <a:pt x="493" y="85"/>
                  </a:lnTo>
                  <a:lnTo>
                    <a:pt x="493" y="98"/>
                  </a:lnTo>
                  <a:lnTo>
                    <a:pt x="494" y="110"/>
                  </a:lnTo>
                  <a:lnTo>
                    <a:pt x="523" y="120"/>
                  </a:lnTo>
                  <a:lnTo>
                    <a:pt x="551" y="132"/>
                  </a:lnTo>
                  <a:lnTo>
                    <a:pt x="568" y="117"/>
                  </a:lnTo>
                  <a:lnTo>
                    <a:pt x="578" y="108"/>
                  </a:lnTo>
                  <a:lnTo>
                    <a:pt x="588" y="100"/>
                  </a:lnTo>
                  <a:lnTo>
                    <a:pt x="594" y="94"/>
                  </a:lnTo>
                  <a:lnTo>
                    <a:pt x="600" y="90"/>
                  </a:lnTo>
                  <a:lnTo>
                    <a:pt x="602" y="89"/>
                  </a:lnTo>
                  <a:lnTo>
                    <a:pt x="672" y="89"/>
                  </a:lnTo>
                  <a:lnTo>
                    <a:pt x="773" y="206"/>
                  </a:lnTo>
                  <a:lnTo>
                    <a:pt x="773" y="276"/>
                  </a:lnTo>
                  <a:lnTo>
                    <a:pt x="771" y="277"/>
                  </a:lnTo>
                  <a:lnTo>
                    <a:pt x="766" y="281"/>
                  </a:lnTo>
                  <a:lnTo>
                    <a:pt x="759" y="288"/>
                  </a:lnTo>
                  <a:lnTo>
                    <a:pt x="750" y="295"/>
                  </a:lnTo>
                  <a:lnTo>
                    <a:pt x="739" y="304"/>
                  </a:lnTo>
                  <a:lnTo>
                    <a:pt x="730" y="314"/>
                  </a:lnTo>
                  <a:lnTo>
                    <a:pt x="720" y="321"/>
                  </a:lnTo>
                  <a:lnTo>
                    <a:pt x="711" y="329"/>
                  </a:lnTo>
                  <a:lnTo>
                    <a:pt x="715" y="350"/>
                  </a:lnTo>
                  <a:lnTo>
                    <a:pt x="717" y="372"/>
                  </a:lnTo>
                  <a:lnTo>
                    <a:pt x="728" y="378"/>
                  </a:lnTo>
                  <a:lnTo>
                    <a:pt x="739" y="385"/>
                  </a:lnTo>
                  <a:lnTo>
                    <a:pt x="765" y="400"/>
                  </a:lnTo>
                  <a:lnTo>
                    <a:pt x="777" y="406"/>
                  </a:lnTo>
                  <a:lnTo>
                    <a:pt x="786" y="412"/>
                  </a:lnTo>
                  <a:lnTo>
                    <a:pt x="792" y="416"/>
                  </a:lnTo>
                  <a:lnTo>
                    <a:pt x="794" y="417"/>
                  </a:lnTo>
                  <a:lnTo>
                    <a:pt x="812" y="485"/>
                  </a:lnTo>
                  <a:lnTo>
                    <a:pt x="734" y="618"/>
                  </a:lnTo>
                  <a:lnTo>
                    <a:pt x="666" y="637"/>
                  </a:lnTo>
                  <a:lnTo>
                    <a:pt x="664" y="636"/>
                  </a:lnTo>
                  <a:lnTo>
                    <a:pt x="658" y="631"/>
                  </a:lnTo>
                  <a:lnTo>
                    <a:pt x="649" y="627"/>
                  </a:lnTo>
                  <a:lnTo>
                    <a:pt x="638" y="620"/>
                  </a:lnTo>
                  <a:lnTo>
                    <a:pt x="626" y="614"/>
                  </a:lnTo>
                  <a:lnTo>
                    <a:pt x="616" y="608"/>
                  </a:lnTo>
                  <a:lnTo>
                    <a:pt x="606" y="602"/>
                  </a:lnTo>
                  <a:lnTo>
                    <a:pt x="589" y="614"/>
                  </a:lnTo>
                  <a:lnTo>
                    <a:pt x="570" y="626"/>
                  </a:lnTo>
                  <a:lnTo>
                    <a:pt x="572" y="639"/>
                  </a:lnTo>
                  <a:lnTo>
                    <a:pt x="574" y="669"/>
                  </a:lnTo>
                  <a:lnTo>
                    <a:pt x="575" y="683"/>
                  </a:lnTo>
                  <a:lnTo>
                    <a:pt x="576" y="695"/>
                  </a:lnTo>
                  <a:lnTo>
                    <a:pt x="577" y="702"/>
                  </a:lnTo>
                  <a:lnTo>
                    <a:pt x="577" y="706"/>
                  </a:lnTo>
                  <a:lnTo>
                    <a:pt x="527" y="755"/>
                  </a:lnTo>
                  <a:lnTo>
                    <a:pt x="374" y="769"/>
                  </a:lnTo>
                  <a:lnTo>
                    <a:pt x="325" y="720"/>
                  </a:lnTo>
                  <a:lnTo>
                    <a:pt x="325" y="716"/>
                  </a:lnTo>
                  <a:lnTo>
                    <a:pt x="324" y="708"/>
                  </a:lnTo>
                  <a:lnTo>
                    <a:pt x="323" y="696"/>
                  </a:lnTo>
                  <a:lnTo>
                    <a:pt x="321" y="683"/>
                  </a:lnTo>
                  <a:lnTo>
                    <a:pt x="320" y="669"/>
                  </a:lnTo>
                  <a:lnTo>
                    <a:pt x="319" y="657"/>
                  </a:lnTo>
                  <a:lnTo>
                    <a:pt x="295" y="650"/>
                  </a:lnTo>
                  <a:lnTo>
                    <a:pt x="271" y="640"/>
                  </a:lnTo>
                  <a:lnTo>
                    <a:pt x="263" y="647"/>
                  </a:lnTo>
                  <a:lnTo>
                    <a:pt x="252" y="656"/>
                  </a:lnTo>
                  <a:lnTo>
                    <a:pt x="242" y="666"/>
                  </a:lnTo>
                  <a:lnTo>
                    <a:pt x="232" y="673"/>
                  </a:lnTo>
                  <a:lnTo>
                    <a:pt x="224" y="681"/>
                  </a:lnTo>
                  <a:lnTo>
                    <a:pt x="218" y="685"/>
                  </a:lnTo>
                  <a:lnTo>
                    <a:pt x="216" y="687"/>
                  </a:lnTo>
                  <a:lnTo>
                    <a:pt x="214" y="688"/>
                  </a:lnTo>
                  <a:lnTo>
                    <a:pt x="213" y="689"/>
                  </a:lnTo>
                  <a:lnTo>
                    <a:pt x="211" y="690"/>
                  </a:lnTo>
                  <a:lnTo>
                    <a:pt x="209" y="690"/>
                  </a:lnTo>
                  <a:lnTo>
                    <a:pt x="207" y="692"/>
                  </a:lnTo>
                  <a:lnTo>
                    <a:pt x="193" y="692"/>
                  </a:lnTo>
                  <a:lnTo>
                    <a:pt x="181" y="690"/>
                  </a:lnTo>
                  <a:lnTo>
                    <a:pt x="168" y="689"/>
                  </a:lnTo>
                  <a:lnTo>
                    <a:pt x="157" y="688"/>
                  </a:lnTo>
                  <a:lnTo>
                    <a:pt x="148" y="687"/>
                  </a:lnTo>
                  <a:lnTo>
                    <a:pt x="145" y="687"/>
                  </a:lnTo>
                  <a:lnTo>
                    <a:pt x="45" y="569"/>
                  </a:lnTo>
                  <a:lnTo>
                    <a:pt x="45" y="499"/>
                  </a:lnTo>
                  <a:lnTo>
                    <a:pt x="47" y="498"/>
                  </a:lnTo>
                  <a:lnTo>
                    <a:pt x="58" y="487"/>
                  </a:lnTo>
                  <a:lnTo>
                    <a:pt x="67" y="481"/>
                  </a:lnTo>
                  <a:lnTo>
                    <a:pt x="76" y="472"/>
                  </a:lnTo>
                  <a:lnTo>
                    <a:pt x="86" y="464"/>
                  </a:lnTo>
                  <a:lnTo>
                    <a:pt x="96" y="456"/>
                  </a:lnTo>
                  <a:lnTo>
                    <a:pt x="103" y="449"/>
                  </a:lnTo>
                  <a:lnTo>
                    <a:pt x="98" y="426"/>
                  </a:lnTo>
                  <a:lnTo>
                    <a:pt x="96" y="401"/>
                  </a:lnTo>
                  <a:lnTo>
                    <a:pt x="85" y="397"/>
                  </a:lnTo>
                  <a:lnTo>
                    <a:pt x="73" y="391"/>
                  </a:lnTo>
                  <a:lnTo>
                    <a:pt x="60" y="385"/>
                  </a:lnTo>
                  <a:lnTo>
                    <a:pt x="48" y="379"/>
                  </a:lnTo>
                  <a:lnTo>
                    <a:pt x="37" y="374"/>
                  </a:lnTo>
                  <a:lnTo>
                    <a:pt x="29" y="371"/>
                  </a:lnTo>
                  <a:lnTo>
                    <a:pt x="20" y="366"/>
                  </a:lnTo>
                  <a:lnTo>
                    <a:pt x="0" y="308"/>
                  </a:lnTo>
                  <a:lnTo>
                    <a:pt x="2" y="299"/>
                  </a:lnTo>
                  <a:lnTo>
                    <a:pt x="67" y="159"/>
                  </a:lnTo>
                  <a:lnTo>
                    <a:pt x="134" y="140"/>
                  </a:lnTo>
                  <a:lnTo>
                    <a:pt x="143" y="145"/>
                  </a:lnTo>
                  <a:lnTo>
                    <a:pt x="153" y="149"/>
                  </a:lnTo>
                  <a:lnTo>
                    <a:pt x="165" y="154"/>
                  </a:lnTo>
                  <a:lnTo>
                    <a:pt x="177" y="161"/>
                  </a:lnTo>
                  <a:lnTo>
                    <a:pt x="189" y="166"/>
                  </a:lnTo>
                  <a:lnTo>
                    <a:pt x="200" y="170"/>
                  </a:lnTo>
                  <a:lnTo>
                    <a:pt x="221" y="155"/>
                  </a:lnTo>
                  <a:lnTo>
                    <a:pt x="242" y="141"/>
                  </a:lnTo>
                  <a:lnTo>
                    <a:pt x="241" y="128"/>
                  </a:lnTo>
                  <a:lnTo>
                    <a:pt x="240" y="114"/>
                  </a:lnTo>
                  <a:lnTo>
                    <a:pt x="239" y="99"/>
                  </a:lnTo>
                  <a:lnTo>
                    <a:pt x="238" y="85"/>
                  </a:lnTo>
                  <a:lnTo>
                    <a:pt x="237" y="74"/>
                  </a:lnTo>
                  <a:lnTo>
                    <a:pt x="236" y="66"/>
                  </a:lnTo>
                  <a:lnTo>
                    <a:pt x="236" y="63"/>
                  </a:lnTo>
                  <a:lnTo>
                    <a:pt x="285" y="13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392" y="1411"/>
              <a:ext cx="52" cy="48"/>
            </a:xfrm>
            <a:custGeom>
              <a:avLst/>
              <a:gdLst/>
              <a:ahLst/>
              <a:cxnLst>
                <a:cxn ang="0">
                  <a:pos x="250" y="185"/>
                </a:cxn>
                <a:cxn ang="0">
                  <a:pos x="196" y="239"/>
                </a:cxn>
                <a:cxn ang="0">
                  <a:pos x="188" y="317"/>
                </a:cxn>
                <a:cxn ang="0">
                  <a:pos x="228" y="382"/>
                </a:cxn>
                <a:cxn ang="0">
                  <a:pos x="302" y="408"/>
                </a:cxn>
                <a:cxn ang="0">
                  <a:pos x="375" y="382"/>
                </a:cxn>
                <a:cxn ang="0">
                  <a:pos x="416" y="317"/>
                </a:cxn>
                <a:cxn ang="0">
                  <a:pos x="407" y="239"/>
                </a:cxn>
                <a:cxn ang="0">
                  <a:pos x="353" y="185"/>
                </a:cxn>
                <a:cxn ang="0">
                  <a:pos x="333" y="0"/>
                </a:cxn>
                <a:cxn ang="0">
                  <a:pos x="372" y="49"/>
                </a:cxn>
                <a:cxn ang="0">
                  <a:pos x="375" y="82"/>
                </a:cxn>
                <a:cxn ang="0">
                  <a:pos x="424" y="92"/>
                </a:cxn>
                <a:cxn ang="0">
                  <a:pos x="448" y="73"/>
                </a:cxn>
                <a:cxn ang="0">
                  <a:pos x="508" y="66"/>
                </a:cxn>
                <a:cxn ang="0">
                  <a:pos x="583" y="209"/>
                </a:cxn>
                <a:cxn ang="0">
                  <a:pos x="555" y="234"/>
                </a:cxn>
                <a:cxn ang="0">
                  <a:pos x="543" y="281"/>
                </a:cxn>
                <a:cxn ang="0">
                  <a:pos x="574" y="298"/>
                </a:cxn>
                <a:cxn ang="0">
                  <a:pos x="601" y="314"/>
                </a:cxn>
                <a:cxn ang="0">
                  <a:pos x="504" y="481"/>
                </a:cxn>
                <a:cxn ang="0">
                  <a:pos x="487" y="471"/>
                </a:cxn>
                <a:cxn ang="0">
                  <a:pos x="446" y="464"/>
                </a:cxn>
                <a:cxn ang="0">
                  <a:pos x="435" y="510"/>
                </a:cxn>
                <a:cxn ang="0">
                  <a:pos x="437" y="532"/>
                </a:cxn>
                <a:cxn ang="0">
                  <a:pos x="247" y="543"/>
                </a:cxn>
                <a:cxn ang="0">
                  <a:pos x="245" y="520"/>
                </a:cxn>
                <a:cxn ang="0">
                  <a:pos x="223" y="491"/>
                </a:cxn>
                <a:cxn ang="0">
                  <a:pos x="192" y="495"/>
                </a:cxn>
                <a:cxn ang="0">
                  <a:pos x="169" y="513"/>
                </a:cxn>
                <a:cxn ang="0">
                  <a:pos x="161" y="521"/>
                </a:cxn>
                <a:cxn ang="0">
                  <a:pos x="153" y="523"/>
                </a:cxn>
                <a:cxn ang="0">
                  <a:pos x="114" y="519"/>
                </a:cxn>
                <a:cxn ang="0">
                  <a:pos x="36" y="376"/>
                </a:cxn>
                <a:cxn ang="0">
                  <a:pos x="49" y="366"/>
                </a:cxn>
                <a:cxn ang="0">
                  <a:pos x="79" y="340"/>
                </a:cxn>
                <a:cxn ang="0">
                  <a:pos x="54" y="293"/>
                </a:cxn>
                <a:cxn ang="0">
                  <a:pos x="24" y="279"/>
                </a:cxn>
                <a:cxn ang="0">
                  <a:pos x="0" y="232"/>
                </a:cxn>
                <a:cxn ang="0">
                  <a:pos x="102" y="105"/>
                </a:cxn>
                <a:cxn ang="0">
                  <a:pos x="121" y="114"/>
                </a:cxn>
                <a:cxn ang="0">
                  <a:pos x="152" y="128"/>
                </a:cxn>
                <a:cxn ang="0">
                  <a:pos x="183" y="94"/>
                </a:cxn>
                <a:cxn ang="0">
                  <a:pos x="179" y="50"/>
                </a:cxn>
                <a:cxn ang="0">
                  <a:pos x="333" y="0"/>
                </a:cxn>
              </a:cxnLst>
              <a:rect l="0" t="0" r="r" b="b"/>
              <a:pathLst>
                <a:path w="615" h="581">
                  <a:moveTo>
                    <a:pt x="302" y="173"/>
                  </a:moveTo>
                  <a:lnTo>
                    <a:pt x="275" y="176"/>
                  </a:lnTo>
                  <a:lnTo>
                    <a:pt x="250" y="185"/>
                  </a:lnTo>
                  <a:lnTo>
                    <a:pt x="228" y="199"/>
                  </a:lnTo>
                  <a:lnTo>
                    <a:pt x="210" y="217"/>
                  </a:lnTo>
                  <a:lnTo>
                    <a:pt x="196" y="239"/>
                  </a:lnTo>
                  <a:lnTo>
                    <a:pt x="188" y="263"/>
                  </a:lnTo>
                  <a:lnTo>
                    <a:pt x="184" y="290"/>
                  </a:lnTo>
                  <a:lnTo>
                    <a:pt x="188" y="317"/>
                  </a:lnTo>
                  <a:lnTo>
                    <a:pt x="196" y="342"/>
                  </a:lnTo>
                  <a:lnTo>
                    <a:pt x="210" y="363"/>
                  </a:lnTo>
                  <a:lnTo>
                    <a:pt x="228" y="382"/>
                  </a:lnTo>
                  <a:lnTo>
                    <a:pt x="250" y="396"/>
                  </a:lnTo>
                  <a:lnTo>
                    <a:pt x="275" y="404"/>
                  </a:lnTo>
                  <a:lnTo>
                    <a:pt x="302" y="408"/>
                  </a:lnTo>
                  <a:lnTo>
                    <a:pt x="329" y="404"/>
                  </a:lnTo>
                  <a:lnTo>
                    <a:pt x="353" y="396"/>
                  </a:lnTo>
                  <a:lnTo>
                    <a:pt x="375" y="382"/>
                  </a:lnTo>
                  <a:lnTo>
                    <a:pt x="393" y="363"/>
                  </a:lnTo>
                  <a:lnTo>
                    <a:pt x="407" y="342"/>
                  </a:lnTo>
                  <a:lnTo>
                    <a:pt x="416" y="317"/>
                  </a:lnTo>
                  <a:lnTo>
                    <a:pt x="419" y="290"/>
                  </a:lnTo>
                  <a:lnTo>
                    <a:pt x="416" y="263"/>
                  </a:lnTo>
                  <a:lnTo>
                    <a:pt x="407" y="239"/>
                  </a:lnTo>
                  <a:lnTo>
                    <a:pt x="393" y="217"/>
                  </a:lnTo>
                  <a:lnTo>
                    <a:pt x="375" y="199"/>
                  </a:lnTo>
                  <a:lnTo>
                    <a:pt x="353" y="185"/>
                  </a:lnTo>
                  <a:lnTo>
                    <a:pt x="329" y="176"/>
                  </a:lnTo>
                  <a:lnTo>
                    <a:pt x="302" y="173"/>
                  </a:lnTo>
                  <a:close/>
                  <a:moveTo>
                    <a:pt x="333" y="0"/>
                  </a:moveTo>
                  <a:lnTo>
                    <a:pt x="371" y="37"/>
                  </a:lnTo>
                  <a:lnTo>
                    <a:pt x="371" y="40"/>
                  </a:lnTo>
                  <a:lnTo>
                    <a:pt x="372" y="49"/>
                  </a:lnTo>
                  <a:lnTo>
                    <a:pt x="373" y="60"/>
                  </a:lnTo>
                  <a:lnTo>
                    <a:pt x="374" y="72"/>
                  </a:lnTo>
                  <a:lnTo>
                    <a:pt x="375" y="82"/>
                  </a:lnTo>
                  <a:lnTo>
                    <a:pt x="396" y="90"/>
                  </a:lnTo>
                  <a:lnTo>
                    <a:pt x="418" y="99"/>
                  </a:lnTo>
                  <a:lnTo>
                    <a:pt x="424" y="92"/>
                  </a:lnTo>
                  <a:lnTo>
                    <a:pt x="433" y="86"/>
                  </a:lnTo>
                  <a:lnTo>
                    <a:pt x="442" y="78"/>
                  </a:lnTo>
                  <a:lnTo>
                    <a:pt x="448" y="73"/>
                  </a:lnTo>
                  <a:lnTo>
                    <a:pt x="453" y="68"/>
                  </a:lnTo>
                  <a:lnTo>
                    <a:pt x="456" y="66"/>
                  </a:lnTo>
                  <a:lnTo>
                    <a:pt x="508" y="66"/>
                  </a:lnTo>
                  <a:lnTo>
                    <a:pt x="585" y="155"/>
                  </a:lnTo>
                  <a:lnTo>
                    <a:pt x="585" y="208"/>
                  </a:lnTo>
                  <a:lnTo>
                    <a:pt x="583" y="209"/>
                  </a:lnTo>
                  <a:lnTo>
                    <a:pt x="578" y="214"/>
                  </a:lnTo>
                  <a:lnTo>
                    <a:pt x="572" y="219"/>
                  </a:lnTo>
                  <a:lnTo>
                    <a:pt x="555" y="234"/>
                  </a:lnTo>
                  <a:lnTo>
                    <a:pt x="546" y="241"/>
                  </a:lnTo>
                  <a:lnTo>
                    <a:pt x="539" y="247"/>
                  </a:lnTo>
                  <a:lnTo>
                    <a:pt x="543" y="281"/>
                  </a:lnTo>
                  <a:lnTo>
                    <a:pt x="553" y="286"/>
                  </a:lnTo>
                  <a:lnTo>
                    <a:pt x="563" y="292"/>
                  </a:lnTo>
                  <a:lnTo>
                    <a:pt x="574" y="298"/>
                  </a:lnTo>
                  <a:lnTo>
                    <a:pt x="584" y="304"/>
                  </a:lnTo>
                  <a:lnTo>
                    <a:pt x="592" y="310"/>
                  </a:lnTo>
                  <a:lnTo>
                    <a:pt x="601" y="314"/>
                  </a:lnTo>
                  <a:lnTo>
                    <a:pt x="615" y="366"/>
                  </a:lnTo>
                  <a:lnTo>
                    <a:pt x="556" y="467"/>
                  </a:lnTo>
                  <a:lnTo>
                    <a:pt x="504" y="481"/>
                  </a:lnTo>
                  <a:lnTo>
                    <a:pt x="502" y="480"/>
                  </a:lnTo>
                  <a:lnTo>
                    <a:pt x="495" y="475"/>
                  </a:lnTo>
                  <a:lnTo>
                    <a:pt x="487" y="471"/>
                  </a:lnTo>
                  <a:lnTo>
                    <a:pt x="477" y="465"/>
                  </a:lnTo>
                  <a:lnTo>
                    <a:pt x="460" y="454"/>
                  </a:lnTo>
                  <a:lnTo>
                    <a:pt x="446" y="464"/>
                  </a:lnTo>
                  <a:lnTo>
                    <a:pt x="432" y="472"/>
                  </a:lnTo>
                  <a:lnTo>
                    <a:pt x="433" y="484"/>
                  </a:lnTo>
                  <a:lnTo>
                    <a:pt x="435" y="510"/>
                  </a:lnTo>
                  <a:lnTo>
                    <a:pt x="436" y="522"/>
                  </a:lnTo>
                  <a:lnTo>
                    <a:pt x="437" y="529"/>
                  </a:lnTo>
                  <a:lnTo>
                    <a:pt x="437" y="532"/>
                  </a:lnTo>
                  <a:lnTo>
                    <a:pt x="400" y="570"/>
                  </a:lnTo>
                  <a:lnTo>
                    <a:pt x="283" y="581"/>
                  </a:lnTo>
                  <a:lnTo>
                    <a:pt x="247" y="543"/>
                  </a:lnTo>
                  <a:lnTo>
                    <a:pt x="247" y="540"/>
                  </a:lnTo>
                  <a:lnTo>
                    <a:pt x="246" y="531"/>
                  </a:lnTo>
                  <a:lnTo>
                    <a:pt x="245" y="520"/>
                  </a:lnTo>
                  <a:lnTo>
                    <a:pt x="242" y="508"/>
                  </a:lnTo>
                  <a:lnTo>
                    <a:pt x="241" y="497"/>
                  </a:lnTo>
                  <a:lnTo>
                    <a:pt x="223" y="491"/>
                  </a:lnTo>
                  <a:lnTo>
                    <a:pt x="206" y="483"/>
                  </a:lnTo>
                  <a:lnTo>
                    <a:pt x="199" y="488"/>
                  </a:lnTo>
                  <a:lnTo>
                    <a:pt x="192" y="495"/>
                  </a:lnTo>
                  <a:lnTo>
                    <a:pt x="183" y="502"/>
                  </a:lnTo>
                  <a:lnTo>
                    <a:pt x="176" y="508"/>
                  </a:lnTo>
                  <a:lnTo>
                    <a:pt x="169" y="513"/>
                  </a:lnTo>
                  <a:lnTo>
                    <a:pt x="164" y="519"/>
                  </a:lnTo>
                  <a:lnTo>
                    <a:pt x="162" y="520"/>
                  </a:lnTo>
                  <a:lnTo>
                    <a:pt x="161" y="521"/>
                  </a:lnTo>
                  <a:lnTo>
                    <a:pt x="158" y="522"/>
                  </a:lnTo>
                  <a:lnTo>
                    <a:pt x="157" y="523"/>
                  </a:lnTo>
                  <a:lnTo>
                    <a:pt x="153" y="523"/>
                  </a:lnTo>
                  <a:lnTo>
                    <a:pt x="144" y="522"/>
                  </a:lnTo>
                  <a:lnTo>
                    <a:pt x="123" y="520"/>
                  </a:lnTo>
                  <a:lnTo>
                    <a:pt x="114" y="519"/>
                  </a:lnTo>
                  <a:lnTo>
                    <a:pt x="111" y="519"/>
                  </a:lnTo>
                  <a:lnTo>
                    <a:pt x="36" y="429"/>
                  </a:lnTo>
                  <a:lnTo>
                    <a:pt x="36" y="376"/>
                  </a:lnTo>
                  <a:lnTo>
                    <a:pt x="38" y="375"/>
                  </a:lnTo>
                  <a:lnTo>
                    <a:pt x="42" y="371"/>
                  </a:lnTo>
                  <a:lnTo>
                    <a:pt x="49" y="366"/>
                  </a:lnTo>
                  <a:lnTo>
                    <a:pt x="64" y="353"/>
                  </a:lnTo>
                  <a:lnTo>
                    <a:pt x="72" y="345"/>
                  </a:lnTo>
                  <a:lnTo>
                    <a:pt x="79" y="340"/>
                  </a:lnTo>
                  <a:lnTo>
                    <a:pt x="74" y="320"/>
                  </a:lnTo>
                  <a:lnTo>
                    <a:pt x="73" y="302"/>
                  </a:lnTo>
                  <a:lnTo>
                    <a:pt x="54" y="293"/>
                  </a:lnTo>
                  <a:lnTo>
                    <a:pt x="43" y="288"/>
                  </a:lnTo>
                  <a:lnTo>
                    <a:pt x="33" y="284"/>
                  </a:lnTo>
                  <a:lnTo>
                    <a:pt x="24" y="279"/>
                  </a:lnTo>
                  <a:lnTo>
                    <a:pt x="19" y="277"/>
                  </a:lnTo>
                  <a:lnTo>
                    <a:pt x="16" y="276"/>
                  </a:lnTo>
                  <a:lnTo>
                    <a:pt x="0" y="232"/>
                  </a:lnTo>
                  <a:lnTo>
                    <a:pt x="2" y="225"/>
                  </a:lnTo>
                  <a:lnTo>
                    <a:pt x="51" y="119"/>
                  </a:lnTo>
                  <a:lnTo>
                    <a:pt x="102" y="105"/>
                  </a:lnTo>
                  <a:lnTo>
                    <a:pt x="105" y="106"/>
                  </a:lnTo>
                  <a:lnTo>
                    <a:pt x="112" y="109"/>
                  </a:lnTo>
                  <a:lnTo>
                    <a:pt x="121" y="114"/>
                  </a:lnTo>
                  <a:lnTo>
                    <a:pt x="132" y="118"/>
                  </a:lnTo>
                  <a:lnTo>
                    <a:pt x="142" y="123"/>
                  </a:lnTo>
                  <a:lnTo>
                    <a:pt x="152" y="128"/>
                  </a:lnTo>
                  <a:lnTo>
                    <a:pt x="167" y="116"/>
                  </a:lnTo>
                  <a:lnTo>
                    <a:pt x="184" y="106"/>
                  </a:lnTo>
                  <a:lnTo>
                    <a:pt x="183" y="94"/>
                  </a:lnTo>
                  <a:lnTo>
                    <a:pt x="181" y="68"/>
                  </a:lnTo>
                  <a:lnTo>
                    <a:pt x="180" y="58"/>
                  </a:lnTo>
                  <a:lnTo>
                    <a:pt x="179" y="50"/>
                  </a:lnTo>
                  <a:lnTo>
                    <a:pt x="179" y="47"/>
                  </a:lnTo>
                  <a:lnTo>
                    <a:pt x="217" y="9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3387" y="1333"/>
              <a:ext cx="139" cy="1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572" y="0"/>
                </a:cxn>
                <a:cxn ang="0">
                  <a:pos x="1594" y="2"/>
                </a:cxn>
                <a:cxn ang="0">
                  <a:pos x="1615" y="10"/>
                </a:cxn>
                <a:cxn ang="0">
                  <a:pos x="1631" y="21"/>
                </a:cxn>
                <a:cxn ang="0">
                  <a:pos x="1644" y="34"/>
                </a:cxn>
                <a:cxn ang="0">
                  <a:pos x="1654" y="50"/>
                </a:cxn>
                <a:cxn ang="0">
                  <a:pos x="1661" y="68"/>
                </a:cxn>
                <a:cxn ang="0">
                  <a:pos x="1664" y="86"/>
                </a:cxn>
                <a:cxn ang="0">
                  <a:pos x="1664" y="106"/>
                </a:cxn>
                <a:cxn ang="0">
                  <a:pos x="1661" y="124"/>
                </a:cxn>
                <a:cxn ang="0">
                  <a:pos x="1654" y="142"/>
                </a:cxn>
                <a:cxn ang="0">
                  <a:pos x="1644" y="158"/>
                </a:cxn>
                <a:cxn ang="0">
                  <a:pos x="1631" y="171"/>
                </a:cxn>
                <a:cxn ang="0">
                  <a:pos x="1615" y="182"/>
                </a:cxn>
                <a:cxn ang="0">
                  <a:pos x="1594" y="190"/>
                </a:cxn>
                <a:cxn ang="0">
                  <a:pos x="1572" y="192"/>
                </a:cxn>
                <a:cxn ang="0">
                  <a:pos x="92" y="192"/>
                </a:cxn>
                <a:cxn ang="0">
                  <a:pos x="70" y="190"/>
                </a:cxn>
                <a:cxn ang="0">
                  <a:pos x="49" y="182"/>
                </a:cxn>
                <a:cxn ang="0">
                  <a:pos x="33" y="171"/>
                </a:cxn>
                <a:cxn ang="0">
                  <a:pos x="20" y="158"/>
                </a:cxn>
                <a:cxn ang="0">
                  <a:pos x="9" y="142"/>
                </a:cxn>
                <a:cxn ang="0">
                  <a:pos x="3" y="124"/>
                </a:cxn>
                <a:cxn ang="0">
                  <a:pos x="0" y="106"/>
                </a:cxn>
                <a:cxn ang="0">
                  <a:pos x="0" y="86"/>
                </a:cxn>
                <a:cxn ang="0">
                  <a:pos x="3" y="68"/>
                </a:cxn>
                <a:cxn ang="0">
                  <a:pos x="9" y="50"/>
                </a:cxn>
                <a:cxn ang="0">
                  <a:pos x="20" y="34"/>
                </a:cxn>
                <a:cxn ang="0">
                  <a:pos x="33" y="21"/>
                </a:cxn>
                <a:cxn ang="0">
                  <a:pos x="49" y="10"/>
                </a:cxn>
                <a:cxn ang="0">
                  <a:pos x="70" y="2"/>
                </a:cxn>
                <a:cxn ang="0">
                  <a:pos x="92" y="0"/>
                </a:cxn>
              </a:cxnLst>
              <a:rect l="0" t="0" r="r" b="b"/>
              <a:pathLst>
                <a:path w="1664" h="192">
                  <a:moveTo>
                    <a:pt x="92" y="0"/>
                  </a:moveTo>
                  <a:lnTo>
                    <a:pt x="1572" y="0"/>
                  </a:lnTo>
                  <a:lnTo>
                    <a:pt x="1594" y="2"/>
                  </a:lnTo>
                  <a:lnTo>
                    <a:pt x="1615" y="10"/>
                  </a:lnTo>
                  <a:lnTo>
                    <a:pt x="1631" y="21"/>
                  </a:lnTo>
                  <a:lnTo>
                    <a:pt x="1644" y="34"/>
                  </a:lnTo>
                  <a:lnTo>
                    <a:pt x="1654" y="50"/>
                  </a:lnTo>
                  <a:lnTo>
                    <a:pt x="1661" y="68"/>
                  </a:lnTo>
                  <a:lnTo>
                    <a:pt x="1664" y="86"/>
                  </a:lnTo>
                  <a:lnTo>
                    <a:pt x="1664" y="106"/>
                  </a:lnTo>
                  <a:lnTo>
                    <a:pt x="1661" y="124"/>
                  </a:lnTo>
                  <a:lnTo>
                    <a:pt x="1654" y="142"/>
                  </a:lnTo>
                  <a:lnTo>
                    <a:pt x="1644" y="158"/>
                  </a:lnTo>
                  <a:lnTo>
                    <a:pt x="1631" y="171"/>
                  </a:lnTo>
                  <a:lnTo>
                    <a:pt x="1615" y="182"/>
                  </a:lnTo>
                  <a:lnTo>
                    <a:pt x="1594" y="190"/>
                  </a:lnTo>
                  <a:lnTo>
                    <a:pt x="1572" y="192"/>
                  </a:lnTo>
                  <a:lnTo>
                    <a:pt x="92" y="192"/>
                  </a:lnTo>
                  <a:lnTo>
                    <a:pt x="70" y="190"/>
                  </a:lnTo>
                  <a:lnTo>
                    <a:pt x="49" y="182"/>
                  </a:lnTo>
                  <a:lnTo>
                    <a:pt x="33" y="171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3" y="124"/>
                  </a:lnTo>
                  <a:lnTo>
                    <a:pt x="0" y="106"/>
                  </a:lnTo>
                  <a:lnTo>
                    <a:pt x="0" y="86"/>
                  </a:lnTo>
                  <a:lnTo>
                    <a:pt x="3" y="68"/>
                  </a:lnTo>
                  <a:lnTo>
                    <a:pt x="9" y="50"/>
                  </a:lnTo>
                  <a:lnTo>
                    <a:pt x="20" y="34"/>
                  </a:lnTo>
                  <a:lnTo>
                    <a:pt x="33" y="21"/>
                  </a:lnTo>
                  <a:lnTo>
                    <a:pt x="49" y="10"/>
                  </a:lnTo>
                  <a:lnTo>
                    <a:pt x="70" y="2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451" y="1371"/>
              <a:ext cx="75" cy="1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05" y="0"/>
                </a:cxn>
                <a:cxn ang="0">
                  <a:pos x="827" y="2"/>
                </a:cxn>
                <a:cxn ang="0">
                  <a:pos x="848" y="9"/>
                </a:cxn>
                <a:cxn ang="0">
                  <a:pos x="864" y="20"/>
                </a:cxn>
                <a:cxn ang="0">
                  <a:pos x="877" y="33"/>
                </a:cxn>
                <a:cxn ang="0">
                  <a:pos x="887" y="49"/>
                </a:cxn>
                <a:cxn ang="0">
                  <a:pos x="894" y="67"/>
                </a:cxn>
                <a:cxn ang="0">
                  <a:pos x="897" y="86"/>
                </a:cxn>
                <a:cxn ang="0">
                  <a:pos x="897" y="105"/>
                </a:cxn>
                <a:cxn ang="0">
                  <a:pos x="894" y="123"/>
                </a:cxn>
                <a:cxn ang="0">
                  <a:pos x="887" y="142"/>
                </a:cxn>
                <a:cxn ang="0">
                  <a:pos x="877" y="158"/>
                </a:cxn>
                <a:cxn ang="0">
                  <a:pos x="864" y="171"/>
                </a:cxn>
                <a:cxn ang="0">
                  <a:pos x="848" y="182"/>
                </a:cxn>
                <a:cxn ang="0">
                  <a:pos x="827" y="189"/>
                </a:cxn>
                <a:cxn ang="0">
                  <a:pos x="805" y="191"/>
                </a:cxn>
                <a:cxn ang="0">
                  <a:pos x="93" y="191"/>
                </a:cxn>
                <a:cxn ang="0">
                  <a:pos x="70" y="189"/>
                </a:cxn>
                <a:cxn ang="0">
                  <a:pos x="50" y="182"/>
                </a:cxn>
                <a:cxn ang="0">
                  <a:pos x="34" y="171"/>
                </a:cxn>
                <a:cxn ang="0">
                  <a:pos x="21" y="158"/>
                </a:cxn>
                <a:cxn ang="0">
                  <a:pos x="10" y="142"/>
                </a:cxn>
                <a:cxn ang="0">
                  <a:pos x="4" y="123"/>
                </a:cxn>
                <a:cxn ang="0">
                  <a:pos x="0" y="105"/>
                </a:cxn>
                <a:cxn ang="0">
                  <a:pos x="0" y="86"/>
                </a:cxn>
                <a:cxn ang="0">
                  <a:pos x="4" y="67"/>
                </a:cxn>
                <a:cxn ang="0">
                  <a:pos x="10" y="49"/>
                </a:cxn>
                <a:cxn ang="0">
                  <a:pos x="21" y="33"/>
                </a:cxn>
                <a:cxn ang="0">
                  <a:pos x="34" y="20"/>
                </a:cxn>
                <a:cxn ang="0">
                  <a:pos x="50" y="9"/>
                </a:cxn>
                <a:cxn ang="0">
                  <a:pos x="70" y="2"/>
                </a:cxn>
                <a:cxn ang="0">
                  <a:pos x="93" y="0"/>
                </a:cxn>
              </a:cxnLst>
              <a:rect l="0" t="0" r="r" b="b"/>
              <a:pathLst>
                <a:path w="897" h="191">
                  <a:moveTo>
                    <a:pt x="93" y="0"/>
                  </a:moveTo>
                  <a:lnTo>
                    <a:pt x="805" y="0"/>
                  </a:lnTo>
                  <a:lnTo>
                    <a:pt x="827" y="2"/>
                  </a:lnTo>
                  <a:lnTo>
                    <a:pt x="848" y="9"/>
                  </a:lnTo>
                  <a:lnTo>
                    <a:pt x="864" y="20"/>
                  </a:lnTo>
                  <a:lnTo>
                    <a:pt x="877" y="33"/>
                  </a:lnTo>
                  <a:lnTo>
                    <a:pt x="887" y="49"/>
                  </a:lnTo>
                  <a:lnTo>
                    <a:pt x="894" y="67"/>
                  </a:lnTo>
                  <a:lnTo>
                    <a:pt x="897" y="86"/>
                  </a:lnTo>
                  <a:lnTo>
                    <a:pt x="897" y="105"/>
                  </a:lnTo>
                  <a:lnTo>
                    <a:pt x="894" y="123"/>
                  </a:lnTo>
                  <a:lnTo>
                    <a:pt x="887" y="142"/>
                  </a:lnTo>
                  <a:lnTo>
                    <a:pt x="877" y="158"/>
                  </a:lnTo>
                  <a:lnTo>
                    <a:pt x="864" y="171"/>
                  </a:lnTo>
                  <a:lnTo>
                    <a:pt x="848" y="182"/>
                  </a:lnTo>
                  <a:lnTo>
                    <a:pt x="827" y="189"/>
                  </a:lnTo>
                  <a:lnTo>
                    <a:pt x="805" y="191"/>
                  </a:lnTo>
                  <a:lnTo>
                    <a:pt x="93" y="191"/>
                  </a:lnTo>
                  <a:lnTo>
                    <a:pt x="70" y="189"/>
                  </a:lnTo>
                  <a:lnTo>
                    <a:pt x="50" y="182"/>
                  </a:lnTo>
                  <a:lnTo>
                    <a:pt x="34" y="171"/>
                  </a:lnTo>
                  <a:lnTo>
                    <a:pt x="21" y="158"/>
                  </a:lnTo>
                  <a:lnTo>
                    <a:pt x="10" y="142"/>
                  </a:lnTo>
                  <a:lnTo>
                    <a:pt x="4" y="123"/>
                  </a:lnTo>
                  <a:lnTo>
                    <a:pt x="0" y="105"/>
                  </a:lnTo>
                  <a:lnTo>
                    <a:pt x="0" y="86"/>
                  </a:lnTo>
                  <a:lnTo>
                    <a:pt x="4" y="67"/>
                  </a:lnTo>
                  <a:lnTo>
                    <a:pt x="10" y="49"/>
                  </a:lnTo>
                  <a:lnTo>
                    <a:pt x="21" y="33"/>
                  </a:lnTo>
                  <a:lnTo>
                    <a:pt x="34" y="20"/>
                  </a:lnTo>
                  <a:lnTo>
                    <a:pt x="50" y="9"/>
                  </a:lnTo>
                  <a:lnTo>
                    <a:pt x="70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3336" y="1294"/>
              <a:ext cx="224" cy="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93" y="0"/>
                </a:cxn>
                <a:cxn ang="0">
                  <a:pos x="2693" y="1449"/>
                </a:cxn>
                <a:cxn ang="0">
                  <a:pos x="2462" y="1449"/>
                </a:cxn>
                <a:cxn ang="0">
                  <a:pos x="2462" y="230"/>
                </a:cxn>
                <a:cxn ang="0">
                  <a:pos x="230" y="230"/>
                </a:cxn>
                <a:cxn ang="0">
                  <a:pos x="230" y="751"/>
                </a:cxn>
                <a:cxn ang="0">
                  <a:pos x="0" y="751"/>
                </a:cxn>
                <a:cxn ang="0">
                  <a:pos x="0" y="0"/>
                </a:cxn>
              </a:cxnLst>
              <a:rect l="0" t="0" r="r" b="b"/>
              <a:pathLst>
                <a:path w="2693" h="1449">
                  <a:moveTo>
                    <a:pt x="0" y="0"/>
                  </a:moveTo>
                  <a:lnTo>
                    <a:pt x="2693" y="0"/>
                  </a:lnTo>
                  <a:lnTo>
                    <a:pt x="2693" y="1449"/>
                  </a:lnTo>
                  <a:lnTo>
                    <a:pt x="2462" y="1449"/>
                  </a:lnTo>
                  <a:lnTo>
                    <a:pt x="2462" y="230"/>
                  </a:lnTo>
                  <a:lnTo>
                    <a:pt x="230" y="230"/>
                  </a:lnTo>
                  <a:lnTo>
                    <a:pt x="230" y="751"/>
                  </a:lnTo>
                  <a:lnTo>
                    <a:pt x="0" y="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1" name="Freeform 21"/>
            <p:cNvSpPr>
              <a:spLocks noEditPoints="1"/>
            </p:cNvSpPr>
            <p:nvPr/>
          </p:nvSpPr>
          <p:spPr bwMode="auto">
            <a:xfrm>
              <a:off x="3428" y="1471"/>
              <a:ext cx="111" cy="105"/>
            </a:xfrm>
            <a:custGeom>
              <a:avLst/>
              <a:gdLst/>
              <a:ahLst/>
              <a:cxnLst>
                <a:cxn ang="0">
                  <a:pos x="586" y="384"/>
                </a:cxn>
                <a:cxn ang="0">
                  <a:pos x="490" y="433"/>
                </a:cxn>
                <a:cxn ang="0">
                  <a:pos x="422" y="517"/>
                </a:cxn>
                <a:cxn ang="0">
                  <a:pos x="395" y="623"/>
                </a:cxn>
                <a:cxn ang="0">
                  <a:pos x="415" y="732"/>
                </a:cxn>
                <a:cxn ang="0">
                  <a:pos x="477" y="819"/>
                </a:cxn>
                <a:cxn ang="0">
                  <a:pos x="569" y="874"/>
                </a:cxn>
                <a:cxn ang="0">
                  <a:pos x="681" y="886"/>
                </a:cxn>
                <a:cxn ang="0">
                  <a:pos x="784" y="850"/>
                </a:cxn>
                <a:cxn ang="0">
                  <a:pos x="862" y="778"/>
                </a:cxn>
                <a:cxn ang="0">
                  <a:pos x="903" y="678"/>
                </a:cxn>
                <a:cxn ang="0">
                  <a:pos x="899" y="566"/>
                </a:cxn>
                <a:cxn ang="0">
                  <a:pos x="850" y="470"/>
                </a:cxn>
                <a:cxn ang="0">
                  <a:pos x="766" y="403"/>
                </a:cxn>
                <a:cxn ang="0">
                  <a:pos x="660" y="376"/>
                </a:cxn>
                <a:cxn ang="0">
                  <a:pos x="820" y="88"/>
                </a:cxn>
                <a:cxn ang="0">
                  <a:pos x="825" y="168"/>
                </a:cxn>
                <a:cxn ang="0">
                  <a:pos x="888" y="207"/>
                </a:cxn>
                <a:cxn ang="0">
                  <a:pos x="953" y="194"/>
                </a:cxn>
                <a:cxn ang="0">
                  <a:pos x="987" y="167"/>
                </a:cxn>
                <a:cxn ang="0">
                  <a:pos x="1003" y="154"/>
                </a:cxn>
                <a:cxn ang="0">
                  <a:pos x="1276" y="471"/>
                </a:cxn>
                <a:cxn ang="0">
                  <a:pos x="1260" y="484"/>
                </a:cxn>
                <a:cxn ang="0">
                  <a:pos x="1223" y="513"/>
                </a:cxn>
                <a:cxn ang="0">
                  <a:pos x="1182" y="546"/>
                </a:cxn>
                <a:cxn ang="0">
                  <a:pos x="1178" y="628"/>
                </a:cxn>
                <a:cxn ang="0">
                  <a:pos x="1223" y="656"/>
                </a:cxn>
                <a:cxn ang="0">
                  <a:pos x="1270" y="686"/>
                </a:cxn>
                <a:cxn ang="0">
                  <a:pos x="1300" y="704"/>
                </a:cxn>
                <a:cxn ang="0">
                  <a:pos x="1194" y="1035"/>
                </a:cxn>
                <a:cxn ang="0">
                  <a:pos x="954" y="1019"/>
                </a:cxn>
                <a:cxn ang="0">
                  <a:pos x="926" y="1072"/>
                </a:cxn>
                <a:cxn ang="0">
                  <a:pos x="930" y="1145"/>
                </a:cxn>
                <a:cxn ang="0">
                  <a:pos x="931" y="1170"/>
                </a:cxn>
                <a:cxn ang="0">
                  <a:pos x="513" y="1180"/>
                </a:cxn>
                <a:cxn ang="0">
                  <a:pos x="512" y="1156"/>
                </a:cxn>
                <a:cxn ang="0">
                  <a:pos x="509" y="1108"/>
                </a:cxn>
                <a:cxn ang="0">
                  <a:pos x="467" y="1063"/>
                </a:cxn>
                <a:cxn ang="0">
                  <a:pos x="404" y="1065"/>
                </a:cxn>
                <a:cxn ang="0">
                  <a:pos x="364" y="1097"/>
                </a:cxn>
                <a:cxn ang="0">
                  <a:pos x="338" y="1117"/>
                </a:cxn>
                <a:cxn ang="0">
                  <a:pos x="306" y="1127"/>
                </a:cxn>
                <a:cxn ang="0">
                  <a:pos x="244" y="1120"/>
                </a:cxn>
                <a:cxn ang="0">
                  <a:pos x="219" y="1115"/>
                </a:cxn>
                <a:cxn ang="0">
                  <a:pos x="68" y="799"/>
                </a:cxn>
                <a:cxn ang="0">
                  <a:pos x="90" y="780"/>
                </a:cxn>
                <a:cxn ang="0">
                  <a:pos x="140" y="741"/>
                </a:cxn>
                <a:cxn ang="0">
                  <a:pos x="156" y="682"/>
                </a:cxn>
                <a:cxn ang="0">
                  <a:pos x="109" y="621"/>
                </a:cxn>
                <a:cxn ang="0">
                  <a:pos x="39" y="587"/>
                </a:cxn>
                <a:cxn ang="0">
                  <a:pos x="4" y="468"/>
                </a:cxn>
                <a:cxn ang="0">
                  <a:pos x="233" y="215"/>
                </a:cxn>
                <a:cxn ang="0">
                  <a:pos x="337" y="267"/>
                </a:cxn>
                <a:cxn ang="0">
                  <a:pos x="407" y="203"/>
                </a:cxn>
                <a:cxn ang="0">
                  <a:pos x="404" y="141"/>
                </a:cxn>
                <a:cxn ang="0">
                  <a:pos x="401" y="96"/>
                </a:cxn>
                <a:cxn ang="0">
                  <a:pos x="741" y="0"/>
                </a:cxn>
              </a:cxnLst>
              <a:rect l="0" t="0" r="r" b="b"/>
              <a:pathLst>
                <a:path w="1328" h="1264">
                  <a:moveTo>
                    <a:pt x="660" y="376"/>
                  </a:moveTo>
                  <a:lnTo>
                    <a:pt x="622" y="378"/>
                  </a:lnTo>
                  <a:lnTo>
                    <a:pt x="586" y="384"/>
                  </a:lnTo>
                  <a:lnTo>
                    <a:pt x="551" y="396"/>
                  </a:lnTo>
                  <a:lnTo>
                    <a:pt x="519" y="412"/>
                  </a:lnTo>
                  <a:lnTo>
                    <a:pt x="490" y="433"/>
                  </a:lnTo>
                  <a:lnTo>
                    <a:pt x="463" y="457"/>
                  </a:lnTo>
                  <a:lnTo>
                    <a:pt x="440" y="485"/>
                  </a:lnTo>
                  <a:lnTo>
                    <a:pt x="422" y="517"/>
                  </a:lnTo>
                  <a:lnTo>
                    <a:pt x="408" y="550"/>
                  </a:lnTo>
                  <a:lnTo>
                    <a:pt x="399" y="586"/>
                  </a:lnTo>
                  <a:lnTo>
                    <a:pt x="395" y="623"/>
                  </a:lnTo>
                  <a:lnTo>
                    <a:pt x="397" y="661"/>
                  </a:lnTo>
                  <a:lnTo>
                    <a:pt x="404" y="698"/>
                  </a:lnTo>
                  <a:lnTo>
                    <a:pt x="415" y="732"/>
                  </a:lnTo>
                  <a:lnTo>
                    <a:pt x="432" y="763"/>
                  </a:lnTo>
                  <a:lnTo>
                    <a:pt x="453" y="793"/>
                  </a:lnTo>
                  <a:lnTo>
                    <a:pt x="477" y="819"/>
                  </a:lnTo>
                  <a:lnTo>
                    <a:pt x="505" y="842"/>
                  </a:lnTo>
                  <a:lnTo>
                    <a:pt x="536" y="860"/>
                  </a:lnTo>
                  <a:lnTo>
                    <a:pt x="569" y="874"/>
                  </a:lnTo>
                  <a:lnTo>
                    <a:pt x="606" y="883"/>
                  </a:lnTo>
                  <a:lnTo>
                    <a:pt x="644" y="887"/>
                  </a:lnTo>
                  <a:lnTo>
                    <a:pt x="681" y="886"/>
                  </a:lnTo>
                  <a:lnTo>
                    <a:pt x="718" y="878"/>
                  </a:lnTo>
                  <a:lnTo>
                    <a:pt x="752" y="868"/>
                  </a:lnTo>
                  <a:lnTo>
                    <a:pt x="784" y="850"/>
                  </a:lnTo>
                  <a:lnTo>
                    <a:pt x="814" y="830"/>
                  </a:lnTo>
                  <a:lnTo>
                    <a:pt x="840" y="806"/>
                  </a:lnTo>
                  <a:lnTo>
                    <a:pt x="862" y="778"/>
                  </a:lnTo>
                  <a:lnTo>
                    <a:pt x="881" y="747"/>
                  </a:lnTo>
                  <a:lnTo>
                    <a:pt x="895" y="714"/>
                  </a:lnTo>
                  <a:lnTo>
                    <a:pt x="903" y="678"/>
                  </a:lnTo>
                  <a:lnTo>
                    <a:pt x="907" y="640"/>
                  </a:lnTo>
                  <a:lnTo>
                    <a:pt x="905" y="603"/>
                  </a:lnTo>
                  <a:lnTo>
                    <a:pt x="899" y="566"/>
                  </a:lnTo>
                  <a:lnTo>
                    <a:pt x="887" y="532"/>
                  </a:lnTo>
                  <a:lnTo>
                    <a:pt x="871" y="499"/>
                  </a:lnTo>
                  <a:lnTo>
                    <a:pt x="850" y="470"/>
                  </a:lnTo>
                  <a:lnTo>
                    <a:pt x="826" y="443"/>
                  </a:lnTo>
                  <a:lnTo>
                    <a:pt x="798" y="421"/>
                  </a:lnTo>
                  <a:lnTo>
                    <a:pt x="766" y="403"/>
                  </a:lnTo>
                  <a:lnTo>
                    <a:pt x="733" y="389"/>
                  </a:lnTo>
                  <a:lnTo>
                    <a:pt x="698" y="380"/>
                  </a:lnTo>
                  <a:lnTo>
                    <a:pt x="660" y="376"/>
                  </a:lnTo>
                  <a:close/>
                  <a:moveTo>
                    <a:pt x="741" y="0"/>
                  </a:moveTo>
                  <a:lnTo>
                    <a:pt x="820" y="85"/>
                  </a:lnTo>
                  <a:lnTo>
                    <a:pt x="820" y="88"/>
                  </a:lnTo>
                  <a:lnTo>
                    <a:pt x="821" y="99"/>
                  </a:lnTo>
                  <a:lnTo>
                    <a:pt x="821" y="113"/>
                  </a:lnTo>
                  <a:lnTo>
                    <a:pt x="825" y="168"/>
                  </a:lnTo>
                  <a:lnTo>
                    <a:pt x="826" y="183"/>
                  </a:lnTo>
                  <a:lnTo>
                    <a:pt x="858" y="194"/>
                  </a:lnTo>
                  <a:lnTo>
                    <a:pt x="888" y="207"/>
                  </a:lnTo>
                  <a:lnTo>
                    <a:pt x="918" y="222"/>
                  </a:lnTo>
                  <a:lnTo>
                    <a:pt x="940" y="204"/>
                  </a:lnTo>
                  <a:lnTo>
                    <a:pt x="953" y="194"/>
                  </a:lnTo>
                  <a:lnTo>
                    <a:pt x="966" y="184"/>
                  </a:lnTo>
                  <a:lnTo>
                    <a:pt x="977" y="174"/>
                  </a:lnTo>
                  <a:lnTo>
                    <a:pt x="987" y="167"/>
                  </a:lnTo>
                  <a:lnTo>
                    <a:pt x="996" y="160"/>
                  </a:lnTo>
                  <a:lnTo>
                    <a:pt x="1001" y="155"/>
                  </a:lnTo>
                  <a:lnTo>
                    <a:pt x="1003" y="154"/>
                  </a:lnTo>
                  <a:lnTo>
                    <a:pt x="1120" y="157"/>
                  </a:lnTo>
                  <a:lnTo>
                    <a:pt x="1279" y="355"/>
                  </a:lnTo>
                  <a:lnTo>
                    <a:pt x="1276" y="471"/>
                  </a:lnTo>
                  <a:lnTo>
                    <a:pt x="1274" y="473"/>
                  </a:lnTo>
                  <a:lnTo>
                    <a:pt x="1268" y="478"/>
                  </a:lnTo>
                  <a:lnTo>
                    <a:pt x="1260" y="484"/>
                  </a:lnTo>
                  <a:lnTo>
                    <a:pt x="1249" y="493"/>
                  </a:lnTo>
                  <a:lnTo>
                    <a:pt x="1237" y="503"/>
                  </a:lnTo>
                  <a:lnTo>
                    <a:pt x="1223" y="513"/>
                  </a:lnTo>
                  <a:lnTo>
                    <a:pt x="1209" y="525"/>
                  </a:lnTo>
                  <a:lnTo>
                    <a:pt x="1195" y="536"/>
                  </a:lnTo>
                  <a:lnTo>
                    <a:pt x="1182" y="546"/>
                  </a:lnTo>
                  <a:lnTo>
                    <a:pt x="1171" y="555"/>
                  </a:lnTo>
                  <a:lnTo>
                    <a:pt x="1177" y="591"/>
                  </a:lnTo>
                  <a:lnTo>
                    <a:pt x="1178" y="628"/>
                  </a:lnTo>
                  <a:lnTo>
                    <a:pt x="1192" y="636"/>
                  </a:lnTo>
                  <a:lnTo>
                    <a:pt x="1207" y="646"/>
                  </a:lnTo>
                  <a:lnTo>
                    <a:pt x="1223" y="656"/>
                  </a:lnTo>
                  <a:lnTo>
                    <a:pt x="1240" y="666"/>
                  </a:lnTo>
                  <a:lnTo>
                    <a:pt x="1256" y="676"/>
                  </a:lnTo>
                  <a:lnTo>
                    <a:pt x="1270" y="686"/>
                  </a:lnTo>
                  <a:lnTo>
                    <a:pt x="1283" y="693"/>
                  </a:lnTo>
                  <a:lnTo>
                    <a:pt x="1294" y="700"/>
                  </a:lnTo>
                  <a:lnTo>
                    <a:pt x="1300" y="704"/>
                  </a:lnTo>
                  <a:lnTo>
                    <a:pt x="1303" y="705"/>
                  </a:lnTo>
                  <a:lnTo>
                    <a:pt x="1328" y="818"/>
                  </a:lnTo>
                  <a:lnTo>
                    <a:pt x="1194" y="1035"/>
                  </a:lnTo>
                  <a:lnTo>
                    <a:pt x="1081" y="1060"/>
                  </a:lnTo>
                  <a:lnTo>
                    <a:pt x="984" y="1000"/>
                  </a:lnTo>
                  <a:lnTo>
                    <a:pt x="954" y="1019"/>
                  </a:lnTo>
                  <a:lnTo>
                    <a:pt x="924" y="1038"/>
                  </a:lnTo>
                  <a:lnTo>
                    <a:pt x="925" y="1054"/>
                  </a:lnTo>
                  <a:lnTo>
                    <a:pt x="926" y="1072"/>
                  </a:lnTo>
                  <a:lnTo>
                    <a:pt x="928" y="1111"/>
                  </a:lnTo>
                  <a:lnTo>
                    <a:pt x="929" y="1129"/>
                  </a:lnTo>
                  <a:lnTo>
                    <a:pt x="930" y="1145"/>
                  </a:lnTo>
                  <a:lnTo>
                    <a:pt x="930" y="1158"/>
                  </a:lnTo>
                  <a:lnTo>
                    <a:pt x="931" y="1167"/>
                  </a:lnTo>
                  <a:lnTo>
                    <a:pt x="931" y="1170"/>
                  </a:lnTo>
                  <a:lnTo>
                    <a:pt x="846" y="1249"/>
                  </a:lnTo>
                  <a:lnTo>
                    <a:pt x="593" y="1264"/>
                  </a:lnTo>
                  <a:lnTo>
                    <a:pt x="513" y="1180"/>
                  </a:lnTo>
                  <a:lnTo>
                    <a:pt x="513" y="1177"/>
                  </a:lnTo>
                  <a:lnTo>
                    <a:pt x="512" y="1169"/>
                  </a:lnTo>
                  <a:lnTo>
                    <a:pt x="512" y="1156"/>
                  </a:lnTo>
                  <a:lnTo>
                    <a:pt x="511" y="1141"/>
                  </a:lnTo>
                  <a:lnTo>
                    <a:pt x="510" y="1124"/>
                  </a:lnTo>
                  <a:lnTo>
                    <a:pt x="509" y="1108"/>
                  </a:lnTo>
                  <a:lnTo>
                    <a:pt x="508" y="1091"/>
                  </a:lnTo>
                  <a:lnTo>
                    <a:pt x="507" y="1077"/>
                  </a:lnTo>
                  <a:lnTo>
                    <a:pt x="467" y="1063"/>
                  </a:lnTo>
                  <a:lnTo>
                    <a:pt x="428" y="1046"/>
                  </a:lnTo>
                  <a:lnTo>
                    <a:pt x="417" y="1055"/>
                  </a:lnTo>
                  <a:lnTo>
                    <a:pt x="404" y="1065"/>
                  </a:lnTo>
                  <a:lnTo>
                    <a:pt x="391" y="1075"/>
                  </a:lnTo>
                  <a:lnTo>
                    <a:pt x="377" y="1086"/>
                  </a:lnTo>
                  <a:lnTo>
                    <a:pt x="364" y="1097"/>
                  </a:lnTo>
                  <a:lnTo>
                    <a:pt x="353" y="1106"/>
                  </a:lnTo>
                  <a:lnTo>
                    <a:pt x="344" y="1113"/>
                  </a:lnTo>
                  <a:lnTo>
                    <a:pt x="338" y="1117"/>
                  </a:lnTo>
                  <a:lnTo>
                    <a:pt x="336" y="1120"/>
                  </a:lnTo>
                  <a:lnTo>
                    <a:pt x="321" y="1127"/>
                  </a:lnTo>
                  <a:lnTo>
                    <a:pt x="306" y="1127"/>
                  </a:lnTo>
                  <a:lnTo>
                    <a:pt x="292" y="1125"/>
                  </a:lnTo>
                  <a:lnTo>
                    <a:pt x="277" y="1124"/>
                  </a:lnTo>
                  <a:lnTo>
                    <a:pt x="244" y="1120"/>
                  </a:lnTo>
                  <a:lnTo>
                    <a:pt x="231" y="1117"/>
                  </a:lnTo>
                  <a:lnTo>
                    <a:pt x="223" y="1115"/>
                  </a:lnTo>
                  <a:lnTo>
                    <a:pt x="219" y="1115"/>
                  </a:lnTo>
                  <a:lnTo>
                    <a:pt x="61" y="916"/>
                  </a:lnTo>
                  <a:lnTo>
                    <a:pt x="66" y="800"/>
                  </a:lnTo>
                  <a:lnTo>
                    <a:pt x="68" y="799"/>
                  </a:lnTo>
                  <a:lnTo>
                    <a:pt x="72" y="794"/>
                  </a:lnTo>
                  <a:lnTo>
                    <a:pt x="81" y="788"/>
                  </a:lnTo>
                  <a:lnTo>
                    <a:pt x="90" y="780"/>
                  </a:lnTo>
                  <a:lnTo>
                    <a:pt x="114" y="761"/>
                  </a:lnTo>
                  <a:lnTo>
                    <a:pt x="127" y="750"/>
                  </a:lnTo>
                  <a:lnTo>
                    <a:pt x="140" y="741"/>
                  </a:lnTo>
                  <a:lnTo>
                    <a:pt x="152" y="731"/>
                  </a:lnTo>
                  <a:lnTo>
                    <a:pt x="162" y="722"/>
                  </a:lnTo>
                  <a:lnTo>
                    <a:pt x="156" y="682"/>
                  </a:lnTo>
                  <a:lnTo>
                    <a:pt x="153" y="643"/>
                  </a:lnTo>
                  <a:lnTo>
                    <a:pt x="125" y="629"/>
                  </a:lnTo>
                  <a:lnTo>
                    <a:pt x="109" y="621"/>
                  </a:lnTo>
                  <a:lnTo>
                    <a:pt x="61" y="597"/>
                  </a:lnTo>
                  <a:lnTo>
                    <a:pt x="48" y="592"/>
                  </a:lnTo>
                  <a:lnTo>
                    <a:pt x="39" y="587"/>
                  </a:lnTo>
                  <a:lnTo>
                    <a:pt x="30" y="582"/>
                  </a:lnTo>
                  <a:lnTo>
                    <a:pt x="0" y="484"/>
                  </a:lnTo>
                  <a:lnTo>
                    <a:pt x="4" y="468"/>
                  </a:lnTo>
                  <a:lnTo>
                    <a:pt x="117" y="240"/>
                  </a:lnTo>
                  <a:lnTo>
                    <a:pt x="231" y="214"/>
                  </a:lnTo>
                  <a:lnTo>
                    <a:pt x="233" y="215"/>
                  </a:lnTo>
                  <a:lnTo>
                    <a:pt x="241" y="218"/>
                  </a:lnTo>
                  <a:lnTo>
                    <a:pt x="251" y="224"/>
                  </a:lnTo>
                  <a:lnTo>
                    <a:pt x="337" y="267"/>
                  </a:lnTo>
                  <a:lnTo>
                    <a:pt x="371" y="243"/>
                  </a:lnTo>
                  <a:lnTo>
                    <a:pt x="408" y="222"/>
                  </a:lnTo>
                  <a:lnTo>
                    <a:pt x="407" y="203"/>
                  </a:lnTo>
                  <a:lnTo>
                    <a:pt x="406" y="183"/>
                  </a:lnTo>
                  <a:lnTo>
                    <a:pt x="405" y="161"/>
                  </a:lnTo>
                  <a:lnTo>
                    <a:pt x="404" y="141"/>
                  </a:lnTo>
                  <a:lnTo>
                    <a:pt x="403" y="122"/>
                  </a:lnTo>
                  <a:lnTo>
                    <a:pt x="403" y="105"/>
                  </a:lnTo>
                  <a:lnTo>
                    <a:pt x="401" y="96"/>
                  </a:lnTo>
                  <a:lnTo>
                    <a:pt x="401" y="91"/>
                  </a:lnTo>
                  <a:lnTo>
                    <a:pt x="486" y="13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3449" y="1415"/>
              <a:ext cx="119" cy="95"/>
            </a:xfrm>
            <a:custGeom>
              <a:avLst/>
              <a:gdLst/>
              <a:ahLst/>
              <a:cxnLst>
                <a:cxn ang="0">
                  <a:pos x="882" y="91"/>
                </a:cxn>
                <a:cxn ang="0">
                  <a:pos x="883" y="103"/>
                </a:cxn>
                <a:cxn ang="0">
                  <a:pos x="886" y="147"/>
                </a:cxn>
                <a:cxn ang="0">
                  <a:pos x="887" y="182"/>
                </a:cxn>
                <a:cxn ang="0">
                  <a:pos x="938" y="215"/>
                </a:cxn>
                <a:cxn ang="0">
                  <a:pos x="999" y="230"/>
                </a:cxn>
                <a:cxn ang="0">
                  <a:pos x="1039" y="198"/>
                </a:cxn>
                <a:cxn ang="0">
                  <a:pos x="1062" y="179"/>
                </a:cxn>
                <a:cxn ang="0">
                  <a:pos x="1077" y="167"/>
                </a:cxn>
                <a:cxn ang="0">
                  <a:pos x="1204" y="169"/>
                </a:cxn>
                <a:cxn ang="0">
                  <a:pos x="1371" y="508"/>
                </a:cxn>
                <a:cxn ang="0">
                  <a:pos x="1364" y="515"/>
                </a:cxn>
                <a:cxn ang="0">
                  <a:pos x="1343" y="531"/>
                </a:cxn>
                <a:cxn ang="0">
                  <a:pos x="1315" y="553"/>
                </a:cxn>
                <a:cxn ang="0">
                  <a:pos x="1286" y="577"/>
                </a:cxn>
                <a:cxn ang="0">
                  <a:pos x="1260" y="597"/>
                </a:cxn>
                <a:cxn ang="0">
                  <a:pos x="1267" y="675"/>
                </a:cxn>
                <a:cxn ang="0">
                  <a:pos x="1295" y="692"/>
                </a:cxn>
                <a:cxn ang="0">
                  <a:pos x="1327" y="713"/>
                </a:cxn>
                <a:cxn ang="0">
                  <a:pos x="1358" y="732"/>
                </a:cxn>
                <a:cxn ang="0">
                  <a:pos x="1384" y="748"/>
                </a:cxn>
                <a:cxn ang="0">
                  <a:pos x="1399" y="758"/>
                </a:cxn>
                <a:cxn ang="0">
                  <a:pos x="1429" y="881"/>
                </a:cxn>
                <a:cxn ang="0">
                  <a:pos x="1162" y="1141"/>
                </a:cxn>
                <a:cxn ang="0">
                  <a:pos x="1154" y="1136"/>
                </a:cxn>
                <a:cxn ang="0">
                  <a:pos x="1132" y="1122"/>
                </a:cxn>
                <a:cxn ang="0">
                  <a:pos x="1104" y="1105"/>
                </a:cxn>
                <a:cxn ang="0">
                  <a:pos x="1108" y="1002"/>
                </a:cxn>
                <a:cxn ang="0">
                  <a:pos x="947" y="802"/>
                </a:cxn>
                <a:cxn ang="0">
                  <a:pos x="972" y="728"/>
                </a:cxn>
                <a:cxn ang="0">
                  <a:pos x="974" y="647"/>
                </a:cxn>
                <a:cxn ang="0">
                  <a:pos x="953" y="572"/>
                </a:cxn>
                <a:cxn ang="0">
                  <a:pos x="914" y="505"/>
                </a:cxn>
                <a:cxn ang="0">
                  <a:pos x="858" y="453"/>
                </a:cxn>
                <a:cxn ang="0">
                  <a:pos x="789" y="418"/>
                </a:cxn>
                <a:cxn ang="0">
                  <a:pos x="709" y="404"/>
                </a:cxn>
                <a:cxn ang="0">
                  <a:pos x="628" y="413"/>
                </a:cxn>
                <a:cxn ang="0">
                  <a:pos x="556" y="446"/>
                </a:cxn>
                <a:cxn ang="0">
                  <a:pos x="496" y="496"/>
                </a:cxn>
                <a:cxn ang="0">
                  <a:pos x="453" y="562"/>
                </a:cxn>
                <a:cxn ang="0">
                  <a:pos x="234" y="608"/>
                </a:cxn>
                <a:cxn ang="0">
                  <a:pos x="185" y="629"/>
                </a:cxn>
                <a:cxn ang="0">
                  <a:pos x="117" y="669"/>
                </a:cxn>
                <a:cxn ang="0">
                  <a:pos x="81" y="651"/>
                </a:cxn>
                <a:cxn ang="0">
                  <a:pos x="52" y="636"/>
                </a:cxn>
                <a:cxn ang="0">
                  <a:pos x="34" y="627"/>
                </a:cxn>
                <a:cxn ang="0">
                  <a:pos x="0" y="521"/>
                </a:cxn>
                <a:cxn ang="0">
                  <a:pos x="127" y="259"/>
                </a:cxn>
                <a:cxn ang="0">
                  <a:pos x="250" y="231"/>
                </a:cxn>
                <a:cxn ang="0">
                  <a:pos x="269" y="241"/>
                </a:cxn>
                <a:cxn ang="0">
                  <a:pos x="299" y="255"/>
                </a:cxn>
                <a:cxn ang="0">
                  <a:pos x="332" y="272"/>
                </a:cxn>
                <a:cxn ang="0">
                  <a:pos x="362" y="287"/>
                </a:cxn>
                <a:cxn ang="0">
                  <a:pos x="439" y="238"/>
                </a:cxn>
                <a:cxn ang="0">
                  <a:pos x="437" y="201"/>
                </a:cxn>
                <a:cxn ang="0">
                  <a:pos x="435" y="142"/>
                </a:cxn>
                <a:cxn ang="0">
                  <a:pos x="433" y="111"/>
                </a:cxn>
                <a:cxn ang="0">
                  <a:pos x="432" y="99"/>
                </a:cxn>
                <a:cxn ang="0">
                  <a:pos x="797" y="0"/>
                </a:cxn>
              </a:cxnLst>
              <a:rect l="0" t="0" r="r" b="b"/>
              <a:pathLst>
                <a:path w="1429" h="1141">
                  <a:moveTo>
                    <a:pt x="797" y="0"/>
                  </a:moveTo>
                  <a:lnTo>
                    <a:pt x="882" y="91"/>
                  </a:lnTo>
                  <a:lnTo>
                    <a:pt x="882" y="95"/>
                  </a:lnTo>
                  <a:lnTo>
                    <a:pt x="883" y="103"/>
                  </a:lnTo>
                  <a:lnTo>
                    <a:pt x="883" y="115"/>
                  </a:lnTo>
                  <a:lnTo>
                    <a:pt x="886" y="147"/>
                  </a:lnTo>
                  <a:lnTo>
                    <a:pt x="886" y="166"/>
                  </a:lnTo>
                  <a:lnTo>
                    <a:pt x="887" y="182"/>
                  </a:lnTo>
                  <a:lnTo>
                    <a:pt x="888" y="197"/>
                  </a:lnTo>
                  <a:lnTo>
                    <a:pt x="938" y="215"/>
                  </a:lnTo>
                  <a:lnTo>
                    <a:pt x="988" y="239"/>
                  </a:lnTo>
                  <a:lnTo>
                    <a:pt x="999" y="230"/>
                  </a:lnTo>
                  <a:lnTo>
                    <a:pt x="1025" y="209"/>
                  </a:lnTo>
                  <a:lnTo>
                    <a:pt x="1039" y="198"/>
                  </a:lnTo>
                  <a:lnTo>
                    <a:pt x="1051" y="187"/>
                  </a:lnTo>
                  <a:lnTo>
                    <a:pt x="1062" y="179"/>
                  </a:lnTo>
                  <a:lnTo>
                    <a:pt x="1071" y="171"/>
                  </a:lnTo>
                  <a:lnTo>
                    <a:pt x="1077" y="167"/>
                  </a:lnTo>
                  <a:lnTo>
                    <a:pt x="1079" y="165"/>
                  </a:lnTo>
                  <a:lnTo>
                    <a:pt x="1204" y="169"/>
                  </a:lnTo>
                  <a:lnTo>
                    <a:pt x="1376" y="383"/>
                  </a:lnTo>
                  <a:lnTo>
                    <a:pt x="1371" y="508"/>
                  </a:lnTo>
                  <a:lnTo>
                    <a:pt x="1369" y="510"/>
                  </a:lnTo>
                  <a:lnTo>
                    <a:pt x="1364" y="515"/>
                  </a:lnTo>
                  <a:lnTo>
                    <a:pt x="1354" y="522"/>
                  </a:lnTo>
                  <a:lnTo>
                    <a:pt x="1343" y="531"/>
                  </a:lnTo>
                  <a:lnTo>
                    <a:pt x="1329" y="541"/>
                  </a:lnTo>
                  <a:lnTo>
                    <a:pt x="1315" y="553"/>
                  </a:lnTo>
                  <a:lnTo>
                    <a:pt x="1300" y="565"/>
                  </a:lnTo>
                  <a:lnTo>
                    <a:pt x="1286" y="577"/>
                  </a:lnTo>
                  <a:lnTo>
                    <a:pt x="1272" y="588"/>
                  </a:lnTo>
                  <a:lnTo>
                    <a:pt x="1260" y="597"/>
                  </a:lnTo>
                  <a:lnTo>
                    <a:pt x="1266" y="636"/>
                  </a:lnTo>
                  <a:lnTo>
                    <a:pt x="1267" y="675"/>
                  </a:lnTo>
                  <a:lnTo>
                    <a:pt x="1280" y="684"/>
                  </a:lnTo>
                  <a:lnTo>
                    <a:pt x="1295" y="692"/>
                  </a:lnTo>
                  <a:lnTo>
                    <a:pt x="1311" y="702"/>
                  </a:lnTo>
                  <a:lnTo>
                    <a:pt x="1327" y="713"/>
                  </a:lnTo>
                  <a:lnTo>
                    <a:pt x="1343" y="722"/>
                  </a:lnTo>
                  <a:lnTo>
                    <a:pt x="1358" y="732"/>
                  </a:lnTo>
                  <a:lnTo>
                    <a:pt x="1372" y="741"/>
                  </a:lnTo>
                  <a:lnTo>
                    <a:pt x="1384" y="748"/>
                  </a:lnTo>
                  <a:lnTo>
                    <a:pt x="1394" y="754"/>
                  </a:lnTo>
                  <a:lnTo>
                    <a:pt x="1399" y="758"/>
                  </a:lnTo>
                  <a:lnTo>
                    <a:pt x="1401" y="759"/>
                  </a:lnTo>
                  <a:lnTo>
                    <a:pt x="1429" y="881"/>
                  </a:lnTo>
                  <a:lnTo>
                    <a:pt x="1285" y="1113"/>
                  </a:lnTo>
                  <a:lnTo>
                    <a:pt x="1162" y="1141"/>
                  </a:lnTo>
                  <a:lnTo>
                    <a:pt x="1160" y="1140"/>
                  </a:lnTo>
                  <a:lnTo>
                    <a:pt x="1154" y="1136"/>
                  </a:lnTo>
                  <a:lnTo>
                    <a:pt x="1145" y="1129"/>
                  </a:lnTo>
                  <a:lnTo>
                    <a:pt x="1132" y="1122"/>
                  </a:lnTo>
                  <a:lnTo>
                    <a:pt x="1119" y="1113"/>
                  </a:lnTo>
                  <a:lnTo>
                    <a:pt x="1104" y="1105"/>
                  </a:lnTo>
                  <a:lnTo>
                    <a:pt x="1106" y="1031"/>
                  </a:lnTo>
                  <a:lnTo>
                    <a:pt x="1108" y="1002"/>
                  </a:lnTo>
                  <a:lnTo>
                    <a:pt x="1090" y="981"/>
                  </a:lnTo>
                  <a:lnTo>
                    <a:pt x="947" y="802"/>
                  </a:lnTo>
                  <a:lnTo>
                    <a:pt x="962" y="767"/>
                  </a:lnTo>
                  <a:lnTo>
                    <a:pt x="972" y="728"/>
                  </a:lnTo>
                  <a:lnTo>
                    <a:pt x="976" y="688"/>
                  </a:lnTo>
                  <a:lnTo>
                    <a:pt x="974" y="647"/>
                  </a:lnTo>
                  <a:lnTo>
                    <a:pt x="966" y="608"/>
                  </a:lnTo>
                  <a:lnTo>
                    <a:pt x="953" y="572"/>
                  </a:lnTo>
                  <a:lnTo>
                    <a:pt x="936" y="537"/>
                  </a:lnTo>
                  <a:lnTo>
                    <a:pt x="914" y="505"/>
                  </a:lnTo>
                  <a:lnTo>
                    <a:pt x="888" y="477"/>
                  </a:lnTo>
                  <a:lnTo>
                    <a:pt x="858" y="453"/>
                  </a:lnTo>
                  <a:lnTo>
                    <a:pt x="824" y="433"/>
                  </a:lnTo>
                  <a:lnTo>
                    <a:pt x="789" y="418"/>
                  </a:lnTo>
                  <a:lnTo>
                    <a:pt x="750" y="408"/>
                  </a:lnTo>
                  <a:lnTo>
                    <a:pt x="709" y="404"/>
                  </a:lnTo>
                  <a:lnTo>
                    <a:pt x="667" y="406"/>
                  </a:lnTo>
                  <a:lnTo>
                    <a:pt x="628" y="413"/>
                  </a:lnTo>
                  <a:lnTo>
                    <a:pt x="591" y="427"/>
                  </a:lnTo>
                  <a:lnTo>
                    <a:pt x="556" y="446"/>
                  </a:lnTo>
                  <a:lnTo>
                    <a:pt x="524" y="469"/>
                  </a:lnTo>
                  <a:lnTo>
                    <a:pt x="496" y="496"/>
                  </a:lnTo>
                  <a:lnTo>
                    <a:pt x="472" y="527"/>
                  </a:lnTo>
                  <a:lnTo>
                    <a:pt x="453" y="562"/>
                  </a:lnTo>
                  <a:lnTo>
                    <a:pt x="438" y="599"/>
                  </a:lnTo>
                  <a:lnTo>
                    <a:pt x="234" y="608"/>
                  </a:lnTo>
                  <a:lnTo>
                    <a:pt x="206" y="610"/>
                  </a:lnTo>
                  <a:lnTo>
                    <a:pt x="185" y="629"/>
                  </a:lnTo>
                  <a:lnTo>
                    <a:pt x="134" y="677"/>
                  </a:lnTo>
                  <a:lnTo>
                    <a:pt x="117" y="669"/>
                  </a:lnTo>
                  <a:lnTo>
                    <a:pt x="99" y="660"/>
                  </a:lnTo>
                  <a:lnTo>
                    <a:pt x="81" y="651"/>
                  </a:lnTo>
                  <a:lnTo>
                    <a:pt x="66" y="643"/>
                  </a:lnTo>
                  <a:lnTo>
                    <a:pt x="52" y="636"/>
                  </a:lnTo>
                  <a:lnTo>
                    <a:pt x="42" y="631"/>
                  </a:lnTo>
                  <a:lnTo>
                    <a:pt x="34" y="627"/>
                  </a:lnTo>
                  <a:lnTo>
                    <a:pt x="32" y="625"/>
                  </a:lnTo>
                  <a:lnTo>
                    <a:pt x="0" y="521"/>
                  </a:lnTo>
                  <a:lnTo>
                    <a:pt x="4" y="504"/>
                  </a:lnTo>
                  <a:lnTo>
                    <a:pt x="127" y="259"/>
                  </a:lnTo>
                  <a:lnTo>
                    <a:pt x="248" y="230"/>
                  </a:lnTo>
                  <a:lnTo>
                    <a:pt x="250" y="231"/>
                  </a:lnTo>
                  <a:lnTo>
                    <a:pt x="258" y="236"/>
                  </a:lnTo>
                  <a:lnTo>
                    <a:pt x="269" y="241"/>
                  </a:lnTo>
                  <a:lnTo>
                    <a:pt x="283" y="248"/>
                  </a:lnTo>
                  <a:lnTo>
                    <a:pt x="299" y="255"/>
                  </a:lnTo>
                  <a:lnTo>
                    <a:pt x="316" y="264"/>
                  </a:lnTo>
                  <a:lnTo>
                    <a:pt x="332" y="272"/>
                  </a:lnTo>
                  <a:lnTo>
                    <a:pt x="348" y="280"/>
                  </a:lnTo>
                  <a:lnTo>
                    <a:pt x="362" y="287"/>
                  </a:lnTo>
                  <a:lnTo>
                    <a:pt x="399" y="262"/>
                  </a:lnTo>
                  <a:lnTo>
                    <a:pt x="439" y="238"/>
                  </a:lnTo>
                  <a:lnTo>
                    <a:pt x="438" y="221"/>
                  </a:lnTo>
                  <a:lnTo>
                    <a:pt x="437" y="201"/>
                  </a:lnTo>
                  <a:lnTo>
                    <a:pt x="437" y="181"/>
                  </a:lnTo>
                  <a:lnTo>
                    <a:pt x="435" y="142"/>
                  </a:lnTo>
                  <a:lnTo>
                    <a:pt x="433" y="125"/>
                  </a:lnTo>
                  <a:lnTo>
                    <a:pt x="433" y="111"/>
                  </a:lnTo>
                  <a:lnTo>
                    <a:pt x="432" y="102"/>
                  </a:lnTo>
                  <a:lnTo>
                    <a:pt x="432" y="99"/>
                  </a:lnTo>
                  <a:lnTo>
                    <a:pt x="523" y="14"/>
                  </a:lnTo>
                  <a:lnTo>
                    <a:pt x="7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/>
          </p:nvSpPr>
          <p:spPr bwMode="auto">
            <a:xfrm>
              <a:off x="3339" y="1429"/>
              <a:ext cx="16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86"/>
                </a:cxn>
                <a:cxn ang="0">
                  <a:pos x="45" y="232"/>
                </a:cxn>
                <a:cxn ang="0">
                  <a:pos x="57" y="260"/>
                </a:cxn>
                <a:cxn ang="0">
                  <a:pos x="77" y="278"/>
                </a:cxn>
                <a:cxn ang="0">
                  <a:pos x="101" y="284"/>
                </a:cxn>
                <a:cxn ang="0">
                  <a:pos x="132" y="274"/>
                </a:cxn>
                <a:cxn ang="0">
                  <a:pos x="151" y="248"/>
                </a:cxn>
                <a:cxn ang="0">
                  <a:pos x="160" y="211"/>
                </a:cxn>
                <a:cxn ang="0">
                  <a:pos x="163" y="158"/>
                </a:cxn>
                <a:cxn ang="0">
                  <a:pos x="160" y="104"/>
                </a:cxn>
                <a:cxn ang="0">
                  <a:pos x="151" y="69"/>
                </a:cxn>
                <a:cxn ang="0">
                  <a:pos x="132" y="43"/>
                </a:cxn>
                <a:cxn ang="0">
                  <a:pos x="100" y="31"/>
                </a:cxn>
                <a:cxn ang="0">
                  <a:pos x="124" y="2"/>
                </a:cxn>
                <a:cxn ang="0">
                  <a:pos x="162" y="23"/>
                </a:cxn>
                <a:cxn ang="0">
                  <a:pos x="186" y="60"/>
                </a:cxn>
                <a:cxn ang="0">
                  <a:pos x="198" y="106"/>
                </a:cxn>
                <a:cxn ang="0">
                  <a:pos x="202" y="158"/>
                </a:cxn>
                <a:cxn ang="0">
                  <a:pos x="197" y="222"/>
                </a:cxn>
                <a:cxn ang="0">
                  <a:pos x="182" y="267"/>
                </a:cxn>
                <a:cxn ang="0">
                  <a:pos x="157" y="297"/>
                </a:cxn>
                <a:cxn ang="0">
                  <a:pos x="122" y="313"/>
                </a:cxn>
                <a:cxn ang="0">
                  <a:pos x="80" y="313"/>
                </a:cxn>
                <a:cxn ang="0">
                  <a:pos x="44" y="298"/>
                </a:cxn>
                <a:cxn ang="0">
                  <a:pos x="20" y="267"/>
                </a:cxn>
                <a:cxn ang="0">
                  <a:pos x="5" y="221"/>
                </a:cxn>
                <a:cxn ang="0">
                  <a:pos x="0" y="158"/>
                </a:cxn>
                <a:cxn ang="0">
                  <a:pos x="5" y="95"/>
                </a:cxn>
                <a:cxn ang="0">
                  <a:pos x="20" y="50"/>
                </a:cxn>
                <a:cxn ang="0">
                  <a:pos x="45" y="18"/>
                </a:cxn>
                <a:cxn ang="0">
                  <a:pos x="80" y="2"/>
                </a:cxn>
              </a:cxnLst>
              <a:rect l="0" t="0" r="r" b="b"/>
              <a:pathLst>
                <a:path w="202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2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9" y="158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2"/>
                  </a:lnTo>
                  <a:lnTo>
                    <a:pt x="51" y="248"/>
                  </a:lnTo>
                  <a:lnTo>
                    <a:pt x="57" y="260"/>
                  </a:lnTo>
                  <a:lnTo>
                    <a:pt x="67" y="270"/>
                  </a:lnTo>
                  <a:lnTo>
                    <a:pt x="77" y="278"/>
                  </a:lnTo>
                  <a:lnTo>
                    <a:pt x="89" y="283"/>
                  </a:lnTo>
                  <a:lnTo>
                    <a:pt x="101" y="284"/>
                  </a:lnTo>
                  <a:lnTo>
                    <a:pt x="118" y="281"/>
                  </a:lnTo>
                  <a:lnTo>
                    <a:pt x="132" y="274"/>
                  </a:lnTo>
                  <a:lnTo>
                    <a:pt x="144" y="260"/>
                  </a:lnTo>
                  <a:lnTo>
                    <a:pt x="151" y="248"/>
                  </a:lnTo>
                  <a:lnTo>
                    <a:pt x="156" y="232"/>
                  </a:lnTo>
                  <a:lnTo>
                    <a:pt x="160" y="211"/>
                  </a:lnTo>
                  <a:lnTo>
                    <a:pt x="162" y="186"/>
                  </a:lnTo>
                  <a:lnTo>
                    <a:pt x="163" y="158"/>
                  </a:lnTo>
                  <a:lnTo>
                    <a:pt x="162" y="129"/>
                  </a:lnTo>
                  <a:lnTo>
                    <a:pt x="160" y="104"/>
                  </a:lnTo>
                  <a:lnTo>
                    <a:pt x="156" y="85"/>
                  </a:lnTo>
                  <a:lnTo>
                    <a:pt x="151" y="69"/>
                  </a:lnTo>
                  <a:lnTo>
                    <a:pt x="144" y="57"/>
                  </a:lnTo>
                  <a:lnTo>
                    <a:pt x="132" y="43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1" y="0"/>
                  </a:moveTo>
                  <a:lnTo>
                    <a:pt x="124" y="2"/>
                  </a:lnTo>
                  <a:lnTo>
                    <a:pt x="144" y="10"/>
                  </a:lnTo>
                  <a:lnTo>
                    <a:pt x="162" y="23"/>
                  </a:lnTo>
                  <a:lnTo>
                    <a:pt x="176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6"/>
                  </a:lnTo>
                  <a:lnTo>
                    <a:pt x="200" y="129"/>
                  </a:lnTo>
                  <a:lnTo>
                    <a:pt x="202" y="158"/>
                  </a:lnTo>
                  <a:lnTo>
                    <a:pt x="200" y="192"/>
                  </a:lnTo>
                  <a:lnTo>
                    <a:pt x="197" y="222"/>
                  </a:lnTo>
                  <a:lnTo>
                    <a:pt x="191" y="247"/>
                  </a:lnTo>
                  <a:lnTo>
                    <a:pt x="182" y="267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8"/>
                  </a:lnTo>
                  <a:lnTo>
                    <a:pt x="122" y="313"/>
                  </a:lnTo>
                  <a:lnTo>
                    <a:pt x="101" y="315"/>
                  </a:lnTo>
                  <a:lnTo>
                    <a:pt x="80" y="313"/>
                  </a:lnTo>
                  <a:lnTo>
                    <a:pt x="61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20" y="267"/>
                  </a:lnTo>
                  <a:lnTo>
                    <a:pt x="11" y="246"/>
                  </a:lnTo>
                  <a:lnTo>
                    <a:pt x="5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5" y="95"/>
                  </a:lnTo>
                  <a:lnTo>
                    <a:pt x="11" y="70"/>
                  </a:lnTo>
                  <a:lnTo>
                    <a:pt x="20" y="50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62" y="9"/>
                  </a:lnTo>
                  <a:lnTo>
                    <a:pt x="80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361" y="1429"/>
              <a:ext cx="9" cy="26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6" y="310"/>
                </a:cxn>
                <a:cxn ang="0">
                  <a:pos x="76" y="69"/>
                </a:cxn>
                <a:cxn ang="0">
                  <a:pos x="61" y="82"/>
                </a:cxn>
                <a:cxn ang="0">
                  <a:pos x="40" y="95"/>
                </a:cxn>
                <a:cxn ang="0">
                  <a:pos x="19" y="106"/>
                </a:cxn>
                <a:cxn ang="0">
                  <a:pos x="0" y="114"/>
                </a:cxn>
                <a:cxn ang="0">
                  <a:pos x="0" y="78"/>
                </a:cxn>
                <a:cxn ang="0">
                  <a:pos x="29" y="61"/>
                </a:cxn>
                <a:cxn ang="0">
                  <a:pos x="56" y="42"/>
                </a:cxn>
                <a:cxn ang="0">
                  <a:pos x="70" y="28"/>
                </a:cxn>
                <a:cxn ang="0">
                  <a:pos x="81" y="14"/>
                </a:cxn>
                <a:cxn ang="0">
                  <a:pos x="90" y="0"/>
                </a:cxn>
              </a:cxnLst>
              <a:rect l="0" t="0" r="r" b="b"/>
              <a:pathLst>
                <a:path w="113" h="310">
                  <a:moveTo>
                    <a:pt x="90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6" y="310"/>
                  </a:lnTo>
                  <a:lnTo>
                    <a:pt x="76" y="69"/>
                  </a:lnTo>
                  <a:lnTo>
                    <a:pt x="61" y="82"/>
                  </a:lnTo>
                  <a:lnTo>
                    <a:pt x="40" y="95"/>
                  </a:lnTo>
                  <a:lnTo>
                    <a:pt x="19" y="106"/>
                  </a:lnTo>
                  <a:lnTo>
                    <a:pt x="0" y="114"/>
                  </a:lnTo>
                  <a:lnTo>
                    <a:pt x="0" y="78"/>
                  </a:lnTo>
                  <a:lnTo>
                    <a:pt x="29" y="61"/>
                  </a:lnTo>
                  <a:lnTo>
                    <a:pt x="56" y="42"/>
                  </a:lnTo>
                  <a:lnTo>
                    <a:pt x="70" y="28"/>
                  </a:lnTo>
                  <a:lnTo>
                    <a:pt x="81" y="1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3339" y="1467"/>
              <a:ext cx="17" cy="27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93"/>
                </a:cxn>
                <a:cxn ang="0">
                  <a:pos x="48" y="243"/>
                </a:cxn>
                <a:cxn ang="0">
                  <a:pos x="69" y="273"/>
                </a:cxn>
                <a:cxn ang="0">
                  <a:pos x="100" y="284"/>
                </a:cxn>
                <a:cxn ang="0">
                  <a:pos x="131" y="273"/>
                </a:cxn>
                <a:cxn ang="0">
                  <a:pos x="150" y="247"/>
                </a:cxn>
                <a:cxn ang="0">
                  <a:pos x="159" y="211"/>
                </a:cxn>
                <a:cxn ang="0">
                  <a:pos x="162" y="158"/>
                </a:cxn>
                <a:cxn ang="0">
                  <a:pos x="159" y="104"/>
                </a:cxn>
                <a:cxn ang="0">
                  <a:pos x="150" y="69"/>
                </a:cxn>
                <a:cxn ang="0">
                  <a:pos x="134" y="46"/>
                </a:cxn>
                <a:cxn ang="0">
                  <a:pos x="113" y="33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60" y="22"/>
                </a:cxn>
                <a:cxn ang="0">
                  <a:pos x="186" y="60"/>
                </a:cxn>
                <a:cxn ang="0">
                  <a:pos x="198" y="105"/>
                </a:cxn>
                <a:cxn ang="0">
                  <a:pos x="201" y="158"/>
                </a:cxn>
                <a:cxn ang="0">
                  <a:pos x="196" y="222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1" y="314"/>
                </a:cxn>
                <a:cxn ang="0">
                  <a:pos x="79" y="314"/>
                </a:cxn>
                <a:cxn ang="0">
                  <a:pos x="44" y="298"/>
                </a:cxn>
                <a:cxn ang="0">
                  <a:pos x="19" y="267"/>
                </a:cxn>
                <a:cxn ang="0">
                  <a:pos x="4" y="221"/>
                </a:cxn>
                <a:cxn ang="0">
                  <a:pos x="0" y="158"/>
                </a:cxn>
                <a:cxn ang="0">
                  <a:pos x="4" y="95"/>
                </a:cxn>
                <a:cxn ang="0">
                  <a:pos x="19" y="49"/>
                </a:cxn>
                <a:cxn ang="0">
                  <a:pos x="44" y="18"/>
                </a:cxn>
                <a:cxn ang="0">
                  <a:pos x="79" y="2"/>
                </a:cxn>
              </a:cxnLst>
              <a:rect l="0" t="0" r="r" b="b"/>
              <a:pathLst>
                <a:path w="201" h="316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1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9" y="158"/>
                  </a:lnTo>
                  <a:lnTo>
                    <a:pt x="40" y="193"/>
                  </a:lnTo>
                  <a:lnTo>
                    <a:pt x="43" y="222"/>
                  </a:lnTo>
                  <a:lnTo>
                    <a:pt x="48" y="243"/>
                  </a:lnTo>
                  <a:lnTo>
                    <a:pt x="56" y="259"/>
                  </a:lnTo>
                  <a:lnTo>
                    <a:pt x="69" y="273"/>
                  </a:lnTo>
                  <a:lnTo>
                    <a:pt x="84" y="282"/>
                  </a:lnTo>
                  <a:lnTo>
                    <a:pt x="100" y="284"/>
                  </a:lnTo>
                  <a:lnTo>
                    <a:pt x="117" y="282"/>
                  </a:lnTo>
                  <a:lnTo>
                    <a:pt x="131" y="273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1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8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5"/>
                  </a:lnTo>
                  <a:lnTo>
                    <a:pt x="150" y="69"/>
                  </a:lnTo>
                  <a:lnTo>
                    <a:pt x="144" y="57"/>
                  </a:lnTo>
                  <a:lnTo>
                    <a:pt x="134" y="46"/>
                  </a:lnTo>
                  <a:lnTo>
                    <a:pt x="125" y="38"/>
                  </a:lnTo>
                  <a:lnTo>
                    <a:pt x="113" y="33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1"/>
                  </a:lnTo>
                  <a:lnTo>
                    <a:pt x="160" y="22"/>
                  </a:lnTo>
                  <a:lnTo>
                    <a:pt x="174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5"/>
                  </a:lnTo>
                  <a:lnTo>
                    <a:pt x="200" y="130"/>
                  </a:lnTo>
                  <a:lnTo>
                    <a:pt x="201" y="158"/>
                  </a:lnTo>
                  <a:lnTo>
                    <a:pt x="200" y="193"/>
                  </a:lnTo>
                  <a:lnTo>
                    <a:pt x="196" y="222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8"/>
                  </a:lnTo>
                  <a:lnTo>
                    <a:pt x="121" y="314"/>
                  </a:lnTo>
                  <a:lnTo>
                    <a:pt x="100" y="316"/>
                  </a:lnTo>
                  <a:lnTo>
                    <a:pt x="79" y="314"/>
                  </a:lnTo>
                  <a:lnTo>
                    <a:pt x="60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19" y="267"/>
                  </a:lnTo>
                  <a:lnTo>
                    <a:pt x="11" y="245"/>
                  </a:lnTo>
                  <a:lnTo>
                    <a:pt x="4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4" y="95"/>
                  </a:lnTo>
                  <a:lnTo>
                    <a:pt x="11" y="70"/>
                  </a:lnTo>
                  <a:lnTo>
                    <a:pt x="19" y="49"/>
                  </a:lnTo>
                  <a:lnTo>
                    <a:pt x="31" y="32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3362" y="1467"/>
              <a:ext cx="9" cy="26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13" y="0"/>
                </a:cxn>
                <a:cxn ang="0">
                  <a:pos x="113" y="311"/>
                </a:cxn>
                <a:cxn ang="0">
                  <a:pos x="75" y="311"/>
                </a:cxn>
                <a:cxn ang="0">
                  <a:pos x="75" y="69"/>
                </a:cxn>
                <a:cxn ang="0">
                  <a:pos x="59" y="82"/>
                </a:cxn>
                <a:cxn ang="0">
                  <a:pos x="40" y="95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7"/>
                </a:cxn>
                <a:cxn ang="0">
                  <a:pos x="39" y="55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4"/>
                </a:cxn>
                <a:cxn ang="0">
                  <a:pos x="88" y="0"/>
                </a:cxn>
              </a:cxnLst>
              <a:rect l="0" t="0" r="r" b="b"/>
              <a:pathLst>
                <a:path w="113" h="311">
                  <a:moveTo>
                    <a:pt x="88" y="0"/>
                  </a:moveTo>
                  <a:lnTo>
                    <a:pt x="113" y="0"/>
                  </a:lnTo>
                  <a:lnTo>
                    <a:pt x="113" y="311"/>
                  </a:lnTo>
                  <a:lnTo>
                    <a:pt x="75" y="311"/>
                  </a:lnTo>
                  <a:lnTo>
                    <a:pt x="75" y="69"/>
                  </a:lnTo>
                  <a:lnTo>
                    <a:pt x="59" y="82"/>
                  </a:lnTo>
                  <a:lnTo>
                    <a:pt x="40" y="95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7"/>
                  </a:lnTo>
                  <a:lnTo>
                    <a:pt x="39" y="55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4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3379" y="1467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3" y="0"/>
                </a:cxn>
                <a:cxn ang="0">
                  <a:pos x="113" y="311"/>
                </a:cxn>
                <a:cxn ang="0">
                  <a:pos x="75" y="311"/>
                </a:cxn>
                <a:cxn ang="0">
                  <a:pos x="75" y="69"/>
                </a:cxn>
                <a:cxn ang="0">
                  <a:pos x="60" y="82"/>
                </a:cxn>
                <a:cxn ang="0">
                  <a:pos x="40" y="95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30" y="61"/>
                </a:cxn>
                <a:cxn ang="0">
                  <a:pos x="56" y="41"/>
                </a:cxn>
                <a:cxn ang="0">
                  <a:pos x="70" y="27"/>
                </a:cxn>
                <a:cxn ang="0">
                  <a:pos x="80" y="14"/>
                </a:cxn>
                <a:cxn ang="0">
                  <a:pos x="89" y="0"/>
                </a:cxn>
              </a:cxnLst>
              <a:rect l="0" t="0" r="r" b="b"/>
              <a:pathLst>
                <a:path w="113" h="311">
                  <a:moveTo>
                    <a:pt x="89" y="0"/>
                  </a:moveTo>
                  <a:lnTo>
                    <a:pt x="113" y="0"/>
                  </a:lnTo>
                  <a:lnTo>
                    <a:pt x="113" y="311"/>
                  </a:lnTo>
                  <a:lnTo>
                    <a:pt x="75" y="311"/>
                  </a:lnTo>
                  <a:lnTo>
                    <a:pt x="75" y="69"/>
                  </a:lnTo>
                  <a:lnTo>
                    <a:pt x="60" y="82"/>
                  </a:lnTo>
                  <a:lnTo>
                    <a:pt x="40" y="95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30" y="61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80" y="1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397" y="1467"/>
              <a:ext cx="16" cy="27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86"/>
                </a:cxn>
                <a:cxn ang="0">
                  <a:pos x="45" y="231"/>
                </a:cxn>
                <a:cxn ang="0">
                  <a:pos x="57" y="259"/>
                </a:cxn>
                <a:cxn ang="0">
                  <a:pos x="84" y="282"/>
                </a:cxn>
                <a:cxn ang="0">
                  <a:pos x="117" y="282"/>
                </a:cxn>
                <a:cxn ang="0">
                  <a:pos x="144" y="259"/>
                </a:cxn>
                <a:cxn ang="0">
                  <a:pos x="156" y="231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5"/>
                </a:cxn>
                <a:cxn ang="0">
                  <a:pos x="144" y="57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8"/>
                </a:cxn>
                <a:cxn ang="0">
                  <a:pos x="175" y="39"/>
                </a:cxn>
                <a:cxn ang="0">
                  <a:pos x="195" y="85"/>
                </a:cxn>
                <a:cxn ang="0">
                  <a:pos x="200" y="130"/>
                </a:cxn>
                <a:cxn ang="0">
                  <a:pos x="200" y="193"/>
                </a:cxn>
                <a:cxn ang="0">
                  <a:pos x="190" y="246"/>
                </a:cxn>
                <a:cxn ang="0">
                  <a:pos x="170" y="283"/>
                </a:cxn>
                <a:cxn ang="0">
                  <a:pos x="141" y="308"/>
                </a:cxn>
                <a:cxn ang="0">
                  <a:pos x="100" y="316"/>
                </a:cxn>
                <a:cxn ang="0">
                  <a:pos x="60" y="308"/>
                </a:cxn>
                <a:cxn ang="0">
                  <a:pos x="30" y="284"/>
                </a:cxn>
                <a:cxn ang="0">
                  <a:pos x="10" y="245"/>
                </a:cxn>
                <a:cxn ang="0">
                  <a:pos x="1" y="192"/>
                </a:cxn>
                <a:cxn ang="0">
                  <a:pos x="1" y="124"/>
                </a:cxn>
                <a:cxn ang="0">
                  <a:pos x="10" y="70"/>
                </a:cxn>
                <a:cxn ang="0">
                  <a:pos x="31" y="32"/>
                </a:cxn>
                <a:cxn ang="0">
                  <a:pos x="61" y="8"/>
                </a:cxn>
                <a:cxn ang="0">
                  <a:pos x="100" y="0"/>
                </a:cxn>
              </a:cxnLst>
              <a:rect l="0" t="0" r="r" b="b"/>
              <a:pathLst>
                <a:path w="201" h="316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1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8" y="158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1"/>
                  </a:lnTo>
                  <a:lnTo>
                    <a:pt x="50" y="247"/>
                  </a:lnTo>
                  <a:lnTo>
                    <a:pt x="57" y="259"/>
                  </a:lnTo>
                  <a:lnTo>
                    <a:pt x="70" y="273"/>
                  </a:lnTo>
                  <a:lnTo>
                    <a:pt x="84" y="282"/>
                  </a:lnTo>
                  <a:lnTo>
                    <a:pt x="100" y="284"/>
                  </a:lnTo>
                  <a:lnTo>
                    <a:pt x="117" y="282"/>
                  </a:lnTo>
                  <a:lnTo>
                    <a:pt x="131" y="273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1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8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5"/>
                  </a:lnTo>
                  <a:lnTo>
                    <a:pt x="150" y="69"/>
                  </a:lnTo>
                  <a:lnTo>
                    <a:pt x="144" y="57"/>
                  </a:lnTo>
                  <a:lnTo>
                    <a:pt x="131" y="43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1"/>
                  </a:lnTo>
                  <a:lnTo>
                    <a:pt x="156" y="18"/>
                  </a:lnTo>
                  <a:lnTo>
                    <a:pt x="167" y="28"/>
                  </a:lnTo>
                  <a:lnTo>
                    <a:pt x="175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5"/>
                  </a:lnTo>
                  <a:lnTo>
                    <a:pt x="200" y="130"/>
                  </a:lnTo>
                  <a:lnTo>
                    <a:pt x="201" y="158"/>
                  </a:lnTo>
                  <a:lnTo>
                    <a:pt x="200" y="193"/>
                  </a:lnTo>
                  <a:lnTo>
                    <a:pt x="197" y="222"/>
                  </a:lnTo>
                  <a:lnTo>
                    <a:pt x="190" y="246"/>
                  </a:lnTo>
                  <a:lnTo>
                    <a:pt x="182" y="267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8"/>
                  </a:lnTo>
                  <a:lnTo>
                    <a:pt x="121" y="314"/>
                  </a:lnTo>
                  <a:lnTo>
                    <a:pt x="100" y="316"/>
                  </a:lnTo>
                  <a:lnTo>
                    <a:pt x="79" y="314"/>
                  </a:lnTo>
                  <a:lnTo>
                    <a:pt x="60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19" y="267"/>
                  </a:lnTo>
                  <a:lnTo>
                    <a:pt x="10" y="245"/>
                  </a:lnTo>
                  <a:lnTo>
                    <a:pt x="4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5" y="95"/>
                  </a:lnTo>
                  <a:lnTo>
                    <a:pt x="10" y="70"/>
                  </a:lnTo>
                  <a:lnTo>
                    <a:pt x="19" y="49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61" y="8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33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1" y="210"/>
                </a:cxn>
                <a:cxn ang="0">
                  <a:pos x="49" y="246"/>
                </a:cxn>
                <a:cxn ang="0">
                  <a:pos x="69" y="272"/>
                </a:cxn>
                <a:cxn ang="0">
                  <a:pos x="100" y="284"/>
                </a:cxn>
                <a:cxn ang="0">
                  <a:pos x="125" y="278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25" y="38"/>
                </a:cxn>
                <a:cxn ang="0">
                  <a:pos x="100" y="31"/>
                </a:cxn>
                <a:cxn ang="0">
                  <a:pos x="116" y="1"/>
                </a:cxn>
                <a:cxn ang="0">
                  <a:pos x="144" y="10"/>
                </a:cxn>
                <a:cxn ang="0">
                  <a:pos x="166" y="27"/>
                </a:cxn>
                <a:cxn ang="0">
                  <a:pos x="182" y="51"/>
                </a:cxn>
                <a:cxn ang="0">
                  <a:pos x="195" y="84"/>
                </a:cxn>
                <a:cxn ang="0">
                  <a:pos x="200" y="129"/>
                </a:cxn>
                <a:cxn ang="0">
                  <a:pos x="200" y="191"/>
                </a:cxn>
                <a:cxn ang="0">
                  <a:pos x="189" y="245"/>
                </a:cxn>
                <a:cxn ang="0">
                  <a:pos x="170" y="283"/>
                </a:cxn>
                <a:cxn ang="0">
                  <a:pos x="140" y="307"/>
                </a:cxn>
                <a:cxn ang="0">
                  <a:pos x="100" y="315"/>
                </a:cxn>
                <a:cxn ang="0">
                  <a:pos x="60" y="308"/>
                </a:cxn>
                <a:cxn ang="0">
                  <a:pos x="30" y="283"/>
                </a:cxn>
                <a:cxn ang="0">
                  <a:pos x="11" y="244"/>
                </a:cxn>
                <a:cxn ang="0">
                  <a:pos x="1" y="190"/>
                </a:cxn>
                <a:cxn ang="0">
                  <a:pos x="1" y="123"/>
                </a:cxn>
                <a:cxn ang="0">
                  <a:pos x="11" y="69"/>
                </a:cxn>
                <a:cxn ang="0">
                  <a:pos x="31" y="31"/>
                </a:cxn>
                <a:cxn ang="0">
                  <a:pos x="60" y="7"/>
                </a:cxn>
                <a:cxn ang="0">
                  <a:pos x="100" y="0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85"/>
                  </a:lnTo>
                  <a:lnTo>
                    <a:pt x="41" y="210"/>
                  </a:lnTo>
                  <a:lnTo>
                    <a:pt x="45" y="230"/>
                  </a:lnTo>
                  <a:lnTo>
                    <a:pt x="49" y="246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8"/>
                  </a:lnTo>
                  <a:lnTo>
                    <a:pt x="134" y="270"/>
                  </a:lnTo>
                  <a:lnTo>
                    <a:pt x="144" y="258"/>
                  </a:lnTo>
                  <a:lnTo>
                    <a:pt x="150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4" y="45"/>
                  </a:lnTo>
                  <a:lnTo>
                    <a:pt x="125" y="38"/>
                  </a:lnTo>
                  <a:lnTo>
                    <a:pt x="113" y="32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9"/>
                  </a:lnTo>
                  <a:lnTo>
                    <a:pt x="182" y="51"/>
                  </a:lnTo>
                  <a:lnTo>
                    <a:pt x="189" y="67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0" name="Freeform 30"/>
            <p:cNvSpPr>
              <a:spLocks noEditPoints="1"/>
            </p:cNvSpPr>
            <p:nvPr/>
          </p:nvSpPr>
          <p:spPr bwMode="auto">
            <a:xfrm>
              <a:off x="335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3" y="221"/>
                </a:cxn>
                <a:cxn ang="0">
                  <a:pos x="56" y="258"/>
                </a:cxn>
                <a:cxn ang="0">
                  <a:pos x="84" y="281"/>
                </a:cxn>
                <a:cxn ang="0">
                  <a:pos x="116" y="281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61" y="21"/>
                </a:cxn>
                <a:cxn ang="0">
                  <a:pos x="186" y="59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1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2" y="313"/>
                </a:cxn>
                <a:cxn ang="0">
                  <a:pos x="78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7"/>
                </a:cxn>
                <a:cxn ang="0">
                  <a:pos x="80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91"/>
                  </a:lnTo>
                  <a:lnTo>
                    <a:pt x="43" y="221"/>
                  </a:lnTo>
                  <a:lnTo>
                    <a:pt x="48" y="243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6" y="281"/>
                  </a:lnTo>
                  <a:lnTo>
                    <a:pt x="131" y="272"/>
                  </a:lnTo>
                  <a:lnTo>
                    <a:pt x="144" y="258"/>
                  </a:lnTo>
                  <a:lnTo>
                    <a:pt x="151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1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61" y="21"/>
                  </a:lnTo>
                  <a:lnTo>
                    <a:pt x="175" y="39"/>
                  </a:lnTo>
                  <a:lnTo>
                    <a:pt x="186" y="59"/>
                  </a:lnTo>
                  <a:lnTo>
                    <a:pt x="194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2" y="313"/>
                  </a:lnTo>
                  <a:lnTo>
                    <a:pt x="100" y="315"/>
                  </a:lnTo>
                  <a:lnTo>
                    <a:pt x="78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80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1" name="Freeform 31"/>
            <p:cNvSpPr>
              <a:spLocks noEditPoints="1"/>
            </p:cNvSpPr>
            <p:nvPr/>
          </p:nvSpPr>
          <p:spPr bwMode="auto">
            <a:xfrm>
              <a:off x="337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3" y="221"/>
                </a:cxn>
                <a:cxn ang="0">
                  <a:pos x="56" y="258"/>
                </a:cxn>
                <a:cxn ang="0">
                  <a:pos x="84" y="281"/>
                </a:cxn>
                <a:cxn ang="0">
                  <a:pos x="116" y="281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7"/>
                </a:cxn>
                <a:cxn ang="0">
                  <a:pos x="174" y="39"/>
                </a:cxn>
                <a:cxn ang="0">
                  <a:pos x="188" y="67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1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2" y="313"/>
                </a:cxn>
                <a:cxn ang="0">
                  <a:pos x="79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7"/>
                </a:cxn>
                <a:cxn ang="0">
                  <a:pos x="80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91"/>
                  </a:lnTo>
                  <a:lnTo>
                    <a:pt x="43" y="221"/>
                  </a:lnTo>
                  <a:lnTo>
                    <a:pt x="48" y="243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6" y="281"/>
                  </a:lnTo>
                  <a:lnTo>
                    <a:pt x="131" y="272"/>
                  </a:lnTo>
                  <a:lnTo>
                    <a:pt x="144" y="258"/>
                  </a:lnTo>
                  <a:lnTo>
                    <a:pt x="151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3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1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9"/>
                  </a:lnTo>
                  <a:lnTo>
                    <a:pt x="182" y="51"/>
                  </a:lnTo>
                  <a:lnTo>
                    <a:pt x="188" y="67"/>
                  </a:lnTo>
                  <a:lnTo>
                    <a:pt x="194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2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80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3402" y="1511"/>
              <a:ext cx="9" cy="2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5" y="310"/>
                </a:cxn>
                <a:cxn ang="0">
                  <a:pos x="75" y="68"/>
                </a:cxn>
                <a:cxn ang="0">
                  <a:pos x="60" y="81"/>
                </a:cxn>
                <a:cxn ang="0">
                  <a:pos x="40" y="93"/>
                </a:cxn>
                <a:cxn ang="0">
                  <a:pos x="18" y="105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1" y="67"/>
                </a:cxn>
                <a:cxn ang="0">
                  <a:pos x="39" y="54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3"/>
                </a:cxn>
                <a:cxn ang="0">
                  <a:pos x="89" y="0"/>
                </a:cxn>
              </a:cxnLst>
              <a:rect l="0" t="0" r="r" b="b"/>
              <a:pathLst>
                <a:path w="113" h="310">
                  <a:moveTo>
                    <a:pt x="89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5" y="310"/>
                  </a:lnTo>
                  <a:lnTo>
                    <a:pt x="75" y="68"/>
                  </a:lnTo>
                  <a:lnTo>
                    <a:pt x="60" y="81"/>
                  </a:lnTo>
                  <a:lnTo>
                    <a:pt x="40" y="93"/>
                  </a:lnTo>
                  <a:lnTo>
                    <a:pt x="18" y="105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1" y="67"/>
                  </a:lnTo>
                  <a:lnTo>
                    <a:pt x="39" y="54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3424" y="1552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4" y="0"/>
                </a:cxn>
                <a:cxn ang="0">
                  <a:pos x="114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60" y="81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6"/>
                </a:cxn>
                <a:cxn ang="0">
                  <a:pos x="39" y="55"/>
                </a:cxn>
                <a:cxn ang="0">
                  <a:pos x="56" y="41"/>
                </a:cxn>
                <a:cxn ang="0">
                  <a:pos x="76" y="20"/>
                </a:cxn>
                <a:cxn ang="0">
                  <a:pos x="89" y="0"/>
                </a:cxn>
              </a:cxnLst>
              <a:rect l="0" t="0" r="r" b="b"/>
              <a:pathLst>
                <a:path w="114" h="310">
                  <a:moveTo>
                    <a:pt x="89" y="0"/>
                  </a:moveTo>
                  <a:lnTo>
                    <a:pt x="114" y="0"/>
                  </a:lnTo>
                  <a:lnTo>
                    <a:pt x="114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60" y="81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6"/>
                  </a:lnTo>
                  <a:lnTo>
                    <a:pt x="39" y="55"/>
                  </a:lnTo>
                  <a:lnTo>
                    <a:pt x="56" y="41"/>
                  </a:lnTo>
                  <a:lnTo>
                    <a:pt x="76" y="2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4" name="Freeform 34"/>
            <p:cNvSpPr>
              <a:spLocks noEditPoints="1"/>
            </p:cNvSpPr>
            <p:nvPr/>
          </p:nvSpPr>
          <p:spPr bwMode="auto">
            <a:xfrm>
              <a:off x="3339" y="1554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1" y="211"/>
                </a:cxn>
                <a:cxn ang="0">
                  <a:pos x="49" y="247"/>
                </a:cxn>
                <a:cxn ang="0">
                  <a:pos x="69" y="273"/>
                </a:cxn>
                <a:cxn ang="0">
                  <a:pos x="100" y="284"/>
                </a:cxn>
                <a:cxn ang="0">
                  <a:pos x="125" y="277"/>
                </a:cxn>
                <a:cxn ang="0">
                  <a:pos x="144" y="259"/>
                </a:cxn>
                <a:cxn ang="0">
                  <a:pos x="156" y="230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25" y="37"/>
                </a:cxn>
                <a:cxn ang="0">
                  <a:pos x="100" y="31"/>
                </a:cxn>
                <a:cxn ang="0">
                  <a:pos x="116" y="1"/>
                </a:cxn>
                <a:cxn ang="0">
                  <a:pos x="144" y="9"/>
                </a:cxn>
                <a:cxn ang="0">
                  <a:pos x="166" y="27"/>
                </a:cxn>
                <a:cxn ang="0">
                  <a:pos x="186" y="60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0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1" y="313"/>
                </a:cxn>
                <a:cxn ang="0">
                  <a:pos x="79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8"/>
                </a:cxn>
                <a:cxn ang="0">
                  <a:pos x="79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2"/>
                  </a:lnTo>
                  <a:lnTo>
                    <a:pt x="39" y="157"/>
                  </a:lnTo>
                  <a:lnTo>
                    <a:pt x="40" y="186"/>
                  </a:lnTo>
                  <a:lnTo>
                    <a:pt x="41" y="211"/>
                  </a:lnTo>
                  <a:lnTo>
                    <a:pt x="45" y="230"/>
                  </a:lnTo>
                  <a:lnTo>
                    <a:pt x="49" y="247"/>
                  </a:lnTo>
                  <a:lnTo>
                    <a:pt x="56" y="259"/>
                  </a:lnTo>
                  <a:lnTo>
                    <a:pt x="69" y="273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7"/>
                  </a:lnTo>
                  <a:lnTo>
                    <a:pt x="134" y="270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0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4" y="45"/>
                  </a:lnTo>
                  <a:lnTo>
                    <a:pt x="125" y="37"/>
                  </a:lnTo>
                  <a:lnTo>
                    <a:pt x="113" y="32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9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8"/>
                  </a:lnTo>
                  <a:lnTo>
                    <a:pt x="186" y="60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0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2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2"/>
                  </a:lnTo>
                  <a:lnTo>
                    <a:pt x="44" y="18"/>
                  </a:lnTo>
                  <a:lnTo>
                    <a:pt x="60" y="7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3362" y="1554"/>
              <a:ext cx="9" cy="26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59" y="82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9" y="61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3"/>
                </a:cxn>
                <a:cxn ang="0">
                  <a:pos x="88" y="0"/>
                </a:cxn>
              </a:cxnLst>
              <a:rect l="0" t="0" r="r" b="b"/>
              <a:pathLst>
                <a:path w="113" h="310">
                  <a:moveTo>
                    <a:pt x="88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59" y="82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9" y="61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6" name="Freeform 36"/>
            <p:cNvSpPr>
              <a:spLocks/>
            </p:cNvSpPr>
            <p:nvPr/>
          </p:nvSpPr>
          <p:spPr bwMode="auto">
            <a:xfrm>
              <a:off x="3379" y="1554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4" y="0"/>
                </a:cxn>
                <a:cxn ang="0">
                  <a:pos x="114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60" y="82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6"/>
                </a:cxn>
                <a:cxn ang="0">
                  <a:pos x="38" y="55"/>
                </a:cxn>
                <a:cxn ang="0">
                  <a:pos x="56" y="41"/>
                </a:cxn>
                <a:cxn ang="0">
                  <a:pos x="70" y="27"/>
                </a:cxn>
                <a:cxn ang="0">
                  <a:pos x="80" y="13"/>
                </a:cxn>
                <a:cxn ang="0">
                  <a:pos x="89" y="0"/>
                </a:cxn>
              </a:cxnLst>
              <a:rect l="0" t="0" r="r" b="b"/>
              <a:pathLst>
                <a:path w="114" h="310">
                  <a:moveTo>
                    <a:pt x="89" y="0"/>
                  </a:moveTo>
                  <a:lnTo>
                    <a:pt x="114" y="0"/>
                  </a:lnTo>
                  <a:lnTo>
                    <a:pt x="114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60" y="82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6"/>
                  </a:lnTo>
                  <a:lnTo>
                    <a:pt x="38" y="55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80" y="1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67" name="Freeform 37"/>
            <p:cNvSpPr>
              <a:spLocks noEditPoints="1"/>
            </p:cNvSpPr>
            <p:nvPr/>
          </p:nvSpPr>
          <p:spPr bwMode="auto">
            <a:xfrm>
              <a:off x="3397" y="1554"/>
              <a:ext cx="16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8" y="157"/>
                </a:cxn>
                <a:cxn ang="0">
                  <a:pos x="42" y="211"/>
                </a:cxn>
                <a:cxn ang="0">
                  <a:pos x="50" y="247"/>
                </a:cxn>
                <a:cxn ang="0">
                  <a:pos x="70" y="273"/>
                </a:cxn>
                <a:cxn ang="0">
                  <a:pos x="100" y="284"/>
                </a:cxn>
                <a:cxn ang="0">
                  <a:pos x="125" y="277"/>
                </a:cxn>
                <a:cxn ang="0">
                  <a:pos x="144" y="259"/>
                </a:cxn>
                <a:cxn ang="0">
                  <a:pos x="156" y="230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7"/>
                </a:cxn>
                <a:cxn ang="0">
                  <a:pos x="175" y="38"/>
                </a:cxn>
                <a:cxn ang="0">
                  <a:pos x="195" y="84"/>
                </a:cxn>
                <a:cxn ang="0">
                  <a:pos x="200" y="129"/>
                </a:cxn>
                <a:cxn ang="0">
                  <a:pos x="200" y="191"/>
                </a:cxn>
                <a:cxn ang="0">
                  <a:pos x="190" y="245"/>
                </a:cxn>
                <a:cxn ang="0">
                  <a:pos x="170" y="283"/>
                </a:cxn>
                <a:cxn ang="0">
                  <a:pos x="141" y="307"/>
                </a:cxn>
                <a:cxn ang="0">
                  <a:pos x="100" y="315"/>
                </a:cxn>
                <a:cxn ang="0">
                  <a:pos x="60" y="308"/>
                </a:cxn>
                <a:cxn ang="0">
                  <a:pos x="30" y="283"/>
                </a:cxn>
                <a:cxn ang="0">
                  <a:pos x="10" y="244"/>
                </a:cxn>
                <a:cxn ang="0">
                  <a:pos x="1" y="190"/>
                </a:cxn>
                <a:cxn ang="0">
                  <a:pos x="1" y="122"/>
                </a:cxn>
                <a:cxn ang="0">
                  <a:pos x="10" y="69"/>
                </a:cxn>
                <a:cxn ang="0">
                  <a:pos x="31" y="32"/>
                </a:cxn>
                <a:cxn ang="0">
                  <a:pos x="57" y="9"/>
                </a:cxn>
                <a:cxn ang="0">
                  <a:pos x="84" y="1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2"/>
                  </a:lnTo>
                  <a:lnTo>
                    <a:pt x="38" y="157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0"/>
                  </a:lnTo>
                  <a:lnTo>
                    <a:pt x="50" y="247"/>
                  </a:lnTo>
                  <a:lnTo>
                    <a:pt x="57" y="259"/>
                  </a:lnTo>
                  <a:lnTo>
                    <a:pt x="70" y="273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7"/>
                  </a:lnTo>
                  <a:lnTo>
                    <a:pt x="134" y="270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0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9"/>
                  </a:lnTo>
                  <a:lnTo>
                    <a:pt x="156" y="17"/>
                  </a:lnTo>
                  <a:lnTo>
                    <a:pt x="167" y="27"/>
                  </a:lnTo>
                  <a:lnTo>
                    <a:pt x="175" y="38"/>
                  </a:lnTo>
                  <a:lnTo>
                    <a:pt x="186" y="60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7" y="220"/>
                  </a:lnTo>
                  <a:lnTo>
                    <a:pt x="190" y="245"/>
                  </a:lnTo>
                  <a:lnTo>
                    <a:pt x="182" y="266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0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2"/>
                  </a:lnTo>
                  <a:lnTo>
                    <a:pt x="5" y="93"/>
                  </a:lnTo>
                  <a:lnTo>
                    <a:pt x="10" y="69"/>
                  </a:lnTo>
                  <a:lnTo>
                    <a:pt x="19" y="48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57" y="9"/>
                  </a:lnTo>
                  <a:lnTo>
                    <a:pt x="70" y="4"/>
                  </a:lnTo>
                  <a:lnTo>
                    <a:pt x="84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68" name="Freeform 43"/>
          <p:cNvSpPr>
            <a:spLocks noEditPoints="1"/>
          </p:cNvSpPr>
          <p:nvPr/>
        </p:nvSpPr>
        <p:spPr bwMode="auto">
          <a:xfrm>
            <a:off x="5269038" y="1774826"/>
            <a:ext cx="294570" cy="312209"/>
          </a:xfrm>
          <a:custGeom>
            <a:avLst/>
            <a:gdLst/>
            <a:ahLst/>
            <a:cxnLst>
              <a:cxn ang="0">
                <a:pos x="3002" y="3085"/>
              </a:cxn>
              <a:cxn ang="0">
                <a:pos x="2892" y="3176"/>
              </a:cxn>
              <a:cxn ang="0">
                <a:pos x="2760" y="3128"/>
              </a:cxn>
              <a:cxn ang="0">
                <a:pos x="2531" y="2735"/>
              </a:cxn>
              <a:cxn ang="0">
                <a:pos x="2155" y="1699"/>
              </a:cxn>
              <a:cxn ang="0">
                <a:pos x="1933" y="1899"/>
              </a:cxn>
              <a:cxn ang="0">
                <a:pos x="1873" y="2181"/>
              </a:cxn>
              <a:cxn ang="0">
                <a:pos x="1994" y="2456"/>
              </a:cxn>
              <a:cxn ang="0">
                <a:pos x="2248" y="2600"/>
              </a:cxn>
              <a:cxn ang="0">
                <a:pos x="2539" y="2571"/>
              </a:cxn>
              <a:cxn ang="0">
                <a:pos x="2761" y="2371"/>
              </a:cxn>
              <a:cxn ang="0">
                <a:pos x="2821" y="2088"/>
              </a:cxn>
              <a:cxn ang="0">
                <a:pos x="2699" y="1814"/>
              </a:cxn>
              <a:cxn ang="0">
                <a:pos x="2446" y="1669"/>
              </a:cxn>
              <a:cxn ang="0">
                <a:pos x="2470" y="1577"/>
              </a:cxn>
              <a:cxn ang="0">
                <a:pos x="2742" y="1722"/>
              </a:cxn>
              <a:cxn ang="0">
                <a:pos x="2902" y="1999"/>
              </a:cxn>
              <a:cxn ang="0">
                <a:pos x="2892" y="2307"/>
              </a:cxn>
              <a:cxn ang="0">
                <a:pos x="2721" y="2566"/>
              </a:cxn>
              <a:cxn ang="0">
                <a:pos x="2431" y="2700"/>
              </a:cxn>
              <a:cxn ang="0">
                <a:pos x="2126" y="2661"/>
              </a:cxn>
              <a:cxn ang="0">
                <a:pos x="1881" y="2466"/>
              </a:cxn>
              <a:cxn ang="0">
                <a:pos x="1776" y="2167"/>
              </a:cxn>
              <a:cxn ang="0">
                <a:pos x="1842" y="1867"/>
              </a:cxn>
              <a:cxn ang="0">
                <a:pos x="2061" y="1640"/>
              </a:cxn>
              <a:cxn ang="0">
                <a:pos x="1380" y="0"/>
              </a:cxn>
              <a:cxn ang="0">
                <a:pos x="1766" y="104"/>
              </a:cxn>
              <a:cxn ang="0">
                <a:pos x="2039" y="378"/>
              </a:cxn>
              <a:cxn ang="0">
                <a:pos x="2144" y="763"/>
              </a:cxn>
              <a:cxn ang="0">
                <a:pos x="2056" y="1149"/>
              </a:cxn>
              <a:cxn ang="0">
                <a:pos x="1824" y="1479"/>
              </a:cxn>
              <a:cxn ang="0">
                <a:pos x="1915" y="1681"/>
              </a:cxn>
              <a:cxn ang="0">
                <a:pos x="1740" y="1972"/>
              </a:cxn>
              <a:cxn ang="0">
                <a:pos x="1751" y="2336"/>
              </a:cxn>
              <a:cxn ang="0">
                <a:pos x="1943" y="2617"/>
              </a:cxn>
              <a:cxn ang="0">
                <a:pos x="2237" y="2754"/>
              </a:cxn>
              <a:cxn ang="0">
                <a:pos x="2513" y="2820"/>
              </a:cxn>
              <a:cxn ang="0">
                <a:pos x="2056" y="2917"/>
              </a:cxn>
              <a:cxn ang="0">
                <a:pos x="1481" y="2954"/>
              </a:cxn>
              <a:cxn ang="0">
                <a:pos x="1525" y="1652"/>
              </a:cxn>
              <a:cxn ang="0">
                <a:pos x="1236" y="1652"/>
              </a:cxn>
              <a:cxn ang="0">
                <a:pos x="1215" y="2953"/>
              </a:cxn>
              <a:cxn ang="0">
                <a:pos x="667" y="2911"/>
              </a:cxn>
              <a:cxn ang="0">
                <a:pos x="287" y="2833"/>
              </a:cxn>
              <a:cxn ang="0">
                <a:pos x="50" y="2716"/>
              </a:cxn>
              <a:cxn ang="0">
                <a:pos x="11" y="2502"/>
              </a:cxn>
              <a:cxn ang="0">
                <a:pos x="177" y="2145"/>
              </a:cxn>
              <a:cxn ang="0">
                <a:pos x="505" y="1816"/>
              </a:cxn>
              <a:cxn ang="0">
                <a:pos x="956" y="1585"/>
              </a:cxn>
              <a:cxn ang="0">
                <a:pos x="806" y="1327"/>
              </a:cxn>
              <a:cxn ang="0">
                <a:pos x="642" y="957"/>
              </a:cxn>
              <a:cxn ang="0">
                <a:pos x="646" y="560"/>
              </a:cxn>
              <a:cxn ang="0">
                <a:pos x="842" y="223"/>
              </a:cxn>
              <a:cxn ang="0">
                <a:pos x="1178" y="27"/>
              </a:cxn>
            </a:cxnLst>
            <a:rect l="0" t="0" r="r" b="b"/>
            <a:pathLst>
              <a:path w="3010" h="3178">
                <a:moveTo>
                  <a:pt x="2991" y="2966"/>
                </a:moveTo>
                <a:lnTo>
                  <a:pt x="3002" y="2989"/>
                </a:lnTo>
                <a:lnTo>
                  <a:pt x="3008" y="3013"/>
                </a:lnTo>
                <a:lnTo>
                  <a:pt x="3010" y="3038"/>
                </a:lnTo>
                <a:lnTo>
                  <a:pt x="3008" y="3062"/>
                </a:lnTo>
                <a:lnTo>
                  <a:pt x="3002" y="3085"/>
                </a:lnTo>
                <a:lnTo>
                  <a:pt x="2991" y="3107"/>
                </a:lnTo>
                <a:lnTo>
                  <a:pt x="2978" y="3127"/>
                </a:lnTo>
                <a:lnTo>
                  <a:pt x="2960" y="3145"/>
                </a:lnTo>
                <a:lnTo>
                  <a:pt x="2939" y="3160"/>
                </a:lnTo>
                <a:lnTo>
                  <a:pt x="2916" y="3170"/>
                </a:lnTo>
                <a:lnTo>
                  <a:pt x="2892" y="3176"/>
                </a:lnTo>
                <a:lnTo>
                  <a:pt x="2867" y="3178"/>
                </a:lnTo>
                <a:lnTo>
                  <a:pt x="2843" y="3176"/>
                </a:lnTo>
                <a:lnTo>
                  <a:pt x="2820" y="3170"/>
                </a:lnTo>
                <a:lnTo>
                  <a:pt x="2798" y="3160"/>
                </a:lnTo>
                <a:lnTo>
                  <a:pt x="2778" y="3146"/>
                </a:lnTo>
                <a:lnTo>
                  <a:pt x="2760" y="3128"/>
                </a:lnTo>
                <a:lnTo>
                  <a:pt x="2745" y="3107"/>
                </a:lnTo>
                <a:lnTo>
                  <a:pt x="2991" y="2966"/>
                </a:lnTo>
                <a:close/>
                <a:moveTo>
                  <a:pt x="2776" y="2594"/>
                </a:moveTo>
                <a:lnTo>
                  <a:pt x="2965" y="2922"/>
                </a:lnTo>
                <a:lnTo>
                  <a:pt x="2719" y="3063"/>
                </a:lnTo>
                <a:lnTo>
                  <a:pt x="2531" y="2735"/>
                </a:lnTo>
                <a:lnTo>
                  <a:pt x="2776" y="2594"/>
                </a:lnTo>
                <a:close/>
                <a:moveTo>
                  <a:pt x="2349" y="1659"/>
                </a:moveTo>
                <a:lnTo>
                  <a:pt x="2300" y="1661"/>
                </a:lnTo>
                <a:lnTo>
                  <a:pt x="2251" y="1668"/>
                </a:lnTo>
                <a:lnTo>
                  <a:pt x="2203" y="1681"/>
                </a:lnTo>
                <a:lnTo>
                  <a:pt x="2155" y="1699"/>
                </a:lnTo>
                <a:lnTo>
                  <a:pt x="2108" y="1722"/>
                </a:lnTo>
                <a:lnTo>
                  <a:pt x="2066" y="1750"/>
                </a:lnTo>
                <a:lnTo>
                  <a:pt x="2026" y="1782"/>
                </a:lnTo>
                <a:lnTo>
                  <a:pt x="1990" y="1818"/>
                </a:lnTo>
                <a:lnTo>
                  <a:pt x="1960" y="1857"/>
                </a:lnTo>
                <a:lnTo>
                  <a:pt x="1933" y="1899"/>
                </a:lnTo>
                <a:lnTo>
                  <a:pt x="1911" y="1943"/>
                </a:lnTo>
                <a:lnTo>
                  <a:pt x="1894" y="1988"/>
                </a:lnTo>
                <a:lnTo>
                  <a:pt x="1881" y="2035"/>
                </a:lnTo>
                <a:lnTo>
                  <a:pt x="1873" y="2083"/>
                </a:lnTo>
                <a:lnTo>
                  <a:pt x="1871" y="2132"/>
                </a:lnTo>
                <a:lnTo>
                  <a:pt x="1873" y="2181"/>
                </a:lnTo>
                <a:lnTo>
                  <a:pt x="1880" y="2231"/>
                </a:lnTo>
                <a:lnTo>
                  <a:pt x="1893" y="2279"/>
                </a:lnTo>
                <a:lnTo>
                  <a:pt x="1911" y="2327"/>
                </a:lnTo>
                <a:lnTo>
                  <a:pt x="1934" y="2373"/>
                </a:lnTo>
                <a:lnTo>
                  <a:pt x="1962" y="2416"/>
                </a:lnTo>
                <a:lnTo>
                  <a:pt x="1994" y="2456"/>
                </a:lnTo>
                <a:lnTo>
                  <a:pt x="2030" y="2491"/>
                </a:lnTo>
                <a:lnTo>
                  <a:pt x="2069" y="2522"/>
                </a:lnTo>
                <a:lnTo>
                  <a:pt x="2111" y="2548"/>
                </a:lnTo>
                <a:lnTo>
                  <a:pt x="2155" y="2570"/>
                </a:lnTo>
                <a:lnTo>
                  <a:pt x="2201" y="2588"/>
                </a:lnTo>
                <a:lnTo>
                  <a:pt x="2248" y="2600"/>
                </a:lnTo>
                <a:lnTo>
                  <a:pt x="2296" y="2608"/>
                </a:lnTo>
                <a:lnTo>
                  <a:pt x="2344" y="2611"/>
                </a:lnTo>
                <a:lnTo>
                  <a:pt x="2393" y="2609"/>
                </a:lnTo>
                <a:lnTo>
                  <a:pt x="2443" y="2601"/>
                </a:lnTo>
                <a:lnTo>
                  <a:pt x="2491" y="2589"/>
                </a:lnTo>
                <a:lnTo>
                  <a:pt x="2539" y="2571"/>
                </a:lnTo>
                <a:lnTo>
                  <a:pt x="2585" y="2547"/>
                </a:lnTo>
                <a:lnTo>
                  <a:pt x="2628" y="2519"/>
                </a:lnTo>
                <a:lnTo>
                  <a:pt x="2668" y="2486"/>
                </a:lnTo>
                <a:lnTo>
                  <a:pt x="2703" y="2451"/>
                </a:lnTo>
                <a:lnTo>
                  <a:pt x="2734" y="2412"/>
                </a:lnTo>
                <a:lnTo>
                  <a:pt x="2761" y="2371"/>
                </a:lnTo>
                <a:lnTo>
                  <a:pt x="2783" y="2327"/>
                </a:lnTo>
                <a:lnTo>
                  <a:pt x="2800" y="2281"/>
                </a:lnTo>
                <a:lnTo>
                  <a:pt x="2812" y="2234"/>
                </a:lnTo>
                <a:lnTo>
                  <a:pt x="2821" y="2186"/>
                </a:lnTo>
                <a:lnTo>
                  <a:pt x="2823" y="2137"/>
                </a:lnTo>
                <a:lnTo>
                  <a:pt x="2821" y="2088"/>
                </a:lnTo>
                <a:lnTo>
                  <a:pt x="2813" y="2039"/>
                </a:lnTo>
                <a:lnTo>
                  <a:pt x="2801" y="1991"/>
                </a:lnTo>
                <a:lnTo>
                  <a:pt x="2783" y="1943"/>
                </a:lnTo>
                <a:lnTo>
                  <a:pt x="2760" y="1897"/>
                </a:lnTo>
                <a:lnTo>
                  <a:pt x="2732" y="1854"/>
                </a:lnTo>
                <a:lnTo>
                  <a:pt x="2699" y="1814"/>
                </a:lnTo>
                <a:lnTo>
                  <a:pt x="2664" y="1778"/>
                </a:lnTo>
                <a:lnTo>
                  <a:pt x="2625" y="1748"/>
                </a:lnTo>
                <a:lnTo>
                  <a:pt x="2583" y="1721"/>
                </a:lnTo>
                <a:lnTo>
                  <a:pt x="2539" y="1699"/>
                </a:lnTo>
                <a:lnTo>
                  <a:pt x="2493" y="1682"/>
                </a:lnTo>
                <a:lnTo>
                  <a:pt x="2446" y="1669"/>
                </a:lnTo>
                <a:lnTo>
                  <a:pt x="2398" y="1661"/>
                </a:lnTo>
                <a:lnTo>
                  <a:pt x="2349" y="1659"/>
                </a:lnTo>
                <a:close/>
                <a:moveTo>
                  <a:pt x="2315" y="1565"/>
                </a:moveTo>
                <a:lnTo>
                  <a:pt x="2367" y="1565"/>
                </a:lnTo>
                <a:lnTo>
                  <a:pt x="2419" y="1569"/>
                </a:lnTo>
                <a:lnTo>
                  <a:pt x="2470" y="1577"/>
                </a:lnTo>
                <a:lnTo>
                  <a:pt x="2519" y="1591"/>
                </a:lnTo>
                <a:lnTo>
                  <a:pt x="2568" y="1609"/>
                </a:lnTo>
                <a:lnTo>
                  <a:pt x="2614" y="1631"/>
                </a:lnTo>
                <a:lnTo>
                  <a:pt x="2659" y="1657"/>
                </a:lnTo>
                <a:lnTo>
                  <a:pt x="2702" y="1687"/>
                </a:lnTo>
                <a:lnTo>
                  <a:pt x="2742" y="1722"/>
                </a:lnTo>
                <a:lnTo>
                  <a:pt x="2779" y="1759"/>
                </a:lnTo>
                <a:lnTo>
                  <a:pt x="2812" y="1802"/>
                </a:lnTo>
                <a:lnTo>
                  <a:pt x="2842" y="1848"/>
                </a:lnTo>
                <a:lnTo>
                  <a:pt x="2867" y="1898"/>
                </a:lnTo>
                <a:lnTo>
                  <a:pt x="2887" y="1948"/>
                </a:lnTo>
                <a:lnTo>
                  <a:pt x="2902" y="1999"/>
                </a:lnTo>
                <a:lnTo>
                  <a:pt x="2912" y="2051"/>
                </a:lnTo>
                <a:lnTo>
                  <a:pt x="2917" y="2103"/>
                </a:lnTo>
                <a:lnTo>
                  <a:pt x="2918" y="2155"/>
                </a:lnTo>
                <a:lnTo>
                  <a:pt x="2914" y="2207"/>
                </a:lnTo>
                <a:lnTo>
                  <a:pt x="2905" y="2258"/>
                </a:lnTo>
                <a:lnTo>
                  <a:pt x="2892" y="2307"/>
                </a:lnTo>
                <a:lnTo>
                  <a:pt x="2874" y="2355"/>
                </a:lnTo>
                <a:lnTo>
                  <a:pt x="2851" y="2402"/>
                </a:lnTo>
                <a:lnTo>
                  <a:pt x="2825" y="2447"/>
                </a:lnTo>
                <a:lnTo>
                  <a:pt x="2795" y="2489"/>
                </a:lnTo>
                <a:lnTo>
                  <a:pt x="2760" y="2529"/>
                </a:lnTo>
                <a:lnTo>
                  <a:pt x="2721" y="2566"/>
                </a:lnTo>
                <a:lnTo>
                  <a:pt x="2678" y="2599"/>
                </a:lnTo>
                <a:lnTo>
                  <a:pt x="2632" y="2629"/>
                </a:lnTo>
                <a:lnTo>
                  <a:pt x="2583" y="2654"/>
                </a:lnTo>
                <a:lnTo>
                  <a:pt x="2534" y="2674"/>
                </a:lnTo>
                <a:lnTo>
                  <a:pt x="2482" y="2689"/>
                </a:lnTo>
                <a:lnTo>
                  <a:pt x="2431" y="2700"/>
                </a:lnTo>
                <a:lnTo>
                  <a:pt x="2379" y="2705"/>
                </a:lnTo>
                <a:lnTo>
                  <a:pt x="2326" y="2705"/>
                </a:lnTo>
                <a:lnTo>
                  <a:pt x="2275" y="2701"/>
                </a:lnTo>
                <a:lnTo>
                  <a:pt x="2225" y="2693"/>
                </a:lnTo>
                <a:lnTo>
                  <a:pt x="2174" y="2679"/>
                </a:lnTo>
                <a:lnTo>
                  <a:pt x="2126" y="2661"/>
                </a:lnTo>
                <a:lnTo>
                  <a:pt x="2079" y="2639"/>
                </a:lnTo>
                <a:lnTo>
                  <a:pt x="2034" y="2613"/>
                </a:lnTo>
                <a:lnTo>
                  <a:pt x="1992" y="2583"/>
                </a:lnTo>
                <a:lnTo>
                  <a:pt x="1952" y="2548"/>
                </a:lnTo>
                <a:lnTo>
                  <a:pt x="1915" y="2509"/>
                </a:lnTo>
                <a:lnTo>
                  <a:pt x="1881" y="2466"/>
                </a:lnTo>
                <a:lnTo>
                  <a:pt x="1852" y="2420"/>
                </a:lnTo>
                <a:lnTo>
                  <a:pt x="1827" y="2371"/>
                </a:lnTo>
                <a:lnTo>
                  <a:pt x="1807" y="2322"/>
                </a:lnTo>
                <a:lnTo>
                  <a:pt x="1792" y="2270"/>
                </a:lnTo>
                <a:lnTo>
                  <a:pt x="1782" y="2218"/>
                </a:lnTo>
                <a:lnTo>
                  <a:pt x="1776" y="2167"/>
                </a:lnTo>
                <a:lnTo>
                  <a:pt x="1776" y="2114"/>
                </a:lnTo>
                <a:lnTo>
                  <a:pt x="1781" y="2063"/>
                </a:lnTo>
                <a:lnTo>
                  <a:pt x="1789" y="2012"/>
                </a:lnTo>
                <a:lnTo>
                  <a:pt x="1803" y="1963"/>
                </a:lnTo>
                <a:lnTo>
                  <a:pt x="1820" y="1913"/>
                </a:lnTo>
                <a:lnTo>
                  <a:pt x="1842" y="1867"/>
                </a:lnTo>
                <a:lnTo>
                  <a:pt x="1869" y="1822"/>
                </a:lnTo>
                <a:lnTo>
                  <a:pt x="1899" y="1779"/>
                </a:lnTo>
                <a:lnTo>
                  <a:pt x="1934" y="1740"/>
                </a:lnTo>
                <a:lnTo>
                  <a:pt x="1972" y="1703"/>
                </a:lnTo>
                <a:lnTo>
                  <a:pt x="2015" y="1669"/>
                </a:lnTo>
                <a:lnTo>
                  <a:pt x="2061" y="1640"/>
                </a:lnTo>
                <a:lnTo>
                  <a:pt x="2111" y="1615"/>
                </a:lnTo>
                <a:lnTo>
                  <a:pt x="2160" y="1594"/>
                </a:lnTo>
                <a:lnTo>
                  <a:pt x="2211" y="1580"/>
                </a:lnTo>
                <a:lnTo>
                  <a:pt x="2264" y="1570"/>
                </a:lnTo>
                <a:lnTo>
                  <a:pt x="2315" y="1565"/>
                </a:lnTo>
                <a:close/>
                <a:moveTo>
                  <a:pt x="1380" y="0"/>
                </a:moveTo>
                <a:lnTo>
                  <a:pt x="1450" y="3"/>
                </a:lnTo>
                <a:lnTo>
                  <a:pt x="1518" y="13"/>
                </a:lnTo>
                <a:lnTo>
                  <a:pt x="1584" y="27"/>
                </a:lnTo>
                <a:lnTo>
                  <a:pt x="1647" y="48"/>
                </a:lnTo>
                <a:lnTo>
                  <a:pt x="1707" y="73"/>
                </a:lnTo>
                <a:lnTo>
                  <a:pt x="1766" y="104"/>
                </a:lnTo>
                <a:lnTo>
                  <a:pt x="1820" y="139"/>
                </a:lnTo>
                <a:lnTo>
                  <a:pt x="1872" y="179"/>
                </a:lnTo>
                <a:lnTo>
                  <a:pt x="1920" y="223"/>
                </a:lnTo>
                <a:lnTo>
                  <a:pt x="1964" y="271"/>
                </a:lnTo>
                <a:lnTo>
                  <a:pt x="2004" y="323"/>
                </a:lnTo>
                <a:lnTo>
                  <a:pt x="2039" y="378"/>
                </a:lnTo>
                <a:lnTo>
                  <a:pt x="2071" y="436"/>
                </a:lnTo>
                <a:lnTo>
                  <a:pt x="2096" y="496"/>
                </a:lnTo>
                <a:lnTo>
                  <a:pt x="2117" y="560"/>
                </a:lnTo>
                <a:lnTo>
                  <a:pt x="2132" y="626"/>
                </a:lnTo>
                <a:lnTo>
                  <a:pt x="2141" y="694"/>
                </a:lnTo>
                <a:lnTo>
                  <a:pt x="2144" y="763"/>
                </a:lnTo>
                <a:lnTo>
                  <a:pt x="2142" y="827"/>
                </a:lnTo>
                <a:lnTo>
                  <a:pt x="2134" y="892"/>
                </a:lnTo>
                <a:lnTo>
                  <a:pt x="2121" y="957"/>
                </a:lnTo>
                <a:lnTo>
                  <a:pt x="2104" y="1022"/>
                </a:lnTo>
                <a:lnTo>
                  <a:pt x="2082" y="1086"/>
                </a:lnTo>
                <a:lnTo>
                  <a:pt x="2056" y="1149"/>
                </a:lnTo>
                <a:lnTo>
                  <a:pt x="2027" y="1211"/>
                </a:lnTo>
                <a:lnTo>
                  <a:pt x="1993" y="1270"/>
                </a:lnTo>
                <a:lnTo>
                  <a:pt x="1956" y="1327"/>
                </a:lnTo>
                <a:lnTo>
                  <a:pt x="1915" y="1381"/>
                </a:lnTo>
                <a:lnTo>
                  <a:pt x="1871" y="1432"/>
                </a:lnTo>
                <a:lnTo>
                  <a:pt x="1824" y="1479"/>
                </a:lnTo>
                <a:lnTo>
                  <a:pt x="1774" y="1522"/>
                </a:lnTo>
                <a:lnTo>
                  <a:pt x="1722" y="1560"/>
                </a:lnTo>
                <a:lnTo>
                  <a:pt x="1803" y="1583"/>
                </a:lnTo>
                <a:lnTo>
                  <a:pt x="1881" y="1612"/>
                </a:lnTo>
                <a:lnTo>
                  <a:pt x="1958" y="1643"/>
                </a:lnTo>
                <a:lnTo>
                  <a:pt x="1915" y="1681"/>
                </a:lnTo>
                <a:lnTo>
                  <a:pt x="1875" y="1722"/>
                </a:lnTo>
                <a:lnTo>
                  <a:pt x="1839" y="1766"/>
                </a:lnTo>
                <a:lnTo>
                  <a:pt x="1808" y="1814"/>
                </a:lnTo>
                <a:lnTo>
                  <a:pt x="1781" y="1864"/>
                </a:lnTo>
                <a:lnTo>
                  <a:pt x="1758" y="1917"/>
                </a:lnTo>
                <a:lnTo>
                  <a:pt x="1740" y="1972"/>
                </a:lnTo>
                <a:lnTo>
                  <a:pt x="1726" y="2033"/>
                </a:lnTo>
                <a:lnTo>
                  <a:pt x="1719" y="2095"/>
                </a:lnTo>
                <a:lnTo>
                  <a:pt x="1718" y="2156"/>
                </a:lnTo>
                <a:lnTo>
                  <a:pt x="1723" y="2217"/>
                </a:lnTo>
                <a:lnTo>
                  <a:pt x="1735" y="2278"/>
                </a:lnTo>
                <a:lnTo>
                  <a:pt x="1751" y="2336"/>
                </a:lnTo>
                <a:lnTo>
                  <a:pt x="1774" y="2394"/>
                </a:lnTo>
                <a:lnTo>
                  <a:pt x="1803" y="2450"/>
                </a:lnTo>
                <a:lnTo>
                  <a:pt x="1832" y="2497"/>
                </a:lnTo>
                <a:lnTo>
                  <a:pt x="1865" y="2540"/>
                </a:lnTo>
                <a:lnTo>
                  <a:pt x="1903" y="2580"/>
                </a:lnTo>
                <a:lnTo>
                  <a:pt x="1943" y="2617"/>
                </a:lnTo>
                <a:lnTo>
                  <a:pt x="1987" y="2651"/>
                </a:lnTo>
                <a:lnTo>
                  <a:pt x="2033" y="2679"/>
                </a:lnTo>
                <a:lnTo>
                  <a:pt x="2081" y="2704"/>
                </a:lnTo>
                <a:lnTo>
                  <a:pt x="2132" y="2725"/>
                </a:lnTo>
                <a:lnTo>
                  <a:pt x="2184" y="2742"/>
                </a:lnTo>
                <a:lnTo>
                  <a:pt x="2237" y="2754"/>
                </a:lnTo>
                <a:lnTo>
                  <a:pt x="2293" y="2762"/>
                </a:lnTo>
                <a:lnTo>
                  <a:pt x="2348" y="2764"/>
                </a:lnTo>
                <a:lnTo>
                  <a:pt x="2389" y="2762"/>
                </a:lnTo>
                <a:lnTo>
                  <a:pt x="2431" y="2756"/>
                </a:lnTo>
                <a:lnTo>
                  <a:pt x="2472" y="2749"/>
                </a:lnTo>
                <a:lnTo>
                  <a:pt x="2513" y="2820"/>
                </a:lnTo>
                <a:lnTo>
                  <a:pt x="2449" y="2840"/>
                </a:lnTo>
                <a:lnTo>
                  <a:pt x="2380" y="2859"/>
                </a:lnTo>
                <a:lnTo>
                  <a:pt x="2305" y="2876"/>
                </a:lnTo>
                <a:lnTo>
                  <a:pt x="2227" y="2890"/>
                </a:lnTo>
                <a:lnTo>
                  <a:pt x="2143" y="2904"/>
                </a:lnTo>
                <a:lnTo>
                  <a:pt x="2056" y="2917"/>
                </a:lnTo>
                <a:lnTo>
                  <a:pt x="1966" y="2927"/>
                </a:lnTo>
                <a:lnTo>
                  <a:pt x="1873" y="2936"/>
                </a:lnTo>
                <a:lnTo>
                  <a:pt x="1776" y="2943"/>
                </a:lnTo>
                <a:lnTo>
                  <a:pt x="1679" y="2948"/>
                </a:lnTo>
                <a:lnTo>
                  <a:pt x="1581" y="2952"/>
                </a:lnTo>
                <a:lnTo>
                  <a:pt x="1481" y="2954"/>
                </a:lnTo>
                <a:lnTo>
                  <a:pt x="1380" y="2955"/>
                </a:lnTo>
                <a:lnTo>
                  <a:pt x="1767" y="2569"/>
                </a:lnTo>
                <a:lnTo>
                  <a:pt x="1442" y="1781"/>
                </a:lnTo>
                <a:lnTo>
                  <a:pt x="1445" y="1781"/>
                </a:lnTo>
                <a:lnTo>
                  <a:pt x="1571" y="1637"/>
                </a:lnTo>
                <a:lnTo>
                  <a:pt x="1525" y="1652"/>
                </a:lnTo>
                <a:lnTo>
                  <a:pt x="1478" y="1662"/>
                </a:lnTo>
                <a:lnTo>
                  <a:pt x="1430" y="1669"/>
                </a:lnTo>
                <a:lnTo>
                  <a:pt x="1380" y="1671"/>
                </a:lnTo>
                <a:lnTo>
                  <a:pt x="1331" y="1669"/>
                </a:lnTo>
                <a:lnTo>
                  <a:pt x="1283" y="1662"/>
                </a:lnTo>
                <a:lnTo>
                  <a:pt x="1236" y="1652"/>
                </a:lnTo>
                <a:lnTo>
                  <a:pt x="1190" y="1637"/>
                </a:lnTo>
                <a:lnTo>
                  <a:pt x="1317" y="1781"/>
                </a:lnTo>
                <a:lnTo>
                  <a:pt x="1320" y="1781"/>
                </a:lnTo>
                <a:lnTo>
                  <a:pt x="994" y="2569"/>
                </a:lnTo>
                <a:lnTo>
                  <a:pt x="1380" y="2955"/>
                </a:lnTo>
                <a:lnTo>
                  <a:pt x="1215" y="2953"/>
                </a:lnTo>
                <a:lnTo>
                  <a:pt x="1052" y="2947"/>
                </a:lnTo>
                <a:lnTo>
                  <a:pt x="972" y="2942"/>
                </a:lnTo>
                <a:lnTo>
                  <a:pt x="893" y="2936"/>
                </a:lnTo>
                <a:lnTo>
                  <a:pt x="816" y="2929"/>
                </a:lnTo>
                <a:lnTo>
                  <a:pt x="741" y="2921"/>
                </a:lnTo>
                <a:lnTo>
                  <a:pt x="667" y="2911"/>
                </a:lnTo>
                <a:lnTo>
                  <a:pt x="596" y="2901"/>
                </a:lnTo>
                <a:lnTo>
                  <a:pt x="528" y="2889"/>
                </a:lnTo>
                <a:lnTo>
                  <a:pt x="463" y="2877"/>
                </a:lnTo>
                <a:lnTo>
                  <a:pt x="401" y="2863"/>
                </a:lnTo>
                <a:lnTo>
                  <a:pt x="342" y="2849"/>
                </a:lnTo>
                <a:lnTo>
                  <a:pt x="287" y="2833"/>
                </a:lnTo>
                <a:lnTo>
                  <a:pt x="236" y="2816"/>
                </a:lnTo>
                <a:lnTo>
                  <a:pt x="190" y="2798"/>
                </a:lnTo>
                <a:lnTo>
                  <a:pt x="148" y="2779"/>
                </a:lnTo>
                <a:lnTo>
                  <a:pt x="110" y="2759"/>
                </a:lnTo>
                <a:lnTo>
                  <a:pt x="77" y="2738"/>
                </a:lnTo>
                <a:lnTo>
                  <a:pt x="50" y="2716"/>
                </a:lnTo>
                <a:lnTo>
                  <a:pt x="28" y="2691"/>
                </a:lnTo>
                <a:lnTo>
                  <a:pt x="13" y="2667"/>
                </a:lnTo>
                <a:lnTo>
                  <a:pt x="3" y="2642"/>
                </a:lnTo>
                <a:lnTo>
                  <a:pt x="0" y="2615"/>
                </a:lnTo>
                <a:lnTo>
                  <a:pt x="3" y="2560"/>
                </a:lnTo>
                <a:lnTo>
                  <a:pt x="11" y="2502"/>
                </a:lnTo>
                <a:lnTo>
                  <a:pt x="26" y="2443"/>
                </a:lnTo>
                <a:lnTo>
                  <a:pt x="46" y="2385"/>
                </a:lnTo>
                <a:lnTo>
                  <a:pt x="71" y="2325"/>
                </a:lnTo>
                <a:lnTo>
                  <a:pt x="102" y="2264"/>
                </a:lnTo>
                <a:lnTo>
                  <a:pt x="137" y="2205"/>
                </a:lnTo>
                <a:lnTo>
                  <a:pt x="177" y="2145"/>
                </a:lnTo>
                <a:lnTo>
                  <a:pt x="221" y="2086"/>
                </a:lnTo>
                <a:lnTo>
                  <a:pt x="270" y="2029"/>
                </a:lnTo>
                <a:lnTo>
                  <a:pt x="324" y="1973"/>
                </a:lnTo>
                <a:lnTo>
                  <a:pt x="380" y="1919"/>
                </a:lnTo>
                <a:lnTo>
                  <a:pt x="441" y="1866"/>
                </a:lnTo>
                <a:lnTo>
                  <a:pt x="505" y="1816"/>
                </a:lnTo>
                <a:lnTo>
                  <a:pt x="573" y="1769"/>
                </a:lnTo>
                <a:lnTo>
                  <a:pt x="644" y="1725"/>
                </a:lnTo>
                <a:lnTo>
                  <a:pt x="717" y="1684"/>
                </a:lnTo>
                <a:lnTo>
                  <a:pt x="795" y="1646"/>
                </a:lnTo>
                <a:lnTo>
                  <a:pt x="874" y="1614"/>
                </a:lnTo>
                <a:lnTo>
                  <a:pt x="956" y="1585"/>
                </a:lnTo>
                <a:lnTo>
                  <a:pt x="1040" y="1560"/>
                </a:lnTo>
                <a:lnTo>
                  <a:pt x="988" y="1522"/>
                </a:lnTo>
                <a:lnTo>
                  <a:pt x="938" y="1479"/>
                </a:lnTo>
                <a:lnTo>
                  <a:pt x="891" y="1432"/>
                </a:lnTo>
                <a:lnTo>
                  <a:pt x="847" y="1381"/>
                </a:lnTo>
                <a:lnTo>
                  <a:pt x="806" y="1327"/>
                </a:lnTo>
                <a:lnTo>
                  <a:pt x="770" y="1270"/>
                </a:lnTo>
                <a:lnTo>
                  <a:pt x="736" y="1211"/>
                </a:lnTo>
                <a:lnTo>
                  <a:pt x="706" y="1149"/>
                </a:lnTo>
                <a:lnTo>
                  <a:pt x="681" y="1086"/>
                </a:lnTo>
                <a:lnTo>
                  <a:pt x="659" y="1022"/>
                </a:lnTo>
                <a:lnTo>
                  <a:pt x="642" y="957"/>
                </a:lnTo>
                <a:lnTo>
                  <a:pt x="629" y="892"/>
                </a:lnTo>
                <a:lnTo>
                  <a:pt x="621" y="827"/>
                </a:lnTo>
                <a:lnTo>
                  <a:pt x="619" y="763"/>
                </a:lnTo>
                <a:lnTo>
                  <a:pt x="622" y="694"/>
                </a:lnTo>
                <a:lnTo>
                  <a:pt x="632" y="626"/>
                </a:lnTo>
                <a:lnTo>
                  <a:pt x="646" y="560"/>
                </a:lnTo>
                <a:lnTo>
                  <a:pt x="667" y="496"/>
                </a:lnTo>
                <a:lnTo>
                  <a:pt x="692" y="436"/>
                </a:lnTo>
                <a:lnTo>
                  <a:pt x="723" y="378"/>
                </a:lnTo>
                <a:lnTo>
                  <a:pt x="758" y="323"/>
                </a:lnTo>
                <a:lnTo>
                  <a:pt x="798" y="271"/>
                </a:lnTo>
                <a:lnTo>
                  <a:pt x="842" y="223"/>
                </a:lnTo>
                <a:lnTo>
                  <a:pt x="890" y="179"/>
                </a:lnTo>
                <a:lnTo>
                  <a:pt x="942" y="139"/>
                </a:lnTo>
                <a:lnTo>
                  <a:pt x="996" y="104"/>
                </a:lnTo>
                <a:lnTo>
                  <a:pt x="1055" y="73"/>
                </a:lnTo>
                <a:lnTo>
                  <a:pt x="1115" y="48"/>
                </a:lnTo>
                <a:lnTo>
                  <a:pt x="1178" y="27"/>
                </a:lnTo>
                <a:lnTo>
                  <a:pt x="1243" y="13"/>
                </a:lnTo>
                <a:lnTo>
                  <a:pt x="1311" y="3"/>
                </a:lnTo>
                <a:lnTo>
                  <a:pt x="13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4D4F53"/>
              </a:solidFill>
            </a:endParaRPr>
          </a:p>
        </p:txBody>
      </p:sp>
      <p:grpSp>
        <p:nvGrpSpPr>
          <p:cNvPr id="69" name="Group 47"/>
          <p:cNvGrpSpPr>
            <a:grpSpLocks noChangeAspect="1"/>
          </p:cNvGrpSpPr>
          <p:nvPr/>
        </p:nvGrpSpPr>
        <p:grpSpPr bwMode="auto">
          <a:xfrm>
            <a:off x="6662511" y="1770326"/>
            <a:ext cx="363360" cy="313182"/>
            <a:chOff x="3140" y="1165"/>
            <a:chExt cx="630" cy="543"/>
          </a:xfrm>
          <a:solidFill>
            <a:schemeClr val="bg1"/>
          </a:solidFill>
        </p:grpSpPr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3225" y="1165"/>
              <a:ext cx="545" cy="543"/>
            </a:xfrm>
            <a:custGeom>
              <a:avLst/>
              <a:gdLst/>
              <a:ahLst/>
              <a:cxnLst>
                <a:cxn ang="0">
                  <a:pos x="2006" y="2930"/>
                </a:cxn>
                <a:cxn ang="0">
                  <a:pos x="2083" y="2602"/>
                </a:cxn>
                <a:cxn ang="0">
                  <a:pos x="2158" y="2602"/>
                </a:cxn>
                <a:cxn ang="0">
                  <a:pos x="426" y="2532"/>
                </a:cxn>
                <a:cxn ang="0">
                  <a:pos x="567" y="2532"/>
                </a:cxn>
                <a:cxn ang="0">
                  <a:pos x="1683" y="2311"/>
                </a:cxn>
                <a:cxn ang="0">
                  <a:pos x="1821" y="2104"/>
                </a:cxn>
                <a:cxn ang="0">
                  <a:pos x="2167" y="2004"/>
                </a:cxn>
                <a:cxn ang="0">
                  <a:pos x="64" y="1671"/>
                </a:cxn>
                <a:cxn ang="0">
                  <a:pos x="139" y="1671"/>
                </a:cxn>
                <a:cxn ang="0">
                  <a:pos x="2047" y="1658"/>
                </a:cxn>
                <a:cxn ang="0">
                  <a:pos x="1461" y="1880"/>
                </a:cxn>
                <a:cxn ang="0">
                  <a:pos x="1587" y="1655"/>
                </a:cxn>
                <a:cxn ang="0">
                  <a:pos x="509" y="1880"/>
                </a:cxn>
                <a:cxn ang="0">
                  <a:pos x="542" y="1641"/>
                </a:cxn>
                <a:cxn ang="0">
                  <a:pos x="588" y="1598"/>
                </a:cxn>
                <a:cxn ang="0">
                  <a:pos x="658" y="1896"/>
                </a:cxn>
                <a:cxn ang="0">
                  <a:pos x="445" y="1859"/>
                </a:cxn>
                <a:cxn ang="0">
                  <a:pos x="323" y="2255"/>
                </a:cxn>
                <a:cxn ang="0">
                  <a:pos x="546" y="2468"/>
                </a:cxn>
                <a:cxn ang="0">
                  <a:pos x="593" y="2769"/>
                </a:cxn>
                <a:cxn ang="0">
                  <a:pos x="1151" y="2948"/>
                </a:cxn>
                <a:cxn ang="0">
                  <a:pos x="1672" y="2680"/>
                </a:cxn>
                <a:cxn ang="0">
                  <a:pos x="1671" y="2560"/>
                </a:cxn>
                <a:cxn ang="0">
                  <a:pos x="1818" y="2373"/>
                </a:cxn>
                <a:cxn ang="0">
                  <a:pos x="1644" y="2095"/>
                </a:cxn>
                <a:cxn ang="0">
                  <a:pos x="1834" y="2009"/>
                </a:cxn>
                <a:cxn ang="0">
                  <a:pos x="1640" y="1673"/>
                </a:cxn>
                <a:cxn ang="0">
                  <a:pos x="1441" y="1920"/>
                </a:cxn>
                <a:cxn ang="0">
                  <a:pos x="1479" y="1610"/>
                </a:cxn>
                <a:cxn ang="0">
                  <a:pos x="1258" y="1435"/>
                </a:cxn>
                <a:cxn ang="0">
                  <a:pos x="3157" y="54"/>
                </a:cxn>
                <a:cxn ang="0">
                  <a:pos x="3253" y="375"/>
                </a:cxn>
                <a:cxn ang="0">
                  <a:pos x="2211" y="1357"/>
                </a:cxn>
                <a:cxn ang="0">
                  <a:pos x="2068" y="1652"/>
                </a:cxn>
                <a:cxn ang="0">
                  <a:pos x="2190" y="1897"/>
                </a:cxn>
                <a:cxn ang="0">
                  <a:pos x="2159" y="2077"/>
                </a:cxn>
                <a:cxn ang="0">
                  <a:pos x="2149" y="2345"/>
                </a:cxn>
                <a:cxn ang="0">
                  <a:pos x="2188" y="2504"/>
                </a:cxn>
                <a:cxn ang="0">
                  <a:pos x="2143" y="2403"/>
                </a:cxn>
                <a:cxn ang="0">
                  <a:pos x="2171" y="2579"/>
                </a:cxn>
                <a:cxn ang="0">
                  <a:pos x="2082" y="2736"/>
                </a:cxn>
                <a:cxn ang="0">
                  <a:pos x="2009" y="2796"/>
                </a:cxn>
                <a:cxn ang="0">
                  <a:pos x="1944" y="2963"/>
                </a:cxn>
                <a:cxn ang="0">
                  <a:pos x="1663" y="3091"/>
                </a:cxn>
                <a:cxn ang="0">
                  <a:pos x="1012" y="3254"/>
                </a:cxn>
                <a:cxn ang="0">
                  <a:pos x="385" y="2998"/>
                </a:cxn>
                <a:cxn ang="0">
                  <a:pos x="236" y="2968"/>
                </a:cxn>
                <a:cxn ang="0">
                  <a:pos x="184" y="2850"/>
                </a:cxn>
                <a:cxn ang="0">
                  <a:pos x="210" y="2805"/>
                </a:cxn>
                <a:cxn ang="0">
                  <a:pos x="41" y="2502"/>
                </a:cxn>
                <a:cxn ang="0">
                  <a:pos x="13" y="2116"/>
                </a:cxn>
                <a:cxn ang="0">
                  <a:pos x="2" y="1918"/>
                </a:cxn>
                <a:cxn ang="0">
                  <a:pos x="63" y="1805"/>
                </a:cxn>
                <a:cxn ang="0">
                  <a:pos x="128" y="1638"/>
                </a:cxn>
                <a:cxn ang="0">
                  <a:pos x="447" y="1318"/>
                </a:cxn>
                <a:cxn ang="0">
                  <a:pos x="1089" y="1108"/>
                </a:cxn>
                <a:cxn ang="0">
                  <a:pos x="1731" y="1321"/>
                </a:cxn>
                <a:cxn ang="0">
                  <a:pos x="2793" y="81"/>
                </a:cxn>
              </a:cxnLst>
              <a:rect l="0" t="0" r="r" b="b"/>
              <a:pathLst>
                <a:path w="3269" h="3258">
                  <a:moveTo>
                    <a:pt x="1955" y="2815"/>
                  </a:moveTo>
                  <a:lnTo>
                    <a:pt x="1933" y="2844"/>
                  </a:lnTo>
                  <a:lnTo>
                    <a:pt x="1933" y="2934"/>
                  </a:lnTo>
                  <a:lnTo>
                    <a:pt x="1937" y="2938"/>
                  </a:lnTo>
                  <a:lnTo>
                    <a:pt x="1941" y="2941"/>
                  </a:lnTo>
                  <a:lnTo>
                    <a:pt x="1996" y="2941"/>
                  </a:lnTo>
                  <a:lnTo>
                    <a:pt x="2001" y="2940"/>
                  </a:lnTo>
                  <a:lnTo>
                    <a:pt x="2005" y="2935"/>
                  </a:lnTo>
                  <a:lnTo>
                    <a:pt x="2006" y="2930"/>
                  </a:lnTo>
                  <a:lnTo>
                    <a:pt x="2006" y="2823"/>
                  </a:lnTo>
                  <a:lnTo>
                    <a:pt x="2004" y="2820"/>
                  </a:lnTo>
                  <a:lnTo>
                    <a:pt x="1999" y="2815"/>
                  </a:lnTo>
                  <a:lnTo>
                    <a:pt x="1955" y="2815"/>
                  </a:lnTo>
                  <a:close/>
                  <a:moveTo>
                    <a:pt x="2091" y="2591"/>
                  </a:moveTo>
                  <a:lnTo>
                    <a:pt x="2088" y="2594"/>
                  </a:lnTo>
                  <a:lnTo>
                    <a:pt x="2086" y="2596"/>
                  </a:lnTo>
                  <a:lnTo>
                    <a:pt x="2084" y="2598"/>
                  </a:lnTo>
                  <a:lnTo>
                    <a:pt x="2083" y="2602"/>
                  </a:lnTo>
                  <a:lnTo>
                    <a:pt x="2083" y="2705"/>
                  </a:lnTo>
                  <a:lnTo>
                    <a:pt x="2086" y="2712"/>
                  </a:lnTo>
                  <a:lnTo>
                    <a:pt x="2088" y="2714"/>
                  </a:lnTo>
                  <a:lnTo>
                    <a:pt x="2091" y="2717"/>
                  </a:lnTo>
                  <a:lnTo>
                    <a:pt x="2150" y="2717"/>
                  </a:lnTo>
                  <a:lnTo>
                    <a:pt x="2153" y="2714"/>
                  </a:lnTo>
                  <a:lnTo>
                    <a:pt x="2156" y="2712"/>
                  </a:lnTo>
                  <a:lnTo>
                    <a:pt x="2158" y="2705"/>
                  </a:lnTo>
                  <a:lnTo>
                    <a:pt x="2158" y="2602"/>
                  </a:lnTo>
                  <a:lnTo>
                    <a:pt x="2157" y="2598"/>
                  </a:lnTo>
                  <a:lnTo>
                    <a:pt x="2156" y="2596"/>
                  </a:lnTo>
                  <a:lnTo>
                    <a:pt x="2153" y="2594"/>
                  </a:lnTo>
                  <a:lnTo>
                    <a:pt x="2150" y="2591"/>
                  </a:lnTo>
                  <a:lnTo>
                    <a:pt x="2091" y="2591"/>
                  </a:lnTo>
                  <a:close/>
                  <a:moveTo>
                    <a:pt x="447" y="2510"/>
                  </a:moveTo>
                  <a:lnTo>
                    <a:pt x="437" y="2512"/>
                  </a:lnTo>
                  <a:lnTo>
                    <a:pt x="429" y="2520"/>
                  </a:lnTo>
                  <a:lnTo>
                    <a:pt x="426" y="2532"/>
                  </a:lnTo>
                  <a:lnTo>
                    <a:pt x="426" y="2572"/>
                  </a:lnTo>
                  <a:lnTo>
                    <a:pt x="452" y="2612"/>
                  </a:lnTo>
                  <a:lnTo>
                    <a:pt x="479" y="2652"/>
                  </a:lnTo>
                  <a:lnTo>
                    <a:pt x="510" y="2690"/>
                  </a:lnTo>
                  <a:lnTo>
                    <a:pt x="544" y="2726"/>
                  </a:lnTo>
                  <a:lnTo>
                    <a:pt x="562" y="2742"/>
                  </a:lnTo>
                  <a:lnTo>
                    <a:pt x="564" y="2737"/>
                  </a:lnTo>
                  <a:lnTo>
                    <a:pt x="567" y="2728"/>
                  </a:lnTo>
                  <a:lnTo>
                    <a:pt x="567" y="2532"/>
                  </a:lnTo>
                  <a:lnTo>
                    <a:pt x="564" y="2520"/>
                  </a:lnTo>
                  <a:lnTo>
                    <a:pt x="556" y="2512"/>
                  </a:lnTo>
                  <a:lnTo>
                    <a:pt x="546" y="2510"/>
                  </a:lnTo>
                  <a:lnTo>
                    <a:pt x="447" y="2510"/>
                  </a:lnTo>
                  <a:close/>
                  <a:moveTo>
                    <a:pt x="1704" y="2094"/>
                  </a:moveTo>
                  <a:lnTo>
                    <a:pt x="1694" y="2096"/>
                  </a:lnTo>
                  <a:lnTo>
                    <a:pt x="1686" y="2104"/>
                  </a:lnTo>
                  <a:lnTo>
                    <a:pt x="1683" y="2114"/>
                  </a:lnTo>
                  <a:lnTo>
                    <a:pt x="1683" y="2311"/>
                  </a:lnTo>
                  <a:lnTo>
                    <a:pt x="1686" y="2321"/>
                  </a:lnTo>
                  <a:lnTo>
                    <a:pt x="1694" y="2329"/>
                  </a:lnTo>
                  <a:lnTo>
                    <a:pt x="1704" y="2333"/>
                  </a:lnTo>
                  <a:lnTo>
                    <a:pt x="1803" y="2333"/>
                  </a:lnTo>
                  <a:lnTo>
                    <a:pt x="1813" y="2329"/>
                  </a:lnTo>
                  <a:lnTo>
                    <a:pt x="1821" y="2321"/>
                  </a:lnTo>
                  <a:lnTo>
                    <a:pt x="1824" y="2311"/>
                  </a:lnTo>
                  <a:lnTo>
                    <a:pt x="1824" y="2114"/>
                  </a:lnTo>
                  <a:lnTo>
                    <a:pt x="1821" y="2104"/>
                  </a:lnTo>
                  <a:lnTo>
                    <a:pt x="1813" y="2096"/>
                  </a:lnTo>
                  <a:lnTo>
                    <a:pt x="1803" y="2094"/>
                  </a:lnTo>
                  <a:lnTo>
                    <a:pt x="1704" y="2094"/>
                  </a:lnTo>
                  <a:close/>
                  <a:moveTo>
                    <a:pt x="2120" y="1886"/>
                  </a:moveTo>
                  <a:lnTo>
                    <a:pt x="2135" y="1949"/>
                  </a:lnTo>
                  <a:lnTo>
                    <a:pt x="2147" y="2011"/>
                  </a:lnTo>
                  <a:lnTo>
                    <a:pt x="2159" y="2011"/>
                  </a:lnTo>
                  <a:lnTo>
                    <a:pt x="2163" y="2009"/>
                  </a:lnTo>
                  <a:lnTo>
                    <a:pt x="2167" y="2004"/>
                  </a:lnTo>
                  <a:lnTo>
                    <a:pt x="2167" y="1894"/>
                  </a:lnTo>
                  <a:lnTo>
                    <a:pt x="2165" y="1890"/>
                  </a:lnTo>
                  <a:lnTo>
                    <a:pt x="2163" y="1888"/>
                  </a:lnTo>
                  <a:lnTo>
                    <a:pt x="2159" y="1886"/>
                  </a:lnTo>
                  <a:lnTo>
                    <a:pt x="2120" y="1886"/>
                  </a:lnTo>
                  <a:close/>
                  <a:moveTo>
                    <a:pt x="72" y="1659"/>
                  </a:moveTo>
                  <a:lnTo>
                    <a:pt x="69" y="1662"/>
                  </a:lnTo>
                  <a:lnTo>
                    <a:pt x="67" y="1664"/>
                  </a:lnTo>
                  <a:lnTo>
                    <a:pt x="64" y="1671"/>
                  </a:lnTo>
                  <a:lnTo>
                    <a:pt x="64" y="1774"/>
                  </a:lnTo>
                  <a:lnTo>
                    <a:pt x="66" y="1778"/>
                  </a:lnTo>
                  <a:lnTo>
                    <a:pt x="67" y="1780"/>
                  </a:lnTo>
                  <a:lnTo>
                    <a:pt x="69" y="1782"/>
                  </a:lnTo>
                  <a:lnTo>
                    <a:pt x="72" y="1785"/>
                  </a:lnTo>
                  <a:lnTo>
                    <a:pt x="89" y="1785"/>
                  </a:lnTo>
                  <a:lnTo>
                    <a:pt x="112" y="1729"/>
                  </a:lnTo>
                  <a:lnTo>
                    <a:pt x="139" y="1675"/>
                  </a:lnTo>
                  <a:lnTo>
                    <a:pt x="139" y="1671"/>
                  </a:lnTo>
                  <a:lnTo>
                    <a:pt x="137" y="1664"/>
                  </a:lnTo>
                  <a:lnTo>
                    <a:pt x="134" y="1662"/>
                  </a:lnTo>
                  <a:lnTo>
                    <a:pt x="131" y="1659"/>
                  </a:lnTo>
                  <a:lnTo>
                    <a:pt x="72" y="1659"/>
                  </a:lnTo>
                  <a:close/>
                  <a:moveTo>
                    <a:pt x="2022" y="1654"/>
                  </a:moveTo>
                  <a:lnTo>
                    <a:pt x="2036" y="1678"/>
                  </a:lnTo>
                  <a:lnTo>
                    <a:pt x="2049" y="1703"/>
                  </a:lnTo>
                  <a:lnTo>
                    <a:pt x="2049" y="1662"/>
                  </a:lnTo>
                  <a:lnTo>
                    <a:pt x="2047" y="1658"/>
                  </a:lnTo>
                  <a:lnTo>
                    <a:pt x="2044" y="1656"/>
                  </a:lnTo>
                  <a:lnTo>
                    <a:pt x="2037" y="1654"/>
                  </a:lnTo>
                  <a:lnTo>
                    <a:pt x="2022" y="1654"/>
                  </a:lnTo>
                  <a:close/>
                  <a:moveTo>
                    <a:pt x="1479" y="1651"/>
                  </a:moveTo>
                  <a:lnTo>
                    <a:pt x="1469" y="1655"/>
                  </a:lnTo>
                  <a:lnTo>
                    <a:pt x="1461" y="1663"/>
                  </a:lnTo>
                  <a:lnTo>
                    <a:pt x="1457" y="1673"/>
                  </a:lnTo>
                  <a:lnTo>
                    <a:pt x="1457" y="1870"/>
                  </a:lnTo>
                  <a:lnTo>
                    <a:pt x="1461" y="1880"/>
                  </a:lnTo>
                  <a:lnTo>
                    <a:pt x="1469" y="1888"/>
                  </a:lnTo>
                  <a:lnTo>
                    <a:pt x="1479" y="1890"/>
                  </a:lnTo>
                  <a:lnTo>
                    <a:pt x="1577" y="1890"/>
                  </a:lnTo>
                  <a:lnTo>
                    <a:pt x="1587" y="1888"/>
                  </a:lnTo>
                  <a:lnTo>
                    <a:pt x="1595" y="1880"/>
                  </a:lnTo>
                  <a:lnTo>
                    <a:pt x="1598" y="1870"/>
                  </a:lnTo>
                  <a:lnTo>
                    <a:pt x="1598" y="1673"/>
                  </a:lnTo>
                  <a:lnTo>
                    <a:pt x="1595" y="1663"/>
                  </a:lnTo>
                  <a:lnTo>
                    <a:pt x="1587" y="1655"/>
                  </a:lnTo>
                  <a:lnTo>
                    <a:pt x="1577" y="1651"/>
                  </a:lnTo>
                  <a:lnTo>
                    <a:pt x="1479" y="1651"/>
                  </a:lnTo>
                  <a:close/>
                  <a:moveTo>
                    <a:pt x="542" y="1641"/>
                  </a:moveTo>
                  <a:lnTo>
                    <a:pt x="514" y="1671"/>
                  </a:lnTo>
                  <a:lnTo>
                    <a:pt x="487" y="1703"/>
                  </a:lnTo>
                  <a:lnTo>
                    <a:pt x="487" y="1859"/>
                  </a:lnTo>
                  <a:lnTo>
                    <a:pt x="490" y="1870"/>
                  </a:lnTo>
                  <a:lnTo>
                    <a:pt x="498" y="1878"/>
                  </a:lnTo>
                  <a:lnTo>
                    <a:pt x="509" y="1880"/>
                  </a:lnTo>
                  <a:lnTo>
                    <a:pt x="607" y="1880"/>
                  </a:lnTo>
                  <a:lnTo>
                    <a:pt x="617" y="1878"/>
                  </a:lnTo>
                  <a:lnTo>
                    <a:pt x="625" y="1870"/>
                  </a:lnTo>
                  <a:lnTo>
                    <a:pt x="627" y="1859"/>
                  </a:lnTo>
                  <a:lnTo>
                    <a:pt x="627" y="1663"/>
                  </a:lnTo>
                  <a:lnTo>
                    <a:pt x="625" y="1651"/>
                  </a:lnTo>
                  <a:lnTo>
                    <a:pt x="617" y="1643"/>
                  </a:lnTo>
                  <a:lnTo>
                    <a:pt x="607" y="1641"/>
                  </a:lnTo>
                  <a:lnTo>
                    <a:pt x="542" y="1641"/>
                  </a:lnTo>
                  <a:close/>
                  <a:moveTo>
                    <a:pt x="1066" y="1416"/>
                  </a:moveTo>
                  <a:lnTo>
                    <a:pt x="1003" y="1420"/>
                  </a:lnTo>
                  <a:lnTo>
                    <a:pt x="939" y="1430"/>
                  </a:lnTo>
                  <a:lnTo>
                    <a:pt x="877" y="1444"/>
                  </a:lnTo>
                  <a:lnTo>
                    <a:pt x="815" y="1465"/>
                  </a:lnTo>
                  <a:lnTo>
                    <a:pt x="755" y="1490"/>
                  </a:lnTo>
                  <a:lnTo>
                    <a:pt x="698" y="1521"/>
                  </a:lnTo>
                  <a:lnTo>
                    <a:pt x="641" y="1557"/>
                  </a:lnTo>
                  <a:lnTo>
                    <a:pt x="588" y="1598"/>
                  </a:lnTo>
                  <a:lnTo>
                    <a:pt x="607" y="1598"/>
                  </a:lnTo>
                  <a:lnTo>
                    <a:pt x="627" y="1602"/>
                  </a:lnTo>
                  <a:lnTo>
                    <a:pt x="645" y="1611"/>
                  </a:lnTo>
                  <a:lnTo>
                    <a:pt x="658" y="1625"/>
                  </a:lnTo>
                  <a:lnTo>
                    <a:pt x="667" y="1642"/>
                  </a:lnTo>
                  <a:lnTo>
                    <a:pt x="670" y="1663"/>
                  </a:lnTo>
                  <a:lnTo>
                    <a:pt x="670" y="1859"/>
                  </a:lnTo>
                  <a:lnTo>
                    <a:pt x="667" y="1879"/>
                  </a:lnTo>
                  <a:lnTo>
                    <a:pt x="658" y="1896"/>
                  </a:lnTo>
                  <a:lnTo>
                    <a:pt x="645" y="1910"/>
                  </a:lnTo>
                  <a:lnTo>
                    <a:pt x="627" y="1919"/>
                  </a:lnTo>
                  <a:lnTo>
                    <a:pt x="607" y="1923"/>
                  </a:lnTo>
                  <a:lnTo>
                    <a:pt x="508" y="1923"/>
                  </a:lnTo>
                  <a:lnTo>
                    <a:pt x="488" y="1919"/>
                  </a:lnTo>
                  <a:lnTo>
                    <a:pt x="471" y="1910"/>
                  </a:lnTo>
                  <a:lnTo>
                    <a:pt x="457" y="1896"/>
                  </a:lnTo>
                  <a:lnTo>
                    <a:pt x="448" y="1879"/>
                  </a:lnTo>
                  <a:lnTo>
                    <a:pt x="445" y="1859"/>
                  </a:lnTo>
                  <a:lnTo>
                    <a:pt x="445" y="1760"/>
                  </a:lnTo>
                  <a:lnTo>
                    <a:pt x="411" y="1818"/>
                  </a:lnTo>
                  <a:lnTo>
                    <a:pt x="383" y="1877"/>
                  </a:lnTo>
                  <a:lnTo>
                    <a:pt x="360" y="1937"/>
                  </a:lnTo>
                  <a:lnTo>
                    <a:pt x="341" y="2000"/>
                  </a:lnTo>
                  <a:lnTo>
                    <a:pt x="329" y="2063"/>
                  </a:lnTo>
                  <a:lnTo>
                    <a:pt x="322" y="2127"/>
                  </a:lnTo>
                  <a:lnTo>
                    <a:pt x="319" y="2191"/>
                  </a:lnTo>
                  <a:lnTo>
                    <a:pt x="323" y="2255"/>
                  </a:lnTo>
                  <a:lnTo>
                    <a:pt x="332" y="2319"/>
                  </a:lnTo>
                  <a:lnTo>
                    <a:pt x="346" y="2382"/>
                  </a:lnTo>
                  <a:lnTo>
                    <a:pt x="365" y="2443"/>
                  </a:lnTo>
                  <a:lnTo>
                    <a:pt x="391" y="2504"/>
                  </a:lnTo>
                  <a:lnTo>
                    <a:pt x="400" y="2489"/>
                  </a:lnTo>
                  <a:lnTo>
                    <a:pt x="414" y="2478"/>
                  </a:lnTo>
                  <a:lnTo>
                    <a:pt x="429" y="2471"/>
                  </a:lnTo>
                  <a:lnTo>
                    <a:pt x="447" y="2468"/>
                  </a:lnTo>
                  <a:lnTo>
                    <a:pt x="546" y="2468"/>
                  </a:lnTo>
                  <a:lnTo>
                    <a:pt x="565" y="2472"/>
                  </a:lnTo>
                  <a:lnTo>
                    <a:pt x="583" y="2480"/>
                  </a:lnTo>
                  <a:lnTo>
                    <a:pt x="596" y="2494"/>
                  </a:lnTo>
                  <a:lnTo>
                    <a:pt x="606" y="2511"/>
                  </a:lnTo>
                  <a:lnTo>
                    <a:pt x="609" y="2532"/>
                  </a:lnTo>
                  <a:lnTo>
                    <a:pt x="609" y="2728"/>
                  </a:lnTo>
                  <a:lnTo>
                    <a:pt x="607" y="2744"/>
                  </a:lnTo>
                  <a:lnTo>
                    <a:pt x="601" y="2758"/>
                  </a:lnTo>
                  <a:lnTo>
                    <a:pt x="593" y="2769"/>
                  </a:lnTo>
                  <a:lnTo>
                    <a:pt x="648" y="2812"/>
                  </a:lnTo>
                  <a:lnTo>
                    <a:pt x="704" y="2848"/>
                  </a:lnTo>
                  <a:lnTo>
                    <a:pt x="764" y="2879"/>
                  </a:lnTo>
                  <a:lnTo>
                    <a:pt x="826" y="2904"/>
                  </a:lnTo>
                  <a:lnTo>
                    <a:pt x="889" y="2923"/>
                  </a:lnTo>
                  <a:lnTo>
                    <a:pt x="954" y="2938"/>
                  </a:lnTo>
                  <a:lnTo>
                    <a:pt x="1019" y="2946"/>
                  </a:lnTo>
                  <a:lnTo>
                    <a:pt x="1085" y="2950"/>
                  </a:lnTo>
                  <a:lnTo>
                    <a:pt x="1151" y="2948"/>
                  </a:lnTo>
                  <a:lnTo>
                    <a:pt x="1216" y="2940"/>
                  </a:lnTo>
                  <a:lnTo>
                    <a:pt x="1281" y="2926"/>
                  </a:lnTo>
                  <a:lnTo>
                    <a:pt x="1344" y="2906"/>
                  </a:lnTo>
                  <a:lnTo>
                    <a:pt x="1405" y="2881"/>
                  </a:lnTo>
                  <a:lnTo>
                    <a:pt x="1465" y="2851"/>
                  </a:lnTo>
                  <a:lnTo>
                    <a:pt x="1523" y="2814"/>
                  </a:lnTo>
                  <a:lnTo>
                    <a:pt x="1578" y="2773"/>
                  </a:lnTo>
                  <a:lnTo>
                    <a:pt x="1629" y="2726"/>
                  </a:lnTo>
                  <a:lnTo>
                    <a:pt x="1672" y="2680"/>
                  </a:lnTo>
                  <a:lnTo>
                    <a:pt x="1710" y="2632"/>
                  </a:lnTo>
                  <a:lnTo>
                    <a:pt x="1743" y="2581"/>
                  </a:lnTo>
                  <a:lnTo>
                    <a:pt x="1772" y="2529"/>
                  </a:lnTo>
                  <a:lnTo>
                    <a:pt x="1703" y="2576"/>
                  </a:lnTo>
                  <a:lnTo>
                    <a:pt x="1696" y="2580"/>
                  </a:lnTo>
                  <a:lnTo>
                    <a:pt x="1688" y="2580"/>
                  </a:lnTo>
                  <a:lnTo>
                    <a:pt x="1680" y="2576"/>
                  </a:lnTo>
                  <a:lnTo>
                    <a:pt x="1674" y="2571"/>
                  </a:lnTo>
                  <a:lnTo>
                    <a:pt x="1671" y="2560"/>
                  </a:lnTo>
                  <a:lnTo>
                    <a:pt x="1672" y="2550"/>
                  </a:lnTo>
                  <a:lnTo>
                    <a:pt x="1679" y="2542"/>
                  </a:lnTo>
                  <a:lnTo>
                    <a:pt x="1795" y="2460"/>
                  </a:lnTo>
                  <a:lnTo>
                    <a:pt x="1798" y="2459"/>
                  </a:lnTo>
                  <a:lnTo>
                    <a:pt x="1801" y="2459"/>
                  </a:lnTo>
                  <a:lnTo>
                    <a:pt x="1803" y="2458"/>
                  </a:lnTo>
                  <a:lnTo>
                    <a:pt x="1819" y="2413"/>
                  </a:lnTo>
                  <a:lnTo>
                    <a:pt x="1832" y="2367"/>
                  </a:lnTo>
                  <a:lnTo>
                    <a:pt x="1818" y="2373"/>
                  </a:lnTo>
                  <a:lnTo>
                    <a:pt x="1803" y="2374"/>
                  </a:lnTo>
                  <a:lnTo>
                    <a:pt x="1704" y="2374"/>
                  </a:lnTo>
                  <a:lnTo>
                    <a:pt x="1685" y="2371"/>
                  </a:lnTo>
                  <a:lnTo>
                    <a:pt x="1667" y="2363"/>
                  </a:lnTo>
                  <a:lnTo>
                    <a:pt x="1654" y="2349"/>
                  </a:lnTo>
                  <a:lnTo>
                    <a:pt x="1644" y="2332"/>
                  </a:lnTo>
                  <a:lnTo>
                    <a:pt x="1641" y="2311"/>
                  </a:lnTo>
                  <a:lnTo>
                    <a:pt x="1641" y="2114"/>
                  </a:lnTo>
                  <a:lnTo>
                    <a:pt x="1644" y="2095"/>
                  </a:lnTo>
                  <a:lnTo>
                    <a:pt x="1654" y="2078"/>
                  </a:lnTo>
                  <a:lnTo>
                    <a:pt x="1667" y="2064"/>
                  </a:lnTo>
                  <a:lnTo>
                    <a:pt x="1685" y="2055"/>
                  </a:lnTo>
                  <a:lnTo>
                    <a:pt x="1704" y="2051"/>
                  </a:lnTo>
                  <a:lnTo>
                    <a:pt x="1803" y="2051"/>
                  </a:lnTo>
                  <a:lnTo>
                    <a:pt x="1819" y="2054"/>
                  </a:lnTo>
                  <a:lnTo>
                    <a:pt x="1833" y="2058"/>
                  </a:lnTo>
                  <a:lnTo>
                    <a:pt x="1845" y="2067"/>
                  </a:lnTo>
                  <a:lnTo>
                    <a:pt x="1834" y="2009"/>
                  </a:lnTo>
                  <a:lnTo>
                    <a:pt x="1819" y="1951"/>
                  </a:lnTo>
                  <a:lnTo>
                    <a:pt x="1798" y="1895"/>
                  </a:lnTo>
                  <a:lnTo>
                    <a:pt x="1774" y="1841"/>
                  </a:lnTo>
                  <a:lnTo>
                    <a:pt x="1746" y="1787"/>
                  </a:lnTo>
                  <a:lnTo>
                    <a:pt x="1712" y="1736"/>
                  </a:lnTo>
                  <a:lnTo>
                    <a:pt x="1673" y="1687"/>
                  </a:lnTo>
                  <a:lnTo>
                    <a:pt x="1631" y="1641"/>
                  </a:lnTo>
                  <a:lnTo>
                    <a:pt x="1638" y="1656"/>
                  </a:lnTo>
                  <a:lnTo>
                    <a:pt x="1640" y="1673"/>
                  </a:lnTo>
                  <a:lnTo>
                    <a:pt x="1640" y="1870"/>
                  </a:lnTo>
                  <a:lnTo>
                    <a:pt x="1636" y="1889"/>
                  </a:lnTo>
                  <a:lnTo>
                    <a:pt x="1628" y="1906"/>
                  </a:lnTo>
                  <a:lnTo>
                    <a:pt x="1615" y="1920"/>
                  </a:lnTo>
                  <a:lnTo>
                    <a:pt x="1597" y="1929"/>
                  </a:lnTo>
                  <a:lnTo>
                    <a:pt x="1577" y="1933"/>
                  </a:lnTo>
                  <a:lnTo>
                    <a:pt x="1479" y="1933"/>
                  </a:lnTo>
                  <a:lnTo>
                    <a:pt x="1458" y="1929"/>
                  </a:lnTo>
                  <a:lnTo>
                    <a:pt x="1441" y="1920"/>
                  </a:lnTo>
                  <a:lnTo>
                    <a:pt x="1427" y="1906"/>
                  </a:lnTo>
                  <a:lnTo>
                    <a:pt x="1418" y="1889"/>
                  </a:lnTo>
                  <a:lnTo>
                    <a:pt x="1415" y="1870"/>
                  </a:lnTo>
                  <a:lnTo>
                    <a:pt x="1415" y="1673"/>
                  </a:lnTo>
                  <a:lnTo>
                    <a:pt x="1418" y="1652"/>
                  </a:lnTo>
                  <a:lnTo>
                    <a:pt x="1427" y="1635"/>
                  </a:lnTo>
                  <a:lnTo>
                    <a:pt x="1441" y="1621"/>
                  </a:lnTo>
                  <a:lnTo>
                    <a:pt x="1458" y="1613"/>
                  </a:lnTo>
                  <a:lnTo>
                    <a:pt x="1479" y="1610"/>
                  </a:lnTo>
                  <a:lnTo>
                    <a:pt x="1577" y="1610"/>
                  </a:lnTo>
                  <a:lnTo>
                    <a:pt x="1590" y="1611"/>
                  </a:lnTo>
                  <a:lnTo>
                    <a:pt x="1604" y="1616"/>
                  </a:lnTo>
                  <a:lnTo>
                    <a:pt x="1552" y="1572"/>
                  </a:lnTo>
                  <a:lnTo>
                    <a:pt x="1497" y="1534"/>
                  </a:lnTo>
                  <a:lnTo>
                    <a:pt x="1440" y="1502"/>
                  </a:lnTo>
                  <a:lnTo>
                    <a:pt x="1381" y="1474"/>
                  </a:lnTo>
                  <a:lnTo>
                    <a:pt x="1320" y="1451"/>
                  </a:lnTo>
                  <a:lnTo>
                    <a:pt x="1258" y="1435"/>
                  </a:lnTo>
                  <a:lnTo>
                    <a:pt x="1195" y="1424"/>
                  </a:lnTo>
                  <a:lnTo>
                    <a:pt x="1131" y="1417"/>
                  </a:lnTo>
                  <a:lnTo>
                    <a:pt x="1066" y="1416"/>
                  </a:lnTo>
                  <a:close/>
                  <a:moveTo>
                    <a:pt x="2972" y="0"/>
                  </a:moveTo>
                  <a:lnTo>
                    <a:pt x="3010" y="0"/>
                  </a:lnTo>
                  <a:lnTo>
                    <a:pt x="3049" y="6"/>
                  </a:lnTo>
                  <a:lnTo>
                    <a:pt x="3087" y="16"/>
                  </a:lnTo>
                  <a:lnTo>
                    <a:pt x="3122" y="33"/>
                  </a:lnTo>
                  <a:lnTo>
                    <a:pt x="3157" y="54"/>
                  </a:lnTo>
                  <a:lnTo>
                    <a:pt x="3188" y="81"/>
                  </a:lnTo>
                  <a:lnTo>
                    <a:pt x="3215" y="113"/>
                  </a:lnTo>
                  <a:lnTo>
                    <a:pt x="3236" y="147"/>
                  </a:lnTo>
                  <a:lnTo>
                    <a:pt x="3253" y="183"/>
                  </a:lnTo>
                  <a:lnTo>
                    <a:pt x="3263" y="221"/>
                  </a:lnTo>
                  <a:lnTo>
                    <a:pt x="3269" y="260"/>
                  </a:lnTo>
                  <a:lnTo>
                    <a:pt x="3269" y="298"/>
                  </a:lnTo>
                  <a:lnTo>
                    <a:pt x="3263" y="337"/>
                  </a:lnTo>
                  <a:lnTo>
                    <a:pt x="3253" y="375"/>
                  </a:lnTo>
                  <a:lnTo>
                    <a:pt x="3236" y="410"/>
                  </a:lnTo>
                  <a:lnTo>
                    <a:pt x="3215" y="445"/>
                  </a:lnTo>
                  <a:lnTo>
                    <a:pt x="3188" y="476"/>
                  </a:lnTo>
                  <a:lnTo>
                    <a:pt x="2387" y="1277"/>
                  </a:lnTo>
                  <a:lnTo>
                    <a:pt x="2356" y="1303"/>
                  </a:lnTo>
                  <a:lnTo>
                    <a:pt x="2322" y="1325"/>
                  </a:lnTo>
                  <a:lnTo>
                    <a:pt x="2286" y="1340"/>
                  </a:lnTo>
                  <a:lnTo>
                    <a:pt x="2249" y="1351"/>
                  </a:lnTo>
                  <a:lnTo>
                    <a:pt x="2211" y="1357"/>
                  </a:lnTo>
                  <a:lnTo>
                    <a:pt x="2172" y="1357"/>
                  </a:lnTo>
                  <a:lnTo>
                    <a:pt x="2134" y="1353"/>
                  </a:lnTo>
                  <a:lnTo>
                    <a:pt x="1948" y="1539"/>
                  </a:lnTo>
                  <a:lnTo>
                    <a:pt x="1980" y="1585"/>
                  </a:lnTo>
                  <a:lnTo>
                    <a:pt x="2010" y="1632"/>
                  </a:lnTo>
                  <a:lnTo>
                    <a:pt x="2037" y="1632"/>
                  </a:lnTo>
                  <a:lnTo>
                    <a:pt x="2050" y="1634"/>
                  </a:lnTo>
                  <a:lnTo>
                    <a:pt x="2062" y="1641"/>
                  </a:lnTo>
                  <a:lnTo>
                    <a:pt x="2068" y="1652"/>
                  </a:lnTo>
                  <a:lnTo>
                    <a:pt x="2071" y="1665"/>
                  </a:lnTo>
                  <a:lnTo>
                    <a:pt x="2071" y="1752"/>
                  </a:lnTo>
                  <a:lnTo>
                    <a:pt x="2094" y="1808"/>
                  </a:lnTo>
                  <a:lnTo>
                    <a:pt x="2113" y="1864"/>
                  </a:lnTo>
                  <a:lnTo>
                    <a:pt x="2157" y="1864"/>
                  </a:lnTo>
                  <a:lnTo>
                    <a:pt x="2170" y="1866"/>
                  </a:lnTo>
                  <a:lnTo>
                    <a:pt x="2180" y="1874"/>
                  </a:lnTo>
                  <a:lnTo>
                    <a:pt x="2188" y="1885"/>
                  </a:lnTo>
                  <a:lnTo>
                    <a:pt x="2190" y="1897"/>
                  </a:lnTo>
                  <a:lnTo>
                    <a:pt x="2190" y="2001"/>
                  </a:lnTo>
                  <a:lnTo>
                    <a:pt x="2188" y="2013"/>
                  </a:lnTo>
                  <a:lnTo>
                    <a:pt x="2180" y="2025"/>
                  </a:lnTo>
                  <a:lnTo>
                    <a:pt x="2170" y="2032"/>
                  </a:lnTo>
                  <a:lnTo>
                    <a:pt x="2157" y="2034"/>
                  </a:lnTo>
                  <a:lnTo>
                    <a:pt x="2150" y="2034"/>
                  </a:lnTo>
                  <a:lnTo>
                    <a:pt x="2153" y="2056"/>
                  </a:lnTo>
                  <a:lnTo>
                    <a:pt x="2156" y="2078"/>
                  </a:lnTo>
                  <a:lnTo>
                    <a:pt x="2159" y="2077"/>
                  </a:lnTo>
                  <a:lnTo>
                    <a:pt x="2166" y="2080"/>
                  </a:lnTo>
                  <a:lnTo>
                    <a:pt x="2168" y="2082"/>
                  </a:lnTo>
                  <a:lnTo>
                    <a:pt x="2170" y="2085"/>
                  </a:lnTo>
                  <a:lnTo>
                    <a:pt x="2170" y="2250"/>
                  </a:lnTo>
                  <a:lnTo>
                    <a:pt x="2167" y="2253"/>
                  </a:lnTo>
                  <a:lnTo>
                    <a:pt x="2163" y="2258"/>
                  </a:lnTo>
                  <a:lnTo>
                    <a:pt x="2159" y="2258"/>
                  </a:lnTo>
                  <a:lnTo>
                    <a:pt x="2155" y="2302"/>
                  </a:lnTo>
                  <a:lnTo>
                    <a:pt x="2149" y="2345"/>
                  </a:lnTo>
                  <a:lnTo>
                    <a:pt x="2175" y="2327"/>
                  </a:lnTo>
                  <a:lnTo>
                    <a:pt x="2178" y="2326"/>
                  </a:lnTo>
                  <a:lnTo>
                    <a:pt x="2183" y="2326"/>
                  </a:lnTo>
                  <a:lnTo>
                    <a:pt x="2187" y="2327"/>
                  </a:lnTo>
                  <a:lnTo>
                    <a:pt x="2189" y="2328"/>
                  </a:lnTo>
                  <a:lnTo>
                    <a:pt x="2191" y="2330"/>
                  </a:lnTo>
                  <a:lnTo>
                    <a:pt x="2193" y="2334"/>
                  </a:lnTo>
                  <a:lnTo>
                    <a:pt x="2193" y="2499"/>
                  </a:lnTo>
                  <a:lnTo>
                    <a:pt x="2188" y="2504"/>
                  </a:lnTo>
                  <a:lnTo>
                    <a:pt x="2184" y="2506"/>
                  </a:lnTo>
                  <a:lnTo>
                    <a:pt x="2181" y="2506"/>
                  </a:lnTo>
                  <a:lnTo>
                    <a:pt x="2176" y="2505"/>
                  </a:lnTo>
                  <a:lnTo>
                    <a:pt x="2172" y="2501"/>
                  </a:lnTo>
                  <a:lnTo>
                    <a:pt x="2171" y="2496"/>
                  </a:lnTo>
                  <a:lnTo>
                    <a:pt x="2171" y="2358"/>
                  </a:lnTo>
                  <a:lnTo>
                    <a:pt x="2145" y="2375"/>
                  </a:lnTo>
                  <a:lnTo>
                    <a:pt x="2145" y="2394"/>
                  </a:lnTo>
                  <a:lnTo>
                    <a:pt x="2143" y="2403"/>
                  </a:lnTo>
                  <a:lnTo>
                    <a:pt x="2140" y="2407"/>
                  </a:lnTo>
                  <a:lnTo>
                    <a:pt x="2136" y="2411"/>
                  </a:lnTo>
                  <a:lnTo>
                    <a:pt x="2116" y="2491"/>
                  </a:lnTo>
                  <a:lnTo>
                    <a:pt x="2089" y="2570"/>
                  </a:lnTo>
                  <a:lnTo>
                    <a:pt x="2090" y="2570"/>
                  </a:lnTo>
                  <a:lnTo>
                    <a:pt x="2093" y="2568"/>
                  </a:lnTo>
                  <a:lnTo>
                    <a:pt x="2147" y="2568"/>
                  </a:lnTo>
                  <a:lnTo>
                    <a:pt x="2159" y="2571"/>
                  </a:lnTo>
                  <a:lnTo>
                    <a:pt x="2171" y="2579"/>
                  </a:lnTo>
                  <a:lnTo>
                    <a:pt x="2178" y="2589"/>
                  </a:lnTo>
                  <a:lnTo>
                    <a:pt x="2180" y="2602"/>
                  </a:lnTo>
                  <a:lnTo>
                    <a:pt x="2180" y="2705"/>
                  </a:lnTo>
                  <a:lnTo>
                    <a:pt x="2178" y="2718"/>
                  </a:lnTo>
                  <a:lnTo>
                    <a:pt x="2171" y="2729"/>
                  </a:lnTo>
                  <a:lnTo>
                    <a:pt x="2159" y="2736"/>
                  </a:lnTo>
                  <a:lnTo>
                    <a:pt x="2147" y="2738"/>
                  </a:lnTo>
                  <a:lnTo>
                    <a:pt x="2095" y="2738"/>
                  </a:lnTo>
                  <a:lnTo>
                    <a:pt x="2082" y="2736"/>
                  </a:lnTo>
                  <a:lnTo>
                    <a:pt x="2072" y="2729"/>
                  </a:lnTo>
                  <a:lnTo>
                    <a:pt x="2064" y="2718"/>
                  </a:lnTo>
                  <a:lnTo>
                    <a:pt x="2062" y="2705"/>
                  </a:lnTo>
                  <a:lnTo>
                    <a:pt x="2062" y="2635"/>
                  </a:lnTo>
                  <a:lnTo>
                    <a:pt x="2035" y="2689"/>
                  </a:lnTo>
                  <a:lnTo>
                    <a:pt x="2005" y="2742"/>
                  </a:lnTo>
                  <a:lnTo>
                    <a:pt x="1972" y="2794"/>
                  </a:lnTo>
                  <a:lnTo>
                    <a:pt x="1996" y="2794"/>
                  </a:lnTo>
                  <a:lnTo>
                    <a:pt x="2009" y="2796"/>
                  </a:lnTo>
                  <a:lnTo>
                    <a:pt x="2020" y="2804"/>
                  </a:lnTo>
                  <a:lnTo>
                    <a:pt x="2027" y="2814"/>
                  </a:lnTo>
                  <a:lnTo>
                    <a:pt x="2029" y="2827"/>
                  </a:lnTo>
                  <a:lnTo>
                    <a:pt x="2029" y="2930"/>
                  </a:lnTo>
                  <a:lnTo>
                    <a:pt x="2027" y="2943"/>
                  </a:lnTo>
                  <a:lnTo>
                    <a:pt x="2020" y="2953"/>
                  </a:lnTo>
                  <a:lnTo>
                    <a:pt x="2009" y="2960"/>
                  </a:lnTo>
                  <a:lnTo>
                    <a:pt x="1996" y="2963"/>
                  </a:lnTo>
                  <a:lnTo>
                    <a:pt x="1944" y="2963"/>
                  </a:lnTo>
                  <a:lnTo>
                    <a:pt x="1932" y="2960"/>
                  </a:lnTo>
                  <a:lnTo>
                    <a:pt x="1921" y="2953"/>
                  </a:lnTo>
                  <a:lnTo>
                    <a:pt x="1913" y="2943"/>
                  </a:lnTo>
                  <a:lnTo>
                    <a:pt x="1911" y="2930"/>
                  </a:lnTo>
                  <a:lnTo>
                    <a:pt x="1911" y="2873"/>
                  </a:lnTo>
                  <a:lnTo>
                    <a:pt x="1848" y="2943"/>
                  </a:lnTo>
                  <a:lnTo>
                    <a:pt x="1789" y="2998"/>
                  </a:lnTo>
                  <a:lnTo>
                    <a:pt x="1727" y="3046"/>
                  </a:lnTo>
                  <a:lnTo>
                    <a:pt x="1663" y="3091"/>
                  </a:lnTo>
                  <a:lnTo>
                    <a:pt x="1596" y="3130"/>
                  </a:lnTo>
                  <a:lnTo>
                    <a:pt x="1527" y="3164"/>
                  </a:lnTo>
                  <a:lnTo>
                    <a:pt x="1457" y="3192"/>
                  </a:lnTo>
                  <a:lnTo>
                    <a:pt x="1385" y="3217"/>
                  </a:lnTo>
                  <a:lnTo>
                    <a:pt x="1311" y="3234"/>
                  </a:lnTo>
                  <a:lnTo>
                    <a:pt x="1236" y="3248"/>
                  </a:lnTo>
                  <a:lnTo>
                    <a:pt x="1162" y="3254"/>
                  </a:lnTo>
                  <a:lnTo>
                    <a:pt x="1087" y="3258"/>
                  </a:lnTo>
                  <a:lnTo>
                    <a:pt x="1012" y="3254"/>
                  </a:lnTo>
                  <a:lnTo>
                    <a:pt x="938" y="3248"/>
                  </a:lnTo>
                  <a:lnTo>
                    <a:pt x="863" y="3234"/>
                  </a:lnTo>
                  <a:lnTo>
                    <a:pt x="789" y="3217"/>
                  </a:lnTo>
                  <a:lnTo>
                    <a:pt x="717" y="3192"/>
                  </a:lnTo>
                  <a:lnTo>
                    <a:pt x="647" y="3164"/>
                  </a:lnTo>
                  <a:lnTo>
                    <a:pt x="578" y="3130"/>
                  </a:lnTo>
                  <a:lnTo>
                    <a:pt x="511" y="3091"/>
                  </a:lnTo>
                  <a:lnTo>
                    <a:pt x="447" y="3046"/>
                  </a:lnTo>
                  <a:lnTo>
                    <a:pt x="385" y="2998"/>
                  </a:lnTo>
                  <a:lnTo>
                    <a:pt x="326" y="2943"/>
                  </a:lnTo>
                  <a:lnTo>
                    <a:pt x="286" y="2900"/>
                  </a:lnTo>
                  <a:lnTo>
                    <a:pt x="251" y="2857"/>
                  </a:lnTo>
                  <a:lnTo>
                    <a:pt x="251" y="2958"/>
                  </a:lnTo>
                  <a:lnTo>
                    <a:pt x="249" y="2961"/>
                  </a:lnTo>
                  <a:lnTo>
                    <a:pt x="248" y="2964"/>
                  </a:lnTo>
                  <a:lnTo>
                    <a:pt x="246" y="2966"/>
                  </a:lnTo>
                  <a:lnTo>
                    <a:pt x="243" y="2968"/>
                  </a:lnTo>
                  <a:lnTo>
                    <a:pt x="236" y="2968"/>
                  </a:lnTo>
                  <a:lnTo>
                    <a:pt x="232" y="2966"/>
                  </a:lnTo>
                  <a:lnTo>
                    <a:pt x="230" y="2964"/>
                  </a:lnTo>
                  <a:lnTo>
                    <a:pt x="229" y="2961"/>
                  </a:lnTo>
                  <a:lnTo>
                    <a:pt x="228" y="2958"/>
                  </a:lnTo>
                  <a:lnTo>
                    <a:pt x="228" y="2828"/>
                  </a:lnTo>
                  <a:lnTo>
                    <a:pt x="226" y="2827"/>
                  </a:lnTo>
                  <a:lnTo>
                    <a:pt x="225" y="2825"/>
                  </a:lnTo>
                  <a:lnTo>
                    <a:pt x="223" y="2823"/>
                  </a:lnTo>
                  <a:lnTo>
                    <a:pt x="184" y="2850"/>
                  </a:lnTo>
                  <a:lnTo>
                    <a:pt x="180" y="2851"/>
                  </a:lnTo>
                  <a:lnTo>
                    <a:pt x="178" y="2852"/>
                  </a:lnTo>
                  <a:lnTo>
                    <a:pt x="171" y="2850"/>
                  </a:lnTo>
                  <a:lnTo>
                    <a:pt x="169" y="2848"/>
                  </a:lnTo>
                  <a:lnTo>
                    <a:pt x="167" y="2841"/>
                  </a:lnTo>
                  <a:lnTo>
                    <a:pt x="168" y="2838"/>
                  </a:lnTo>
                  <a:lnTo>
                    <a:pt x="169" y="2835"/>
                  </a:lnTo>
                  <a:lnTo>
                    <a:pt x="171" y="2832"/>
                  </a:lnTo>
                  <a:lnTo>
                    <a:pt x="210" y="2805"/>
                  </a:lnTo>
                  <a:lnTo>
                    <a:pt x="167" y="2738"/>
                  </a:lnTo>
                  <a:lnTo>
                    <a:pt x="160" y="2732"/>
                  </a:lnTo>
                  <a:lnTo>
                    <a:pt x="154" y="2722"/>
                  </a:lnTo>
                  <a:lnTo>
                    <a:pt x="152" y="2712"/>
                  </a:lnTo>
                  <a:lnTo>
                    <a:pt x="117" y="2647"/>
                  </a:lnTo>
                  <a:lnTo>
                    <a:pt x="89" y="2580"/>
                  </a:lnTo>
                  <a:lnTo>
                    <a:pt x="64" y="2512"/>
                  </a:lnTo>
                  <a:lnTo>
                    <a:pt x="52" y="2509"/>
                  </a:lnTo>
                  <a:lnTo>
                    <a:pt x="41" y="2502"/>
                  </a:lnTo>
                  <a:lnTo>
                    <a:pt x="36" y="2491"/>
                  </a:lnTo>
                  <a:lnTo>
                    <a:pt x="33" y="2479"/>
                  </a:lnTo>
                  <a:lnTo>
                    <a:pt x="33" y="2391"/>
                  </a:lnTo>
                  <a:lnTo>
                    <a:pt x="21" y="2319"/>
                  </a:lnTo>
                  <a:lnTo>
                    <a:pt x="14" y="2245"/>
                  </a:lnTo>
                  <a:lnTo>
                    <a:pt x="12" y="2241"/>
                  </a:lnTo>
                  <a:lnTo>
                    <a:pt x="10" y="2235"/>
                  </a:lnTo>
                  <a:lnTo>
                    <a:pt x="10" y="2127"/>
                  </a:lnTo>
                  <a:lnTo>
                    <a:pt x="13" y="2116"/>
                  </a:lnTo>
                  <a:lnTo>
                    <a:pt x="15" y="2111"/>
                  </a:lnTo>
                  <a:lnTo>
                    <a:pt x="22" y="2040"/>
                  </a:lnTo>
                  <a:lnTo>
                    <a:pt x="33" y="1968"/>
                  </a:lnTo>
                  <a:lnTo>
                    <a:pt x="51" y="1898"/>
                  </a:lnTo>
                  <a:lnTo>
                    <a:pt x="18" y="1921"/>
                  </a:lnTo>
                  <a:lnTo>
                    <a:pt x="15" y="1923"/>
                  </a:lnTo>
                  <a:lnTo>
                    <a:pt x="8" y="1923"/>
                  </a:lnTo>
                  <a:lnTo>
                    <a:pt x="5" y="1920"/>
                  </a:lnTo>
                  <a:lnTo>
                    <a:pt x="2" y="1918"/>
                  </a:lnTo>
                  <a:lnTo>
                    <a:pt x="1" y="1914"/>
                  </a:lnTo>
                  <a:lnTo>
                    <a:pt x="0" y="1912"/>
                  </a:lnTo>
                  <a:lnTo>
                    <a:pt x="2" y="1905"/>
                  </a:lnTo>
                  <a:lnTo>
                    <a:pt x="6" y="1903"/>
                  </a:lnTo>
                  <a:lnTo>
                    <a:pt x="60" y="1864"/>
                  </a:lnTo>
                  <a:lnTo>
                    <a:pt x="69" y="1836"/>
                  </a:lnTo>
                  <a:lnTo>
                    <a:pt x="79" y="1808"/>
                  </a:lnTo>
                  <a:lnTo>
                    <a:pt x="76" y="1808"/>
                  </a:lnTo>
                  <a:lnTo>
                    <a:pt x="63" y="1805"/>
                  </a:lnTo>
                  <a:lnTo>
                    <a:pt x="52" y="1798"/>
                  </a:lnTo>
                  <a:lnTo>
                    <a:pt x="45" y="1787"/>
                  </a:lnTo>
                  <a:lnTo>
                    <a:pt x="43" y="1774"/>
                  </a:lnTo>
                  <a:lnTo>
                    <a:pt x="43" y="1671"/>
                  </a:lnTo>
                  <a:lnTo>
                    <a:pt x="45" y="1658"/>
                  </a:lnTo>
                  <a:lnTo>
                    <a:pt x="52" y="1647"/>
                  </a:lnTo>
                  <a:lnTo>
                    <a:pt x="63" y="1640"/>
                  </a:lnTo>
                  <a:lnTo>
                    <a:pt x="76" y="1638"/>
                  </a:lnTo>
                  <a:lnTo>
                    <a:pt x="128" y="1638"/>
                  </a:lnTo>
                  <a:lnTo>
                    <a:pt x="138" y="1639"/>
                  </a:lnTo>
                  <a:lnTo>
                    <a:pt x="146" y="1643"/>
                  </a:lnTo>
                  <a:lnTo>
                    <a:pt x="153" y="1650"/>
                  </a:lnTo>
                  <a:lnTo>
                    <a:pt x="190" y="1590"/>
                  </a:lnTo>
                  <a:lnTo>
                    <a:pt x="231" y="1532"/>
                  </a:lnTo>
                  <a:lnTo>
                    <a:pt x="277" y="1475"/>
                  </a:lnTo>
                  <a:lnTo>
                    <a:pt x="326" y="1423"/>
                  </a:lnTo>
                  <a:lnTo>
                    <a:pt x="385" y="1367"/>
                  </a:lnTo>
                  <a:lnTo>
                    <a:pt x="447" y="1318"/>
                  </a:lnTo>
                  <a:lnTo>
                    <a:pt x="513" y="1274"/>
                  </a:lnTo>
                  <a:lnTo>
                    <a:pt x="579" y="1235"/>
                  </a:lnTo>
                  <a:lnTo>
                    <a:pt x="648" y="1201"/>
                  </a:lnTo>
                  <a:lnTo>
                    <a:pt x="719" y="1172"/>
                  </a:lnTo>
                  <a:lnTo>
                    <a:pt x="792" y="1149"/>
                  </a:lnTo>
                  <a:lnTo>
                    <a:pt x="865" y="1131"/>
                  </a:lnTo>
                  <a:lnTo>
                    <a:pt x="939" y="1118"/>
                  </a:lnTo>
                  <a:lnTo>
                    <a:pt x="1015" y="1110"/>
                  </a:lnTo>
                  <a:lnTo>
                    <a:pt x="1089" y="1108"/>
                  </a:lnTo>
                  <a:lnTo>
                    <a:pt x="1165" y="1111"/>
                  </a:lnTo>
                  <a:lnTo>
                    <a:pt x="1240" y="1119"/>
                  </a:lnTo>
                  <a:lnTo>
                    <a:pt x="1315" y="1132"/>
                  </a:lnTo>
                  <a:lnTo>
                    <a:pt x="1387" y="1150"/>
                  </a:lnTo>
                  <a:lnTo>
                    <a:pt x="1459" y="1174"/>
                  </a:lnTo>
                  <a:lnTo>
                    <a:pt x="1531" y="1203"/>
                  </a:lnTo>
                  <a:lnTo>
                    <a:pt x="1600" y="1238"/>
                  </a:lnTo>
                  <a:lnTo>
                    <a:pt x="1666" y="1277"/>
                  </a:lnTo>
                  <a:lnTo>
                    <a:pt x="1731" y="1321"/>
                  </a:lnTo>
                  <a:lnTo>
                    <a:pt x="1917" y="1135"/>
                  </a:lnTo>
                  <a:lnTo>
                    <a:pt x="1912" y="1097"/>
                  </a:lnTo>
                  <a:lnTo>
                    <a:pt x="1912" y="1058"/>
                  </a:lnTo>
                  <a:lnTo>
                    <a:pt x="1918" y="1020"/>
                  </a:lnTo>
                  <a:lnTo>
                    <a:pt x="1929" y="984"/>
                  </a:lnTo>
                  <a:lnTo>
                    <a:pt x="1944" y="947"/>
                  </a:lnTo>
                  <a:lnTo>
                    <a:pt x="1966" y="914"/>
                  </a:lnTo>
                  <a:lnTo>
                    <a:pt x="1993" y="882"/>
                  </a:lnTo>
                  <a:lnTo>
                    <a:pt x="2793" y="81"/>
                  </a:lnTo>
                  <a:lnTo>
                    <a:pt x="2825" y="54"/>
                  </a:lnTo>
                  <a:lnTo>
                    <a:pt x="2859" y="33"/>
                  </a:lnTo>
                  <a:lnTo>
                    <a:pt x="2895" y="16"/>
                  </a:lnTo>
                  <a:lnTo>
                    <a:pt x="2933" y="6"/>
                  </a:lnTo>
                  <a:lnTo>
                    <a:pt x="2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1" name="Freeform 50"/>
            <p:cNvSpPr>
              <a:spLocks noEditPoints="1"/>
            </p:cNvSpPr>
            <p:nvPr/>
          </p:nvSpPr>
          <p:spPr bwMode="auto">
            <a:xfrm>
              <a:off x="3403" y="1432"/>
              <a:ext cx="37" cy="54"/>
            </a:xfrm>
            <a:custGeom>
              <a:avLst/>
              <a:gdLst/>
              <a:ahLst/>
              <a:cxnLst>
                <a:cxn ang="0">
                  <a:pos x="63" y="43"/>
                </a:cxn>
                <a:cxn ang="0">
                  <a:pos x="52" y="45"/>
                </a:cxn>
                <a:cxn ang="0">
                  <a:pos x="44" y="53"/>
                </a:cxn>
                <a:cxn ang="0">
                  <a:pos x="42" y="65"/>
                </a:cxn>
                <a:cxn ang="0">
                  <a:pos x="42" y="261"/>
                </a:cxn>
                <a:cxn ang="0">
                  <a:pos x="44" y="272"/>
                </a:cxn>
                <a:cxn ang="0">
                  <a:pos x="52" y="280"/>
                </a:cxn>
                <a:cxn ang="0">
                  <a:pos x="63" y="282"/>
                </a:cxn>
                <a:cxn ang="0">
                  <a:pos x="162" y="282"/>
                </a:cxn>
                <a:cxn ang="0">
                  <a:pos x="172" y="280"/>
                </a:cxn>
                <a:cxn ang="0">
                  <a:pos x="180" y="272"/>
                </a:cxn>
                <a:cxn ang="0">
                  <a:pos x="182" y="261"/>
                </a:cxn>
                <a:cxn ang="0">
                  <a:pos x="182" y="65"/>
                </a:cxn>
                <a:cxn ang="0">
                  <a:pos x="180" y="53"/>
                </a:cxn>
                <a:cxn ang="0">
                  <a:pos x="172" y="45"/>
                </a:cxn>
                <a:cxn ang="0">
                  <a:pos x="162" y="43"/>
                </a:cxn>
                <a:cxn ang="0">
                  <a:pos x="63" y="43"/>
                </a:cxn>
                <a:cxn ang="0">
                  <a:pos x="63" y="0"/>
                </a:cxn>
                <a:cxn ang="0">
                  <a:pos x="162" y="0"/>
                </a:cxn>
                <a:cxn ang="0">
                  <a:pos x="181" y="4"/>
                </a:cxn>
                <a:cxn ang="0">
                  <a:pos x="198" y="13"/>
                </a:cxn>
                <a:cxn ang="0">
                  <a:pos x="212" y="27"/>
                </a:cxn>
                <a:cxn ang="0">
                  <a:pos x="221" y="44"/>
                </a:cxn>
                <a:cxn ang="0">
                  <a:pos x="225" y="65"/>
                </a:cxn>
                <a:cxn ang="0">
                  <a:pos x="225" y="261"/>
                </a:cxn>
                <a:cxn ang="0">
                  <a:pos x="221" y="281"/>
                </a:cxn>
                <a:cxn ang="0">
                  <a:pos x="212" y="298"/>
                </a:cxn>
                <a:cxn ang="0">
                  <a:pos x="198" y="312"/>
                </a:cxn>
                <a:cxn ang="0">
                  <a:pos x="181" y="321"/>
                </a:cxn>
                <a:cxn ang="0">
                  <a:pos x="162" y="325"/>
                </a:cxn>
                <a:cxn ang="0">
                  <a:pos x="63" y="325"/>
                </a:cxn>
                <a:cxn ang="0">
                  <a:pos x="43" y="321"/>
                </a:cxn>
                <a:cxn ang="0">
                  <a:pos x="26" y="312"/>
                </a:cxn>
                <a:cxn ang="0">
                  <a:pos x="12" y="298"/>
                </a:cxn>
                <a:cxn ang="0">
                  <a:pos x="3" y="281"/>
                </a:cxn>
                <a:cxn ang="0">
                  <a:pos x="0" y="261"/>
                </a:cxn>
                <a:cxn ang="0">
                  <a:pos x="0" y="65"/>
                </a:cxn>
                <a:cxn ang="0">
                  <a:pos x="3" y="44"/>
                </a:cxn>
                <a:cxn ang="0">
                  <a:pos x="12" y="27"/>
                </a:cxn>
                <a:cxn ang="0">
                  <a:pos x="26" y="13"/>
                </a:cxn>
                <a:cxn ang="0">
                  <a:pos x="43" y="4"/>
                </a:cxn>
                <a:cxn ang="0">
                  <a:pos x="63" y="0"/>
                </a:cxn>
              </a:cxnLst>
              <a:rect l="0" t="0" r="r" b="b"/>
              <a:pathLst>
                <a:path w="225" h="325">
                  <a:moveTo>
                    <a:pt x="63" y="43"/>
                  </a:moveTo>
                  <a:lnTo>
                    <a:pt x="52" y="45"/>
                  </a:lnTo>
                  <a:lnTo>
                    <a:pt x="44" y="53"/>
                  </a:lnTo>
                  <a:lnTo>
                    <a:pt x="42" y="65"/>
                  </a:lnTo>
                  <a:lnTo>
                    <a:pt x="42" y="261"/>
                  </a:lnTo>
                  <a:lnTo>
                    <a:pt x="44" y="272"/>
                  </a:lnTo>
                  <a:lnTo>
                    <a:pt x="52" y="280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2" y="280"/>
                  </a:lnTo>
                  <a:lnTo>
                    <a:pt x="180" y="272"/>
                  </a:lnTo>
                  <a:lnTo>
                    <a:pt x="182" y="261"/>
                  </a:lnTo>
                  <a:lnTo>
                    <a:pt x="182" y="65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2" y="27"/>
                  </a:lnTo>
                  <a:lnTo>
                    <a:pt x="221" y="44"/>
                  </a:lnTo>
                  <a:lnTo>
                    <a:pt x="225" y="65"/>
                  </a:lnTo>
                  <a:lnTo>
                    <a:pt x="225" y="261"/>
                  </a:lnTo>
                  <a:lnTo>
                    <a:pt x="221" y="281"/>
                  </a:lnTo>
                  <a:lnTo>
                    <a:pt x="212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2" y="325"/>
                  </a:lnTo>
                  <a:lnTo>
                    <a:pt x="63" y="325"/>
                  </a:lnTo>
                  <a:lnTo>
                    <a:pt x="43" y="321"/>
                  </a:lnTo>
                  <a:lnTo>
                    <a:pt x="26" y="312"/>
                  </a:lnTo>
                  <a:lnTo>
                    <a:pt x="12" y="298"/>
                  </a:lnTo>
                  <a:lnTo>
                    <a:pt x="3" y="281"/>
                  </a:lnTo>
                  <a:lnTo>
                    <a:pt x="0" y="261"/>
                  </a:lnTo>
                  <a:lnTo>
                    <a:pt x="0" y="65"/>
                  </a:lnTo>
                  <a:lnTo>
                    <a:pt x="3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352" y="1428"/>
              <a:ext cx="26" cy="5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40" y="0"/>
                </a:cxn>
                <a:cxn ang="0">
                  <a:pos x="147" y="2"/>
                </a:cxn>
                <a:cxn ang="0">
                  <a:pos x="153" y="7"/>
                </a:cxn>
                <a:cxn ang="0">
                  <a:pos x="156" y="14"/>
                </a:cxn>
                <a:cxn ang="0">
                  <a:pos x="158" y="20"/>
                </a:cxn>
                <a:cxn ang="0">
                  <a:pos x="158" y="324"/>
                </a:cxn>
                <a:cxn ang="0">
                  <a:pos x="155" y="334"/>
                </a:cxn>
                <a:cxn ang="0">
                  <a:pos x="147" y="342"/>
                </a:cxn>
                <a:cxn ang="0">
                  <a:pos x="137" y="345"/>
                </a:cxn>
                <a:cxn ang="0">
                  <a:pos x="126" y="342"/>
                </a:cxn>
                <a:cxn ang="0">
                  <a:pos x="118" y="334"/>
                </a:cxn>
                <a:cxn ang="0">
                  <a:pos x="116" y="324"/>
                </a:cxn>
                <a:cxn ang="0">
                  <a:pos x="116" y="62"/>
                </a:cxn>
                <a:cxn ang="0">
                  <a:pos x="33" y="119"/>
                </a:cxn>
                <a:cxn ang="0">
                  <a:pos x="25" y="123"/>
                </a:cxn>
                <a:cxn ang="0">
                  <a:pos x="17" y="123"/>
                </a:cxn>
                <a:cxn ang="0">
                  <a:pos x="9" y="119"/>
                </a:cxn>
                <a:cxn ang="0">
                  <a:pos x="3" y="114"/>
                </a:cxn>
                <a:cxn ang="0">
                  <a:pos x="0" y="105"/>
                </a:cxn>
                <a:cxn ang="0">
                  <a:pos x="0" y="97"/>
                </a:cxn>
                <a:cxn ang="0">
                  <a:pos x="3" y="91"/>
                </a:cxn>
                <a:cxn ang="0">
                  <a:pos x="9" y="85"/>
                </a:cxn>
                <a:cxn ang="0">
                  <a:pos x="125" y="3"/>
                </a:cxn>
                <a:cxn ang="0">
                  <a:pos x="132" y="0"/>
                </a:cxn>
              </a:cxnLst>
              <a:rect l="0" t="0" r="r" b="b"/>
              <a:pathLst>
                <a:path w="158" h="345">
                  <a:moveTo>
                    <a:pt x="132" y="0"/>
                  </a:moveTo>
                  <a:lnTo>
                    <a:pt x="140" y="0"/>
                  </a:lnTo>
                  <a:lnTo>
                    <a:pt x="147" y="2"/>
                  </a:lnTo>
                  <a:lnTo>
                    <a:pt x="153" y="7"/>
                  </a:lnTo>
                  <a:lnTo>
                    <a:pt x="156" y="14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5" y="334"/>
                  </a:lnTo>
                  <a:lnTo>
                    <a:pt x="147" y="342"/>
                  </a:lnTo>
                  <a:lnTo>
                    <a:pt x="137" y="345"/>
                  </a:lnTo>
                  <a:lnTo>
                    <a:pt x="126" y="342"/>
                  </a:lnTo>
                  <a:lnTo>
                    <a:pt x="118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5" y="123"/>
                  </a:lnTo>
                  <a:lnTo>
                    <a:pt x="17" y="123"/>
                  </a:lnTo>
                  <a:lnTo>
                    <a:pt x="9" y="119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3" name="Freeform 52"/>
            <p:cNvSpPr>
              <a:spLocks noEditPoints="1"/>
            </p:cNvSpPr>
            <p:nvPr/>
          </p:nvSpPr>
          <p:spPr bwMode="auto">
            <a:xfrm>
              <a:off x="3337" y="1505"/>
              <a:ext cx="37" cy="54"/>
            </a:xfrm>
            <a:custGeom>
              <a:avLst/>
              <a:gdLst/>
              <a:ahLst/>
              <a:cxnLst>
                <a:cxn ang="0">
                  <a:pos x="63" y="41"/>
                </a:cxn>
                <a:cxn ang="0">
                  <a:pos x="53" y="45"/>
                </a:cxn>
                <a:cxn ang="0">
                  <a:pos x="45" y="53"/>
                </a:cxn>
                <a:cxn ang="0">
                  <a:pos x="43" y="63"/>
                </a:cxn>
                <a:cxn ang="0">
                  <a:pos x="43" y="260"/>
                </a:cxn>
                <a:cxn ang="0">
                  <a:pos x="45" y="270"/>
                </a:cxn>
                <a:cxn ang="0">
                  <a:pos x="53" y="278"/>
                </a:cxn>
                <a:cxn ang="0">
                  <a:pos x="63" y="280"/>
                </a:cxn>
                <a:cxn ang="0">
                  <a:pos x="161" y="280"/>
                </a:cxn>
                <a:cxn ang="0">
                  <a:pos x="172" y="278"/>
                </a:cxn>
                <a:cxn ang="0">
                  <a:pos x="181" y="270"/>
                </a:cxn>
                <a:cxn ang="0">
                  <a:pos x="183" y="260"/>
                </a:cxn>
                <a:cxn ang="0">
                  <a:pos x="183" y="63"/>
                </a:cxn>
                <a:cxn ang="0">
                  <a:pos x="182" y="55"/>
                </a:cxn>
                <a:cxn ang="0">
                  <a:pos x="177" y="48"/>
                </a:cxn>
                <a:cxn ang="0">
                  <a:pos x="170" y="44"/>
                </a:cxn>
                <a:cxn ang="0">
                  <a:pos x="161" y="41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161" y="0"/>
                </a:cxn>
                <a:cxn ang="0">
                  <a:pos x="182" y="3"/>
                </a:cxn>
                <a:cxn ang="0">
                  <a:pos x="199" y="11"/>
                </a:cxn>
                <a:cxn ang="0">
                  <a:pos x="213" y="25"/>
                </a:cxn>
                <a:cxn ang="0">
                  <a:pos x="222" y="42"/>
                </a:cxn>
                <a:cxn ang="0">
                  <a:pos x="225" y="63"/>
                </a:cxn>
                <a:cxn ang="0">
                  <a:pos x="225" y="260"/>
                </a:cxn>
                <a:cxn ang="0">
                  <a:pos x="222" y="279"/>
                </a:cxn>
                <a:cxn ang="0">
                  <a:pos x="213" y="296"/>
                </a:cxn>
                <a:cxn ang="0">
                  <a:pos x="199" y="310"/>
                </a:cxn>
                <a:cxn ang="0">
                  <a:pos x="182" y="319"/>
                </a:cxn>
                <a:cxn ang="0">
                  <a:pos x="161" y="323"/>
                </a:cxn>
                <a:cxn ang="0">
                  <a:pos x="63" y="323"/>
                </a:cxn>
                <a:cxn ang="0">
                  <a:pos x="43" y="319"/>
                </a:cxn>
                <a:cxn ang="0">
                  <a:pos x="25" y="310"/>
                </a:cxn>
                <a:cxn ang="0">
                  <a:pos x="12" y="296"/>
                </a:cxn>
                <a:cxn ang="0">
                  <a:pos x="4" y="279"/>
                </a:cxn>
                <a:cxn ang="0">
                  <a:pos x="0" y="260"/>
                </a:cxn>
                <a:cxn ang="0">
                  <a:pos x="0" y="63"/>
                </a:cxn>
                <a:cxn ang="0">
                  <a:pos x="4" y="42"/>
                </a:cxn>
                <a:cxn ang="0">
                  <a:pos x="12" y="25"/>
                </a:cxn>
                <a:cxn ang="0">
                  <a:pos x="25" y="11"/>
                </a:cxn>
                <a:cxn ang="0">
                  <a:pos x="43" y="3"/>
                </a:cxn>
                <a:cxn ang="0">
                  <a:pos x="63" y="0"/>
                </a:cxn>
              </a:cxnLst>
              <a:rect l="0" t="0" r="r" b="b"/>
              <a:pathLst>
                <a:path w="225" h="323">
                  <a:moveTo>
                    <a:pt x="63" y="41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81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82" y="55"/>
                  </a:lnTo>
                  <a:lnTo>
                    <a:pt x="177" y="48"/>
                  </a:lnTo>
                  <a:lnTo>
                    <a:pt x="170" y="44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2" y="3"/>
                  </a:lnTo>
                  <a:lnTo>
                    <a:pt x="199" y="11"/>
                  </a:lnTo>
                  <a:lnTo>
                    <a:pt x="213" y="25"/>
                  </a:lnTo>
                  <a:lnTo>
                    <a:pt x="222" y="42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2" y="279"/>
                  </a:lnTo>
                  <a:lnTo>
                    <a:pt x="213" y="296"/>
                  </a:lnTo>
                  <a:lnTo>
                    <a:pt x="199" y="310"/>
                  </a:lnTo>
                  <a:lnTo>
                    <a:pt x="182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5" y="310"/>
                  </a:lnTo>
                  <a:lnTo>
                    <a:pt x="12" y="296"/>
                  </a:lnTo>
                  <a:lnTo>
                    <a:pt x="4" y="279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5" y="11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3286" y="1502"/>
              <a:ext cx="26" cy="5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46" y="2"/>
                </a:cxn>
                <a:cxn ang="0">
                  <a:pos x="154" y="10"/>
                </a:cxn>
                <a:cxn ang="0">
                  <a:pos x="158" y="22"/>
                </a:cxn>
                <a:cxn ang="0">
                  <a:pos x="158" y="324"/>
                </a:cxn>
                <a:cxn ang="0">
                  <a:pos x="156" y="334"/>
                </a:cxn>
                <a:cxn ang="0">
                  <a:pos x="148" y="343"/>
                </a:cxn>
                <a:cxn ang="0">
                  <a:pos x="137" y="345"/>
                </a:cxn>
                <a:cxn ang="0">
                  <a:pos x="127" y="343"/>
                </a:cxn>
                <a:cxn ang="0">
                  <a:pos x="119" y="334"/>
                </a:cxn>
                <a:cxn ang="0">
                  <a:pos x="117" y="324"/>
                </a:cxn>
                <a:cxn ang="0">
                  <a:pos x="117" y="62"/>
                </a:cxn>
                <a:cxn ang="0">
                  <a:pos x="33" y="120"/>
                </a:cxn>
                <a:cxn ang="0">
                  <a:pos x="22" y="123"/>
                </a:cxn>
                <a:cxn ang="0">
                  <a:pos x="12" y="122"/>
                </a:cxn>
                <a:cxn ang="0">
                  <a:pos x="4" y="115"/>
                </a:cxn>
                <a:cxn ang="0">
                  <a:pos x="0" y="105"/>
                </a:cxn>
                <a:cxn ang="0">
                  <a:pos x="2" y="93"/>
                </a:cxn>
                <a:cxn ang="0">
                  <a:pos x="9" y="85"/>
                </a:cxn>
                <a:cxn ang="0">
                  <a:pos x="125" y="5"/>
                </a:cxn>
                <a:cxn ang="0">
                  <a:pos x="135" y="0"/>
                </a:cxn>
              </a:cxnLst>
              <a:rect l="0" t="0" r="r" b="b"/>
              <a:pathLst>
                <a:path w="158" h="345">
                  <a:moveTo>
                    <a:pt x="135" y="0"/>
                  </a:moveTo>
                  <a:lnTo>
                    <a:pt x="146" y="2"/>
                  </a:lnTo>
                  <a:lnTo>
                    <a:pt x="154" y="10"/>
                  </a:lnTo>
                  <a:lnTo>
                    <a:pt x="158" y="22"/>
                  </a:lnTo>
                  <a:lnTo>
                    <a:pt x="158" y="324"/>
                  </a:lnTo>
                  <a:lnTo>
                    <a:pt x="156" y="334"/>
                  </a:lnTo>
                  <a:lnTo>
                    <a:pt x="148" y="343"/>
                  </a:lnTo>
                  <a:lnTo>
                    <a:pt x="137" y="345"/>
                  </a:lnTo>
                  <a:lnTo>
                    <a:pt x="127" y="343"/>
                  </a:lnTo>
                  <a:lnTo>
                    <a:pt x="119" y="334"/>
                  </a:lnTo>
                  <a:lnTo>
                    <a:pt x="117" y="324"/>
                  </a:lnTo>
                  <a:lnTo>
                    <a:pt x="117" y="62"/>
                  </a:lnTo>
                  <a:lnTo>
                    <a:pt x="33" y="120"/>
                  </a:lnTo>
                  <a:lnTo>
                    <a:pt x="22" y="123"/>
                  </a:lnTo>
                  <a:lnTo>
                    <a:pt x="12" y="122"/>
                  </a:lnTo>
                  <a:lnTo>
                    <a:pt x="4" y="115"/>
                  </a:lnTo>
                  <a:lnTo>
                    <a:pt x="0" y="105"/>
                  </a:lnTo>
                  <a:lnTo>
                    <a:pt x="2" y="93"/>
                  </a:lnTo>
                  <a:lnTo>
                    <a:pt x="9" y="85"/>
                  </a:lnTo>
                  <a:lnTo>
                    <a:pt x="125" y="5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5" name="Freeform 54"/>
            <p:cNvSpPr>
              <a:spLocks noEditPoints="1"/>
            </p:cNvSpPr>
            <p:nvPr/>
          </p:nvSpPr>
          <p:spPr bwMode="auto">
            <a:xfrm>
              <a:off x="3395" y="1507"/>
              <a:ext cx="37" cy="54"/>
            </a:xfrm>
            <a:custGeom>
              <a:avLst/>
              <a:gdLst/>
              <a:ahLst/>
              <a:cxnLst>
                <a:cxn ang="0">
                  <a:pos x="63" y="43"/>
                </a:cxn>
                <a:cxn ang="0">
                  <a:pos x="53" y="45"/>
                </a:cxn>
                <a:cxn ang="0">
                  <a:pos x="45" y="53"/>
                </a:cxn>
                <a:cxn ang="0">
                  <a:pos x="43" y="63"/>
                </a:cxn>
                <a:cxn ang="0">
                  <a:pos x="43" y="260"/>
                </a:cxn>
                <a:cxn ang="0">
                  <a:pos x="45" y="270"/>
                </a:cxn>
                <a:cxn ang="0">
                  <a:pos x="53" y="278"/>
                </a:cxn>
                <a:cxn ang="0">
                  <a:pos x="63" y="282"/>
                </a:cxn>
                <a:cxn ang="0">
                  <a:pos x="162" y="282"/>
                </a:cxn>
                <a:cxn ang="0">
                  <a:pos x="173" y="278"/>
                </a:cxn>
                <a:cxn ang="0">
                  <a:pos x="181" y="270"/>
                </a:cxn>
                <a:cxn ang="0">
                  <a:pos x="183" y="260"/>
                </a:cxn>
                <a:cxn ang="0">
                  <a:pos x="183" y="63"/>
                </a:cxn>
                <a:cxn ang="0">
                  <a:pos x="181" y="53"/>
                </a:cxn>
                <a:cxn ang="0">
                  <a:pos x="173" y="45"/>
                </a:cxn>
                <a:cxn ang="0">
                  <a:pos x="162" y="43"/>
                </a:cxn>
                <a:cxn ang="0">
                  <a:pos x="63" y="43"/>
                </a:cxn>
                <a:cxn ang="0">
                  <a:pos x="63" y="0"/>
                </a:cxn>
                <a:cxn ang="0">
                  <a:pos x="162" y="0"/>
                </a:cxn>
                <a:cxn ang="0">
                  <a:pos x="182" y="4"/>
                </a:cxn>
                <a:cxn ang="0">
                  <a:pos x="199" y="13"/>
                </a:cxn>
                <a:cxn ang="0">
                  <a:pos x="213" y="27"/>
                </a:cxn>
                <a:cxn ang="0">
                  <a:pos x="222" y="44"/>
                </a:cxn>
                <a:cxn ang="0">
                  <a:pos x="225" y="63"/>
                </a:cxn>
                <a:cxn ang="0">
                  <a:pos x="225" y="260"/>
                </a:cxn>
                <a:cxn ang="0">
                  <a:pos x="222" y="281"/>
                </a:cxn>
                <a:cxn ang="0">
                  <a:pos x="213" y="298"/>
                </a:cxn>
                <a:cxn ang="0">
                  <a:pos x="199" y="312"/>
                </a:cxn>
                <a:cxn ang="0">
                  <a:pos x="182" y="320"/>
                </a:cxn>
                <a:cxn ang="0">
                  <a:pos x="162" y="323"/>
                </a:cxn>
                <a:cxn ang="0">
                  <a:pos x="63" y="323"/>
                </a:cxn>
                <a:cxn ang="0">
                  <a:pos x="44" y="320"/>
                </a:cxn>
                <a:cxn ang="0">
                  <a:pos x="27" y="312"/>
                </a:cxn>
                <a:cxn ang="0">
                  <a:pos x="13" y="298"/>
                </a:cxn>
                <a:cxn ang="0">
                  <a:pos x="4" y="281"/>
                </a:cxn>
                <a:cxn ang="0">
                  <a:pos x="0" y="260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44" y="4"/>
                </a:cxn>
                <a:cxn ang="0">
                  <a:pos x="63" y="0"/>
                </a:cxn>
              </a:cxnLst>
              <a:rect l="0" t="0" r="r" b="b"/>
              <a:pathLst>
                <a:path w="225" h="323">
                  <a:moveTo>
                    <a:pt x="63" y="43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3" y="278"/>
                  </a:lnTo>
                  <a:lnTo>
                    <a:pt x="181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81" y="53"/>
                  </a:lnTo>
                  <a:lnTo>
                    <a:pt x="173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2" y="4"/>
                  </a:lnTo>
                  <a:lnTo>
                    <a:pt x="199" y="13"/>
                  </a:lnTo>
                  <a:lnTo>
                    <a:pt x="213" y="27"/>
                  </a:lnTo>
                  <a:lnTo>
                    <a:pt x="222" y="44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2" y="281"/>
                  </a:lnTo>
                  <a:lnTo>
                    <a:pt x="213" y="298"/>
                  </a:lnTo>
                  <a:lnTo>
                    <a:pt x="199" y="312"/>
                  </a:lnTo>
                  <a:lnTo>
                    <a:pt x="182" y="320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4" y="320"/>
                  </a:lnTo>
                  <a:lnTo>
                    <a:pt x="27" y="312"/>
                  </a:lnTo>
                  <a:lnTo>
                    <a:pt x="13" y="298"/>
                  </a:lnTo>
                  <a:lnTo>
                    <a:pt x="4" y="281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3" y="27"/>
                  </a:lnTo>
                  <a:lnTo>
                    <a:pt x="27" y="13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3447" y="1504"/>
              <a:ext cx="27" cy="57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47" y="2"/>
                </a:cxn>
                <a:cxn ang="0">
                  <a:pos x="153" y="6"/>
                </a:cxn>
                <a:cxn ang="0">
                  <a:pos x="157" y="12"/>
                </a:cxn>
                <a:cxn ang="0">
                  <a:pos x="158" y="20"/>
                </a:cxn>
                <a:cxn ang="0">
                  <a:pos x="158" y="322"/>
                </a:cxn>
                <a:cxn ang="0">
                  <a:pos x="155" y="333"/>
                </a:cxn>
                <a:cxn ang="0">
                  <a:pos x="147" y="341"/>
                </a:cxn>
                <a:cxn ang="0">
                  <a:pos x="137" y="343"/>
                </a:cxn>
                <a:cxn ang="0">
                  <a:pos x="127" y="341"/>
                </a:cxn>
                <a:cxn ang="0">
                  <a:pos x="119" y="333"/>
                </a:cxn>
                <a:cxn ang="0">
                  <a:pos x="116" y="322"/>
                </a:cxn>
                <a:cxn ang="0">
                  <a:pos x="116" y="60"/>
                </a:cxn>
                <a:cxn ang="0">
                  <a:pos x="32" y="118"/>
                </a:cxn>
                <a:cxn ang="0">
                  <a:pos x="22" y="121"/>
                </a:cxn>
                <a:cxn ang="0">
                  <a:pos x="12" y="120"/>
                </a:cxn>
                <a:cxn ang="0">
                  <a:pos x="4" y="113"/>
                </a:cxn>
                <a:cxn ang="0">
                  <a:pos x="0" y="103"/>
                </a:cxn>
                <a:cxn ang="0">
                  <a:pos x="1" y="91"/>
                </a:cxn>
                <a:cxn ang="0">
                  <a:pos x="8" y="83"/>
                </a:cxn>
                <a:cxn ang="0">
                  <a:pos x="124" y="3"/>
                </a:cxn>
                <a:cxn ang="0">
                  <a:pos x="136" y="0"/>
                </a:cxn>
              </a:cxnLst>
              <a:rect l="0" t="0" r="r" b="b"/>
              <a:pathLst>
                <a:path w="158" h="343">
                  <a:moveTo>
                    <a:pt x="136" y="0"/>
                  </a:moveTo>
                  <a:lnTo>
                    <a:pt x="147" y="2"/>
                  </a:lnTo>
                  <a:lnTo>
                    <a:pt x="153" y="6"/>
                  </a:lnTo>
                  <a:lnTo>
                    <a:pt x="157" y="12"/>
                  </a:lnTo>
                  <a:lnTo>
                    <a:pt x="158" y="20"/>
                  </a:lnTo>
                  <a:lnTo>
                    <a:pt x="158" y="322"/>
                  </a:lnTo>
                  <a:lnTo>
                    <a:pt x="155" y="333"/>
                  </a:lnTo>
                  <a:lnTo>
                    <a:pt x="147" y="341"/>
                  </a:lnTo>
                  <a:lnTo>
                    <a:pt x="137" y="343"/>
                  </a:lnTo>
                  <a:lnTo>
                    <a:pt x="127" y="341"/>
                  </a:lnTo>
                  <a:lnTo>
                    <a:pt x="119" y="333"/>
                  </a:lnTo>
                  <a:lnTo>
                    <a:pt x="116" y="322"/>
                  </a:lnTo>
                  <a:lnTo>
                    <a:pt x="116" y="60"/>
                  </a:lnTo>
                  <a:lnTo>
                    <a:pt x="32" y="118"/>
                  </a:lnTo>
                  <a:lnTo>
                    <a:pt x="22" y="121"/>
                  </a:lnTo>
                  <a:lnTo>
                    <a:pt x="12" y="120"/>
                  </a:lnTo>
                  <a:lnTo>
                    <a:pt x="4" y="113"/>
                  </a:lnTo>
                  <a:lnTo>
                    <a:pt x="0" y="103"/>
                  </a:lnTo>
                  <a:lnTo>
                    <a:pt x="1" y="91"/>
                  </a:lnTo>
                  <a:lnTo>
                    <a:pt x="8" y="83"/>
                  </a:lnTo>
                  <a:lnTo>
                    <a:pt x="124" y="3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7" name="Freeform 56"/>
            <p:cNvSpPr>
              <a:spLocks noEditPoints="1"/>
            </p:cNvSpPr>
            <p:nvPr/>
          </p:nvSpPr>
          <p:spPr bwMode="auto">
            <a:xfrm>
              <a:off x="3393" y="1577"/>
              <a:ext cx="37" cy="53"/>
            </a:xfrm>
            <a:custGeom>
              <a:avLst/>
              <a:gdLst/>
              <a:ahLst/>
              <a:cxnLst>
                <a:cxn ang="0">
                  <a:pos x="63" y="42"/>
                </a:cxn>
                <a:cxn ang="0">
                  <a:pos x="55" y="43"/>
                </a:cxn>
                <a:cxn ang="0">
                  <a:pos x="48" y="47"/>
                </a:cxn>
                <a:cxn ang="0">
                  <a:pos x="43" y="54"/>
                </a:cxn>
                <a:cxn ang="0">
                  <a:pos x="41" y="64"/>
                </a:cxn>
                <a:cxn ang="0">
                  <a:pos x="41" y="260"/>
                </a:cxn>
                <a:cxn ang="0">
                  <a:pos x="44" y="270"/>
                </a:cxn>
                <a:cxn ang="0">
                  <a:pos x="53" y="278"/>
                </a:cxn>
                <a:cxn ang="0">
                  <a:pos x="63" y="281"/>
                </a:cxn>
                <a:cxn ang="0">
                  <a:pos x="161" y="281"/>
                </a:cxn>
                <a:cxn ang="0">
                  <a:pos x="172" y="278"/>
                </a:cxn>
                <a:cxn ang="0">
                  <a:pos x="180" y="270"/>
                </a:cxn>
                <a:cxn ang="0">
                  <a:pos x="182" y="260"/>
                </a:cxn>
                <a:cxn ang="0">
                  <a:pos x="182" y="64"/>
                </a:cxn>
                <a:cxn ang="0">
                  <a:pos x="180" y="52"/>
                </a:cxn>
                <a:cxn ang="0">
                  <a:pos x="172" y="44"/>
                </a:cxn>
                <a:cxn ang="0">
                  <a:pos x="161" y="42"/>
                </a:cxn>
                <a:cxn ang="0">
                  <a:pos x="63" y="42"/>
                </a:cxn>
                <a:cxn ang="0">
                  <a:pos x="63" y="0"/>
                </a:cxn>
                <a:cxn ang="0">
                  <a:pos x="161" y="0"/>
                </a:cxn>
                <a:cxn ang="0">
                  <a:pos x="181" y="4"/>
                </a:cxn>
                <a:cxn ang="0">
                  <a:pos x="198" y="12"/>
                </a:cxn>
                <a:cxn ang="0">
                  <a:pos x="212" y="26"/>
                </a:cxn>
                <a:cxn ang="0">
                  <a:pos x="220" y="43"/>
                </a:cxn>
                <a:cxn ang="0">
                  <a:pos x="224" y="64"/>
                </a:cxn>
                <a:cxn ang="0">
                  <a:pos x="224" y="260"/>
                </a:cxn>
                <a:cxn ang="0">
                  <a:pos x="220" y="280"/>
                </a:cxn>
                <a:cxn ang="0">
                  <a:pos x="212" y="297"/>
                </a:cxn>
                <a:cxn ang="0">
                  <a:pos x="198" y="311"/>
                </a:cxn>
                <a:cxn ang="0">
                  <a:pos x="181" y="320"/>
                </a:cxn>
                <a:cxn ang="0">
                  <a:pos x="161" y="323"/>
                </a:cxn>
                <a:cxn ang="0">
                  <a:pos x="63" y="323"/>
                </a:cxn>
                <a:cxn ang="0">
                  <a:pos x="42" y="320"/>
                </a:cxn>
                <a:cxn ang="0">
                  <a:pos x="25" y="311"/>
                </a:cxn>
                <a:cxn ang="0">
                  <a:pos x="11" y="297"/>
                </a:cxn>
                <a:cxn ang="0">
                  <a:pos x="3" y="280"/>
                </a:cxn>
                <a:cxn ang="0">
                  <a:pos x="0" y="260"/>
                </a:cxn>
                <a:cxn ang="0">
                  <a:pos x="0" y="64"/>
                </a:cxn>
                <a:cxn ang="0">
                  <a:pos x="3" y="43"/>
                </a:cxn>
                <a:cxn ang="0">
                  <a:pos x="11" y="26"/>
                </a:cxn>
                <a:cxn ang="0">
                  <a:pos x="25" y="12"/>
                </a:cxn>
                <a:cxn ang="0">
                  <a:pos x="42" y="4"/>
                </a:cxn>
                <a:cxn ang="0">
                  <a:pos x="63" y="0"/>
                </a:cxn>
              </a:cxnLst>
              <a:rect l="0" t="0" r="r" b="b"/>
              <a:pathLst>
                <a:path w="224" h="323">
                  <a:moveTo>
                    <a:pt x="63" y="42"/>
                  </a:moveTo>
                  <a:lnTo>
                    <a:pt x="55" y="43"/>
                  </a:lnTo>
                  <a:lnTo>
                    <a:pt x="48" y="47"/>
                  </a:lnTo>
                  <a:lnTo>
                    <a:pt x="43" y="54"/>
                  </a:lnTo>
                  <a:lnTo>
                    <a:pt x="41" y="64"/>
                  </a:lnTo>
                  <a:lnTo>
                    <a:pt x="41" y="260"/>
                  </a:lnTo>
                  <a:lnTo>
                    <a:pt x="44" y="270"/>
                  </a:lnTo>
                  <a:lnTo>
                    <a:pt x="53" y="278"/>
                  </a:lnTo>
                  <a:lnTo>
                    <a:pt x="63" y="281"/>
                  </a:lnTo>
                  <a:lnTo>
                    <a:pt x="161" y="281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60"/>
                  </a:lnTo>
                  <a:lnTo>
                    <a:pt x="182" y="64"/>
                  </a:lnTo>
                  <a:lnTo>
                    <a:pt x="180" y="52"/>
                  </a:lnTo>
                  <a:lnTo>
                    <a:pt x="172" y="44"/>
                  </a:lnTo>
                  <a:lnTo>
                    <a:pt x="161" y="42"/>
                  </a:lnTo>
                  <a:lnTo>
                    <a:pt x="63" y="42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4"/>
                  </a:lnTo>
                  <a:lnTo>
                    <a:pt x="198" y="12"/>
                  </a:lnTo>
                  <a:lnTo>
                    <a:pt x="212" y="26"/>
                  </a:lnTo>
                  <a:lnTo>
                    <a:pt x="220" y="43"/>
                  </a:lnTo>
                  <a:lnTo>
                    <a:pt x="224" y="64"/>
                  </a:lnTo>
                  <a:lnTo>
                    <a:pt x="224" y="260"/>
                  </a:lnTo>
                  <a:lnTo>
                    <a:pt x="220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20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2" y="320"/>
                  </a:lnTo>
                  <a:lnTo>
                    <a:pt x="25" y="311"/>
                  </a:lnTo>
                  <a:lnTo>
                    <a:pt x="11" y="297"/>
                  </a:lnTo>
                  <a:lnTo>
                    <a:pt x="3" y="280"/>
                  </a:lnTo>
                  <a:lnTo>
                    <a:pt x="0" y="260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8" name="Freeform 57"/>
            <p:cNvSpPr>
              <a:spLocks/>
            </p:cNvSpPr>
            <p:nvPr/>
          </p:nvSpPr>
          <p:spPr bwMode="auto">
            <a:xfrm>
              <a:off x="3342" y="1573"/>
              <a:ext cx="26" cy="57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46" y="2"/>
                </a:cxn>
                <a:cxn ang="0">
                  <a:pos x="152" y="6"/>
                </a:cxn>
                <a:cxn ang="0">
                  <a:pos x="156" y="13"/>
                </a:cxn>
                <a:cxn ang="0">
                  <a:pos x="157" y="20"/>
                </a:cxn>
                <a:cxn ang="0">
                  <a:pos x="157" y="324"/>
                </a:cxn>
                <a:cxn ang="0">
                  <a:pos x="155" y="334"/>
                </a:cxn>
                <a:cxn ang="0">
                  <a:pos x="147" y="342"/>
                </a:cxn>
                <a:cxn ang="0">
                  <a:pos x="137" y="344"/>
                </a:cxn>
                <a:cxn ang="0">
                  <a:pos x="126" y="342"/>
                </a:cxn>
                <a:cxn ang="0">
                  <a:pos x="118" y="334"/>
                </a:cxn>
                <a:cxn ang="0">
                  <a:pos x="115" y="324"/>
                </a:cxn>
                <a:cxn ang="0">
                  <a:pos x="115" y="62"/>
                </a:cxn>
                <a:cxn ang="0">
                  <a:pos x="32" y="119"/>
                </a:cxn>
                <a:cxn ang="0">
                  <a:pos x="24" y="123"/>
                </a:cxn>
                <a:cxn ang="0">
                  <a:pos x="16" y="123"/>
                </a:cxn>
                <a:cxn ang="0">
                  <a:pos x="9" y="119"/>
                </a:cxn>
                <a:cxn ang="0">
                  <a:pos x="3" y="113"/>
                </a:cxn>
                <a:cxn ang="0">
                  <a:pos x="0" y="103"/>
                </a:cxn>
                <a:cxn ang="0">
                  <a:pos x="1" y="93"/>
                </a:cxn>
                <a:cxn ang="0">
                  <a:pos x="8" y="85"/>
                </a:cxn>
                <a:cxn ang="0">
                  <a:pos x="124" y="3"/>
                </a:cxn>
                <a:cxn ang="0">
                  <a:pos x="134" y="0"/>
                </a:cxn>
              </a:cxnLst>
              <a:rect l="0" t="0" r="r" b="b"/>
              <a:pathLst>
                <a:path w="157" h="344">
                  <a:moveTo>
                    <a:pt x="134" y="0"/>
                  </a:moveTo>
                  <a:lnTo>
                    <a:pt x="146" y="2"/>
                  </a:lnTo>
                  <a:lnTo>
                    <a:pt x="152" y="6"/>
                  </a:lnTo>
                  <a:lnTo>
                    <a:pt x="156" y="13"/>
                  </a:lnTo>
                  <a:lnTo>
                    <a:pt x="157" y="20"/>
                  </a:lnTo>
                  <a:lnTo>
                    <a:pt x="157" y="324"/>
                  </a:lnTo>
                  <a:lnTo>
                    <a:pt x="155" y="334"/>
                  </a:lnTo>
                  <a:lnTo>
                    <a:pt x="147" y="342"/>
                  </a:lnTo>
                  <a:lnTo>
                    <a:pt x="137" y="344"/>
                  </a:lnTo>
                  <a:lnTo>
                    <a:pt x="126" y="342"/>
                  </a:lnTo>
                  <a:lnTo>
                    <a:pt x="118" y="334"/>
                  </a:lnTo>
                  <a:lnTo>
                    <a:pt x="115" y="324"/>
                  </a:lnTo>
                  <a:lnTo>
                    <a:pt x="115" y="62"/>
                  </a:lnTo>
                  <a:lnTo>
                    <a:pt x="32" y="119"/>
                  </a:lnTo>
                  <a:lnTo>
                    <a:pt x="24" y="123"/>
                  </a:lnTo>
                  <a:lnTo>
                    <a:pt x="16" y="123"/>
                  </a:lnTo>
                  <a:lnTo>
                    <a:pt x="9" y="119"/>
                  </a:lnTo>
                  <a:lnTo>
                    <a:pt x="3" y="113"/>
                  </a:lnTo>
                  <a:lnTo>
                    <a:pt x="0" y="103"/>
                  </a:lnTo>
                  <a:lnTo>
                    <a:pt x="1" y="93"/>
                  </a:lnTo>
                  <a:lnTo>
                    <a:pt x="8" y="85"/>
                  </a:lnTo>
                  <a:lnTo>
                    <a:pt x="124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79" name="Freeform 58"/>
            <p:cNvSpPr>
              <a:spLocks noEditPoints="1"/>
            </p:cNvSpPr>
            <p:nvPr/>
          </p:nvSpPr>
          <p:spPr bwMode="auto">
            <a:xfrm>
              <a:off x="3450" y="1578"/>
              <a:ext cx="38" cy="54"/>
            </a:xfrm>
            <a:custGeom>
              <a:avLst/>
              <a:gdLst/>
              <a:ahLst/>
              <a:cxnLst>
                <a:cxn ang="0">
                  <a:pos x="63" y="41"/>
                </a:cxn>
                <a:cxn ang="0">
                  <a:pos x="53" y="45"/>
                </a:cxn>
                <a:cxn ang="0">
                  <a:pos x="44" y="53"/>
                </a:cxn>
                <a:cxn ang="0">
                  <a:pos x="42" y="63"/>
                </a:cxn>
                <a:cxn ang="0">
                  <a:pos x="42" y="259"/>
                </a:cxn>
                <a:cxn ang="0">
                  <a:pos x="44" y="270"/>
                </a:cxn>
                <a:cxn ang="0">
                  <a:pos x="53" y="278"/>
                </a:cxn>
                <a:cxn ang="0">
                  <a:pos x="63" y="280"/>
                </a:cxn>
                <a:cxn ang="0">
                  <a:pos x="162" y="280"/>
                </a:cxn>
                <a:cxn ang="0">
                  <a:pos x="172" y="278"/>
                </a:cxn>
                <a:cxn ang="0">
                  <a:pos x="180" y="270"/>
                </a:cxn>
                <a:cxn ang="0">
                  <a:pos x="182" y="259"/>
                </a:cxn>
                <a:cxn ang="0">
                  <a:pos x="182" y="63"/>
                </a:cxn>
                <a:cxn ang="0">
                  <a:pos x="180" y="53"/>
                </a:cxn>
                <a:cxn ang="0">
                  <a:pos x="172" y="45"/>
                </a:cxn>
                <a:cxn ang="0">
                  <a:pos x="162" y="41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162" y="0"/>
                </a:cxn>
                <a:cxn ang="0">
                  <a:pos x="181" y="3"/>
                </a:cxn>
                <a:cxn ang="0">
                  <a:pos x="198" y="11"/>
                </a:cxn>
                <a:cxn ang="0">
                  <a:pos x="212" y="25"/>
                </a:cxn>
                <a:cxn ang="0">
                  <a:pos x="221" y="42"/>
                </a:cxn>
                <a:cxn ang="0">
                  <a:pos x="225" y="63"/>
                </a:cxn>
                <a:cxn ang="0">
                  <a:pos x="225" y="259"/>
                </a:cxn>
                <a:cxn ang="0">
                  <a:pos x="221" y="280"/>
                </a:cxn>
                <a:cxn ang="0">
                  <a:pos x="212" y="297"/>
                </a:cxn>
                <a:cxn ang="0">
                  <a:pos x="198" y="311"/>
                </a:cxn>
                <a:cxn ang="0">
                  <a:pos x="181" y="319"/>
                </a:cxn>
                <a:cxn ang="0">
                  <a:pos x="162" y="323"/>
                </a:cxn>
                <a:cxn ang="0">
                  <a:pos x="63" y="323"/>
                </a:cxn>
                <a:cxn ang="0">
                  <a:pos x="43" y="319"/>
                </a:cxn>
                <a:cxn ang="0">
                  <a:pos x="26" y="311"/>
                </a:cxn>
                <a:cxn ang="0">
                  <a:pos x="12" y="297"/>
                </a:cxn>
                <a:cxn ang="0">
                  <a:pos x="3" y="280"/>
                </a:cxn>
                <a:cxn ang="0">
                  <a:pos x="0" y="259"/>
                </a:cxn>
                <a:cxn ang="0">
                  <a:pos x="0" y="63"/>
                </a:cxn>
                <a:cxn ang="0">
                  <a:pos x="3" y="42"/>
                </a:cxn>
                <a:cxn ang="0">
                  <a:pos x="12" y="25"/>
                </a:cxn>
                <a:cxn ang="0">
                  <a:pos x="26" y="11"/>
                </a:cxn>
                <a:cxn ang="0">
                  <a:pos x="43" y="3"/>
                </a:cxn>
                <a:cxn ang="0">
                  <a:pos x="63" y="0"/>
                </a:cxn>
              </a:cxnLst>
              <a:rect l="0" t="0" r="r" b="b"/>
              <a:pathLst>
                <a:path w="225" h="323">
                  <a:moveTo>
                    <a:pt x="63" y="41"/>
                  </a:moveTo>
                  <a:lnTo>
                    <a:pt x="53" y="45"/>
                  </a:lnTo>
                  <a:lnTo>
                    <a:pt x="44" y="53"/>
                  </a:lnTo>
                  <a:lnTo>
                    <a:pt x="42" y="63"/>
                  </a:lnTo>
                  <a:lnTo>
                    <a:pt x="42" y="259"/>
                  </a:lnTo>
                  <a:lnTo>
                    <a:pt x="44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2" y="280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59"/>
                  </a:lnTo>
                  <a:lnTo>
                    <a:pt x="182" y="63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3"/>
                  </a:lnTo>
                  <a:lnTo>
                    <a:pt x="198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5" y="63"/>
                  </a:lnTo>
                  <a:lnTo>
                    <a:pt x="225" y="259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19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1"/>
                  </a:lnTo>
                  <a:lnTo>
                    <a:pt x="12" y="297"/>
                  </a:lnTo>
                  <a:lnTo>
                    <a:pt x="3" y="280"/>
                  </a:lnTo>
                  <a:lnTo>
                    <a:pt x="0" y="259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0" name="Freeform 59"/>
            <p:cNvSpPr>
              <a:spLocks noEditPoints="1"/>
            </p:cNvSpPr>
            <p:nvPr/>
          </p:nvSpPr>
          <p:spPr bwMode="auto">
            <a:xfrm>
              <a:off x="3605" y="1437"/>
              <a:ext cx="20" cy="28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9" y="23"/>
                </a:cxn>
                <a:cxn ang="0">
                  <a:pos x="25" y="25"/>
                </a:cxn>
                <a:cxn ang="0">
                  <a:pos x="23" y="28"/>
                </a:cxn>
                <a:cxn ang="0">
                  <a:pos x="22" y="33"/>
                </a:cxn>
                <a:cxn ang="0">
                  <a:pos x="22" y="137"/>
                </a:cxn>
                <a:cxn ang="0">
                  <a:pos x="23" y="141"/>
                </a:cxn>
                <a:cxn ang="0">
                  <a:pos x="25" y="145"/>
                </a:cxn>
                <a:cxn ang="0">
                  <a:pos x="29" y="147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3" y="145"/>
                </a:cxn>
                <a:cxn ang="0">
                  <a:pos x="95" y="141"/>
                </a:cxn>
                <a:cxn ang="0">
                  <a:pos x="96" y="137"/>
                </a:cxn>
                <a:cxn ang="0">
                  <a:pos x="96" y="33"/>
                </a:cxn>
                <a:cxn ang="0">
                  <a:pos x="95" y="28"/>
                </a:cxn>
                <a:cxn ang="0">
                  <a:pos x="93" y="25"/>
                </a:cxn>
                <a:cxn ang="0">
                  <a:pos x="89" y="23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9" y="9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9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10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9"/>
                </a:cxn>
                <a:cxn ang="0">
                  <a:pos x="21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1" name="Freeform 60"/>
            <p:cNvSpPr>
              <a:spLocks/>
            </p:cNvSpPr>
            <p:nvPr/>
          </p:nvSpPr>
          <p:spPr bwMode="auto">
            <a:xfrm>
              <a:off x="3578" y="1435"/>
              <a:ext cx="14" cy="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5" y="0"/>
                </a:cxn>
                <a:cxn ang="0">
                  <a:pos x="77" y="1"/>
                </a:cxn>
                <a:cxn ang="0">
                  <a:pos x="82" y="6"/>
                </a:cxn>
                <a:cxn ang="0">
                  <a:pos x="83" y="8"/>
                </a:cxn>
                <a:cxn ang="0">
                  <a:pos x="83" y="174"/>
                </a:cxn>
                <a:cxn ang="0">
                  <a:pos x="80" y="177"/>
                </a:cxn>
                <a:cxn ang="0">
                  <a:pos x="76" y="182"/>
                </a:cxn>
                <a:cxn ang="0">
                  <a:pos x="69" y="182"/>
                </a:cxn>
                <a:cxn ang="0">
                  <a:pos x="65" y="180"/>
                </a:cxn>
                <a:cxn ang="0">
                  <a:pos x="63" y="177"/>
                </a:cxn>
                <a:cxn ang="0">
                  <a:pos x="61" y="174"/>
                </a:cxn>
                <a:cxn ang="0">
                  <a:pos x="61" y="32"/>
                </a:cxn>
                <a:cxn ang="0">
                  <a:pos x="17" y="63"/>
                </a:cxn>
                <a:cxn ang="0">
                  <a:pos x="14" y="65"/>
                </a:cxn>
                <a:cxn ang="0">
                  <a:pos x="11" y="66"/>
                </a:cxn>
                <a:cxn ang="0">
                  <a:pos x="5" y="63"/>
                </a:cxn>
                <a:cxn ang="0">
                  <a:pos x="2" y="60"/>
                </a:cxn>
                <a:cxn ang="0">
                  <a:pos x="1" y="57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5" y="45"/>
                </a:cxn>
                <a:cxn ang="0">
                  <a:pos x="65" y="3"/>
                </a:cxn>
                <a:cxn ang="0">
                  <a:pos x="68" y="1"/>
                </a:cxn>
                <a:cxn ang="0">
                  <a:pos x="71" y="0"/>
                </a:cxn>
              </a:cxnLst>
              <a:rect l="0" t="0" r="r" b="b"/>
              <a:pathLst>
                <a:path w="83" h="182">
                  <a:moveTo>
                    <a:pt x="71" y="0"/>
                  </a:moveTo>
                  <a:lnTo>
                    <a:pt x="75" y="0"/>
                  </a:lnTo>
                  <a:lnTo>
                    <a:pt x="77" y="1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3" y="174"/>
                  </a:lnTo>
                  <a:lnTo>
                    <a:pt x="80" y="177"/>
                  </a:lnTo>
                  <a:lnTo>
                    <a:pt x="76" y="182"/>
                  </a:lnTo>
                  <a:lnTo>
                    <a:pt x="69" y="182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1" y="66"/>
                  </a:lnTo>
                  <a:lnTo>
                    <a:pt x="5" y="63"/>
                  </a:lnTo>
                  <a:lnTo>
                    <a:pt x="2" y="60"/>
                  </a:lnTo>
                  <a:lnTo>
                    <a:pt x="1" y="57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3"/>
                  </a:lnTo>
                  <a:lnTo>
                    <a:pt x="68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2" name="Freeform 61"/>
            <p:cNvSpPr>
              <a:spLocks noEditPoints="1"/>
            </p:cNvSpPr>
            <p:nvPr/>
          </p:nvSpPr>
          <p:spPr bwMode="auto">
            <a:xfrm>
              <a:off x="3635" y="1438"/>
              <a:ext cx="20" cy="28"/>
            </a:xfrm>
            <a:custGeom>
              <a:avLst/>
              <a:gdLst/>
              <a:ahLst/>
              <a:cxnLst>
                <a:cxn ang="0">
                  <a:pos x="29" y="21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1" y="33"/>
                </a:cxn>
                <a:cxn ang="0">
                  <a:pos x="21" y="136"/>
                </a:cxn>
                <a:cxn ang="0">
                  <a:pos x="23" y="140"/>
                </a:cxn>
                <a:cxn ang="0">
                  <a:pos x="24" y="142"/>
                </a:cxn>
                <a:cxn ang="0">
                  <a:pos x="26" y="144"/>
                </a:cxn>
                <a:cxn ang="0">
                  <a:pos x="29" y="147"/>
                </a:cxn>
                <a:cxn ang="0">
                  <a:pos x="85" y="147"/>
                </a:cxn>
                <a:cxn ang="0">
                  <a:pos x="89" y="145"/>
                </a:cxn>
                <a:cxn ang="0">
                  <a:pos x="94" y="141"/>
                </a:cxn>
                <a:cxn ang="0">
                  <a:pos x="95" y="136"/>
                </a:cxn>
                <a:cxn ang="0">
                  <a:pos x="95" y="29"/>
                </a:cxn>
                <a:cxn ang="0">
                  <a:pos x="93" y="26"/>
                </a:cxn>
                <a:cxn ang="0">
                  <a:pos x="88" y="21"/>
                </a:cxn>
                <a:cxn ang="0">
                  <a:pos x="29" y="21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9" y="9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6"/>
                </a:cxn>
                <a:cxn ang="0">
                  <a:pos x="116" y="149"/>
                </a:cxn>
                <a:cxn ang="0">
                  <a:pos x="109" y="160"/>
                </a:cxn>
                <a:cxn ang="0">
                  <a:pos x="97" y="167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7"/>
                </a:cxn>
                <a:cxn ang="0">
                  <a:pos x="10" y="160"/>
                </a:cxn>
                <a:cxn ang="0">
                  <a:pos x="2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29" y="21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1" y="33"/>
                  </a:lnTo>
                  <a:lnTo>
                    <a:pt x="21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29" y="147"/>
                  </a:lnTo>
                  <a:lnTo>
                    <a:pt x="85" y="147"/>
                  </a:lnTo>
                  <a:lnTo>
                    <a:pt x="89" y="145"/>
                  </a:lnTo>
                  <a:lnTo>
                    <a:pt x="94" y="141"/>
                  </a:lnTo>
                  <a:lnTo>
                    <a:pt x="95" y="136"/>
                  </a:lnTo>
                  <a:lnTo>
                    <a:pt x="95" y="29"/>
                  </a:lnTo>
                  <a:lnTo>
                    <a:pt x="93" y="26"/>
                  </a:lnTo>
                  <a:lnTo>
                    <a:pt x="88" y="21"/>
                  </a:lnTo>
                  <a:lnTo>
                    <a:pt x="29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9" y="160"/>
                  </a:lnTo>
                  <a:lnTo>
                    <a:pt x="97" y="167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7"/>
                  </a:lnTo>
                  <a:lnTo>
                    <a:pt x="10" y="160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3" name="Freeform 62"/>
            <p:cNvSpPr>
              <a:spLocks/>
            </p:cNvSpPr>
            <p:nvPr/>
          </p:nvSpPr>
          <p:spPr bwMode="auto">
            <a:xfrm>
              <a:off x="3663" y="1436"/>
              <a:ext cx="14" cy="3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8" y="1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4"/>
                </a:cxn>
                <a:cxn ang="0">
                  <a:pos x="82" y="177"/>
                </a:cxn>
                <a:cxn ang="0">
                  <a:pos x="79" y="179"/>
                </a:cxn>
                <a:cxn ang="0">
                  <a:pos x="72" y="182"/>
                </a:cxn>
                <a:cxn ang="0">
                  <a:pos x="69" y="180"/>
                </a:cxn>
                <a:cxn ang="0">
                  <a:pos x="67" y="179"/>
                </a:cxn>
                <a:cxn ang="0">
                  <a:pos x="64" y="177"/>
                </a:cxn>
                <a:cxn ang="0">
                  <a:pos x="62" y="174"/>
                </a:cxn>
                <a:cxn ang="0">
                  <a:pos x="62" y="32"/>
                </a:cxn>
                <a:cxn ang="0">
                  <a:pos x="18" y="63"/>
                </a:cxn>
                <a:cxn ang="0">
                  <a:pos x="12" y="66"/>
                </a:cxn>
                <a:cxn ang="0">
                  <a:pos x="5" y="63"/>
                </a:cxn>
                <a:cxn ang="0">
                  <a:pos x="2" y="60"/>
                </a:cxn>
                <a:cxn ang="0">
                  <a:pos x="1" y="56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6" y="45"/>
                </a:cxn>
                <a:cxn ang="0">
                  <a:pos x="67" y="2"/>
                </a:cxn>
                <a:cxn ang="0">
                  <a:pos x="74" y="0"/>
                </a:cxn>
              </a:cxnLst>
              <a:rect l="0" t="0" r="r" b="b"/>
              <a:pathLst>
                <a:path w="84" h="182">
                  <a:moveTo>
                    <a:pt x="74" y="0"/>
                  </a:moveTo>
                  <a:lnTo>
                    <a:pt x="78" y="1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4"/>
                  </a:lnTo>
                  <a:lnTo>
                    <a:pt x="82" y="177"/>
                  </a:lnTo>
                  <a:lnTo>
                    <a:pt x="79" y="179"/>
                  </a:lnTo>
                  <a:lnTo>
                    <a:pt x="72" y="182"/>
                  </a:lnTo>
                  <a:lnTo>
                    <a:pt x="69" y="180"/>
                  </a:lnTo>
                  <a:lnTo>
                    <a:pt x="67" y="179"/>
                  </a:lnTo>
                  <a:lnTo>
                    <a:pt x="64" y="177"/>
                  </a:lnTo>
                  <a:lnTo>
                    <a:pt x="62" y="174"/>
                  </a:lnTo>
                  <a:lnTo>
                    <a:pt x="62" y="32"/>
                  </a:lnTo>
                  <a:lnTo>
                    <a:pt x="18" y="63"/>
                  </a:lnTo>
                  <a:lnTo>
                    <a:pt x="12" y="66"/>
                  </a:lnTo>
                  <a:lnTo>
                    <a:pt x="5" y="63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4" name="Freeform 63"/>
            <p:cNvSpPr>
              <a:spLocks noEditPoints="1"/>
            </p:cNvSpPr>
            <p:nvPr/>
          </p:nvSpPr>
          <p:spPr bwMode="auto">
            <a:xfrm>
              <a:off x="3600" y="1477"/>
              <a:ext cx="20" cy="28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28" y="24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3" y="140"/>
                </a:cxn>
                <a:cxn ang="0">
                  <a:pos x="28" y="144"/>
                </a:cxn>
                <a:cxn ang="0">
                  <a:pos x="31" y="147"/>
                </a:cxn>
                <a:cxn ang="0">
                  <a:pos x="89" y="147"/>
                </a:cxn>
                <a:cxn ang="0">
                  <a:pos x="92" y="144"/>
                </a:cxn>
                <a:cxn ang="0">
                  <a:pos x="97" y="140"/>
                </a:cxn>
                <a:cxn ang="0">
                  <a:pos x="97" y="30"/>
                </a:cxn>
                <a:cxn ang="0">
                  <a:pos x="95" y="26"/>
                </a:cxn>
                <a:cxn ang="0">
                  <a:pos x="92" y="24"/>
                </a:cxn>
                <a:cxn ang="0">
                  <a:pos x="89" y="21"/>
                </a:cxn>
                <a:cxn ang="0">
                  <a:pos x="31" y="21"/>
                </a:cxn>
                <a:cxn ang="0">
                  <a:pos x="35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10" y="10"/>
                </a:cxn>
                <a:cxn ang="0">
                  <a:pos x="116" y="20"/>
                </a:cxn>
                <a:cxn ang="0">
                  <a:pos x="119" y="33"/>
                </a:cxn>
                <a:cxn ang="0">
                  <a:pos x="119" y="136"/>
                </a:cxn>
                <a:cxn ang="0">
                  <a:pos x="116" y="149"/>
                </a:cxn>
                <a:cxn ang="0">
                  <a:pos x="110" y="159"/>
                </a:cxn>
                <a:cxn ang="0">
                  <a:pos x="98" y="167"/>
                </a:cxn>
                <a:cxn ang="0">
                  <a:pos x="85" y="170"/>
                </a:cxn>
                <a:cxn ang="0">
                  <a:pos x="35" y="170"/>
                </a:cxn>
                <a:cxn ang="0">
                  <a:pos x="22" y="167"/>
                </a:cxn>
                <a:cxn ang="0">
                  <a:pos x="11" y="161"/>
                </a:cxn>
                <a:cxn ang="0">
                  <a:pos x="3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1" y="10"/>
                </a:cxn>
                <a:cxn ang="0">
                  <a:pos x="22" y="2"/>
                </a:cxn>
                <a:cxn ang="0">
                  <a:pos x="35" y="0"/>
                </a:cxn>
              </a:cxnLst>
              <a:rect l="0" t="0" r="r" b="b"/>
              <a:pathLst>
                <a:path w="119" h="170">
                  <a:moveTo>
                    <a:pt x="31" y="21"/>
                  </a:moveTo>
                  <a:lnTo>
                    <a:pt x="28" y="24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3" y="140"/>
                  </a:lnTo>
                  <a:lnTo>
                    <a:pt x="28" y="144"/>
                  </a:lnTo>
                  <a:lnTo>
                    <a:pt x="31" y="147"/>
                  </a:lnTo>
                  <a:lnTo>
                    <a:pt x="89" y="147"/>
                  </a:lnTo>
                  <a:lnTo>
                    <a:pt x="92" y="144"/>
                  </a:lnTo>
                  <a:lnTo>
                    <a:pt x="97" y="140"/>
                  </a:lnTo>
                  <a:lnTo>
                    <a:pt x="97" y="30"/>
                  </a:lnTo>
                  <a:lnTo>
                    <a:pt x="95" y="26"/>
                  </a:lnTo>
                  <a:lnTo>
                    <a:pt x="92" y="24"/>
                  </a:lnTo>
                  <a:lnTo>
                    <a:pt x="89" y="21"/>
                  </a:lnTo>
                  <a:lnTo>
                    <a:pt x="31" y="21"/>
                  </a:lnTo>
                  <a:close/>
                  <a:moveTo>
                    <a:pt x="35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10" y="10"/>
                  </a:lnTo>
                  <a:lnTo>
                    <a:pt x="116" y="20"/>
                  </a:lnTo>
                  <a:lnTo>
                    <a:pt x="119" y="33"/>
                  </a:lnTo>
                  <a:lnTo>
                    <a:pt x="119" y="136"/>
                  </a:lnTo>
                  <a:lnTo>
                    <a:pt x="116" y="149"/>
                  </a:lnTo>
                  <a:lnTo>
                    <a:pt x="110" y="159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5" y="170"/>
                  </a:lnTo>
                  <a:lnTo>
                    <a:pt x="22" y="167"/>
                  </a:lnTo>
                  <a:lnTo>
                    <a:pt x="11" y="161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1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5" name="Freeform 64"/>
            <p:cNvSpPr>
              <a:spLocks noEditPoints="1"/>
            </p:cNvSpPr>
            <p:nvPr/>
          </p:nvSpPr>
          <p:spPr bwMode="auto">
            <a:xfrm>
              <a:off x="3655" y="1477"/>
              <a:ext cx="20" cy="2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2" y="33"/>
                </a:cxn>
                <a:cxn ang="0">
                  <a:pos x="22" y="136"/>
                </a:cxn>
                <a:cxn ang="0">
                  <a:pos x="23" y="140"/>
                </a:cxn>
                <a:cxn ang="0">
                  <a:pos x="24" y="142"/>
                </a:cxn>
                <a:cxn ang="0">
                  <a:pos x="26" y="144"/>
                </a:cxn>
                <a:cxn ang="0">
                  <a:pos x="30" y="147"/>
                </a:cxn>
                <a:cxn ang="0">
                  <a:pos x="88" y="147"/>
                </a:cxn>
                <a:cxn ang="0">
                  <a:pos x="92" y="144"/>
                </a:cxn>
                <a:cxn ang="0">
                  <a:pos x="94" y="142"/>
                </a:cxn>
                <a:cxn ang="0">
                  <a:pos x="95" y="140"/>
                </a:cxn>
                <a:cxn ang="0">
                  <a:pos x="96" y="136"/>
                </a:cxn>
                <a:cxn ang="0">
                  <a:pos x="96" y="33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88" y="21"/>
                </a:cxn>
                <a:cxn ang="0">
                  <a:pos x="30" y="21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9" y="10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6"/>
                </a:cxn>
                <a:cxn ang="0">
                  <a:pos x="116" y="149"/>
                </a:cxn>
                <a:cxn ang="0">
                  <a:pos x="109" y="161"/>
                </a:cxn>
                <a:cxn ang="0">
                  <a:pos x="98" y="167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7"/>
                </a:cxn>
                <a:cxn ang="0">
                  <a:pos x="10" y="161"/>
                </a:cxn>
                <a:cxn ang="0">
                  <a:pos x="2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1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0" y="21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30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7"/>
                  </a:lnTo>
                  <a:lnTo>
                    <a:pt x="10" y="161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6" name="Freeform 65"/>
            <p:cNvSpPr>
              <a:spLocks/>
            </p:cNvSpPr>
            <p:nvPr/>
          </p:nvSpPr>
          <p:spPr bwMode="auto">
            <a:xfrm>
              <a:off x="3628" y="1475"/>
              <a:ext cx="14" cy="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5" y="0"/>
                </a:cxn>
                <a:cxn ang="0">
                  <a:pos x="77" y="1"/>
                </a:cxn>
                <a:cxn ang="0">
                  <a:pos x="80" y="4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0"/>
                </a:cxn>
                <a:cxn ang="0">
                  <a:pos x="83" y="175"/>
                </a:cxn>
                <a:cxn ang="0">
                  <a:pos x="80" y="178"/>
                </a:cxn>
                <a:cxn ang="0">
                  <a:pos x="77" y="181"/>
                </a:cxn>
                <a:cxn ang="0">
                  <a:pos x="72" y="182"/>
                </a:cxn>
                <a:cxn ang="0">
                  <a:pos x="66" y="179"/>
                </a:cxn>
                <a:cxn ang="0">
                  <a:pos x="63" y="177"/>
                </a:cxn>
                <a:cxn ang="0">
                  <a:pos x="61" y="174"/>
                </a:cxn>
                <a:cxn ang="0">
                  <a:pos x="61" y="32"/>
                </a:cxn>
                <a:cxn ang="0">
                  <a:pos x="17" y="63"/>
                </a:cxn>
                <a:cxn ang="0">
                  <a:pos x="14" y="65"/>
                </a:cxn>
                <a:cxn ang="0">
                  <a:pos x="8" y="65"/>
                </a:cxn>
                <a:cxn ang="0">
                  <a:pos x="5" y="62"/>
                </a:cxn>
                <a:cxn ang="0">
                  <a:pos x="2" y="60"/>
                </a:cxn>
                <a:cxn ang="0">
                  <a:pos x="1" y="56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5" y="45"/>
                </a:cxn>
                <a:cxn ang="0">
                  <a:pos x="66" y="2"/>
                </a:cxn>
                <a:cxn ang="0">
                  <a:pos x="68" y="1"/>
                </a:cxn>
                <a:cxn ang="0">
                  <a:pos x="71" y="0"/>
                </a:cxn>
              </a:cxnLst>
              <a:rect l="0" t="0" r="r" b="b"/>
              <a:pathLst>
                <a:path w="84" h="182">
                  <a:moveTo>
                    <a:pt x="71" y="0"/>
                  </a:moveTo>
                  <a:lnTo>
                    <a:pt x="75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0"/>
                  </a:lnTo>
                  <a:lnTo>
                    <a:pt x="83" y="175"/>
                  </a:lnTo>
                  <a:lnTo>
                    <a:pt x="80" y="178"/>
                  </a:lnTo>
                  <a:lnTo>
                    <a:pt x="77" y="181"/>
                  </a:lnTo>
                  <a:lnTo>
                    <a:pt x="72" y="182"/>
                  </a:lnTo>
                  <a:lnTo>
                    <a:pt x="66" y="179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8" y="65"/>
                  </a:lnTo>
                  <a:lnTo>
                    <a:pt x="5" y="62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6" y="2"/>
                  </a:lnTo>
                  <a:lnTo>
                    <a:pt x="68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7" name="Freeform 66"/>
            <p:cNvSpPr>
              <a:spLocks noEditPoints="1"/>
            </p:cNvSpPr>
            <p:nvPr/>
          </p:nvSpPr>
          <p:spPr bwMode="auto">
            <a:xfrm>
              <a:off x="3599" y="1513"/>
              <a:ext cx="20" cy="29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8" y="23"/>
                </a:cxn>
                <a:cxn ang="0">
                  <a:pos x="25" y="25"/>
                </a:cxn>
                <a:cxn ang="0">
                  <a:pos x="23" y="29"/>
                </a:cxn>
                <a:cxn ang="0">
                  <a:pos x="22" y="33"/>
                </a:cxn>
                <a:cxn ang="0">
                  <a:pos x="22" y="137"/>
                </a:cxn>
                <a:cxn ang="0">
                  <a:pos x="23" y="141"/>
                </a:cxn>
                <a:cxn ang="0">
                  <a:pos x="25" y="145"/>
                </a:cxn>
                <a:cxn ang="0">
                  <a:pos x="28" y="147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3" y="145"/>
                </a:cxn>
                <a:cxn ang="0">
                  <a:pos x="95" y="141"/>
                </a:cxn>
                <a:cxn ang="0">
                  <a:pos x="96" y="137"/>
                </a:cxn>
                <a:cxn ang="0">
                  <a:pos x="96" y="33"/>
                </a:cxn>
                <a:cxn ang="0">
                  <a:pos x="95" y="29"/>
                </a:cxn>
                <a:cxn ang="0">
                  <a:pos x="93" y="25"/>
                </a:cxn>
                <a:cxn ang="0">
                  <a:pos x="89" y="23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9" y="10"/>
                </a:cxn>
                <a:cxn ang="0">
                  <a:pos x="116" y="21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9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10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1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8" name="Freeform 67"/>
            <p:cNvSpPr>
              <a:spLocks noEditPoints="1"/>
            </p:cNvSpPr>
            <p:nvPr/>
          </p:nvSpPr>
          <p:spPr bwMode="auto">
            <a:xfrm>
              <a:off x="3630" y="1514"/>
              <a:ext cx="20" cy="28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29" y="23"/>
                </a:cxn>
                <a:cxn ang="0">
                  <a:pos x="26" y="25"/>
                </a:cxn>
                <a:cxn ang="0">
                  <a:pos x="23" y="28"/>
                </a:cxn>
                <a:cxn ang="0">
                  <a:pos x="22" y="33"/>
                </a:cxn>
                <a:cxn ang="0">
                  <a:pos x="22" y="136"/>
                </a:cxn>
                <a:cxn ang="0">
                  <a:pos x="23" y="141"/>
                </a:cxn>
                <a:cxn ang="0">
                  <a:pos x="26" y="145"/>
                </a:cxn>
                <a:cxn ang="0">
                  <a:pos x="29" y="147"/>
                </a:cxn>
                <a:cxn ang="0">
                  <a:pos x="34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1" y="146"/>
                </a:cxn>
                <a:cxn ang="0">
                  <a:pos x="93" y="143"/>
                </a:cxn>
                <a:cxn ang="0">
                  <a:pos x="96" y="140"/>
                </a:cxn>
                <a:cxn ang="0">
                  <a:pos x="96" y="30"/>
                </a:cxn>
                <a:cxn ang="0">
                  <a:pos x="93" y="26"/>
                </a:cxn>
                <a:cxn ang="0">
                  <a:pos x="89" y="22"/>
                </a:cxn>
                <a:cxn ang="0">
                  <a:pos x="34" y="22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10" y="10"/>
                </a:cxn>
                <a:cxn ang="0">
                  <a:pos x="116" y="20"/>
                </a:cxn>
                <a:cxn ang="0">
                  <a:pos x="119" y="33"/>
                </a:cxn>
                <a:cxn ang="0">
                  <a:pos x="119" y="136"/>
                </a:cxn>
                <a:cxn ang="0">
                  <a:pos x="116" y="149"/>
                </a:cxn>
                <a:cxn ang="0">
                  <a:pos x="110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11" y="161"/>
                </a:cxn>
                <a:cxn ang="0">
                  <a:pos x="3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1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9" h="170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29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3"/>
                  </a:lnTo>
                  <a:lnTo>
                    <a:pt x="96" y="140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89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10" y="10"/>
                  </a:lnTo>
                  <a:lnTo>
                    <a:pt x="116" y="20"/>
                  </a:lnTo>
                  <a:lnTo>
                    <a:pt x="119" y="33"/>
                  </a:lnTo>
                  <a:lnTo>
                    <a:pt x="119" y="136"/>
                  </a:lnTo>
                  <a:lnTo>
                    <a:pt x="116" y="149"/>
                  </a:lnTo>
                  <a:lnTo>
                    <a:pt x="110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3657" y="1512"/>
              <a:ext cx="14" cy="30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6" y="0"/>
                </a:cxn>
                <a:cxn ang="0">
                  <a:pos x="78" y="1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0"/>
                </a:cxn>
                <a:cxn ang="0">
                  <a:pos x="81" y="177"/>
                </a:cxn>
                <a:cxn ang="0">
                  <a:pos x="79" y="180"/>
                </a:cxn>
                <a:cxn ang="0">
                  <a:pos x="76" y="182"/>
                </a:cxn>
                <a:cxn ang="0">
                  <a:pos x="69" y="182"/>
                </a:cxn>
                <a:cxn ang="0">
                  <a:pos x="64" y="177"/>
                </a:cxn>
                <a:cxn ang="0">
                  <a:pos x="62" y="174"/>
                </a:cxn>
                <a:cxn ang="0">
                  <a:pos x="62" y="32"/>
                </a:cxn>
                <a:cxn ang="0">
                  <a:pos x="18" y="63"/>
                </a:cxn>
                <a:cxn ang="0">
                  <a:pos x="11" y="66"/>
                </a:cxn>
                <a:cxn ang="0">
                  <a:pos x="4" y="63"/>
                </a:cxn>
                <a:cxn ang="0">
                  <a:pos x="2" y="60"/>
                </a:cxn>
                <a:cxn ang="0">
                  <a:pos x="1" y="57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6" y="45"/>
                </a:cxn>
                <a:cxn ang="0">
                  <a:pos x="66" y="3"/>
                </a:cxn>
                <a:cxn ang="0">
                  <a:pos x="69" y="1"/>
                </a:cxn>
                <a:cxn ang="0">
                  <a:pos x="72" y="0"/>
                </a:cxn>
              </a:cxnLst>
              <a:rect l="0" t="0" r="r" b="b"/>
              <a:pathLst>
                <a:path w="84" h="182">
                  <a:moveTo>
                    <a:pt x="72" y="0"/>
                  </a:moveTo>
                  <a:lnTo>
                    <a:pt x="76" y="0"/>
                  </a:lnTo>
                  <a:lnTo>
                    <a:pt x="78" y="1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0"/>
                  </a:lnTo>
                  <a:lnTo>
                    <a:pt x="81" y="177"/>
                  </a:lnTo>
                  <a:lnTo>
                    <a:pt x="79" y="180"/>
                  </a:lnTo>
                  <a:lnTo>
                    <a:pt x="76" y="182"/>
                  </a:lnTo>
                  <a:lnTo>
                    <a:pt x="69" y="182"/>
                  </a:lnTo>
                  <a:lnTo>
                    <a:pt x="64" y="177"/>
                  </a:lnTo>
                  <a:lnTo>
                    <a:pt x="62" y="174"/>
                  </a:lnTo>
                  <a:lnTo>
                    <a:pt x="62" y="32"/>
                  </a:lnTo>
                  <a:lnTo>
                    <a:pt x="18" y="63"/>
                  </a:lnTo>
                  <a:lnTo>
                    <a:pt x="11" y="66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7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5"/>
                  </a:lnTo>
                  <a:lnTo>
                    <a:pt x="66" y="3"/>
                  </a:lnTo>
                  <a:lnTo>
                    <a:pt x="69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0" name="Freeform 69"/>
            <p:cNvSpPr>
              <a:spLocks noEditPoints="1"/>
            </p:cNvSpPr>
            <p:nvPr/>
          </p:nvSpPr>
          <p:spPr bwMode="auto">
            <a:xfrm>
              <a:off x="3603" y="1555"/>
              <a:ext cx="20" cy="28"/>
            </a:xfrm>
            <a:custGeom>
              <a:avLst/>
              <a:gdLst/>
              <a:ahLst/>
              <a:cxnLst>
                <a:cxn ang="0">
                  <a:pos x="33" y="23"/>
                </a:cxn>
                <a:cxn ang="0">
                  <a:pos x="28" y="24"/>
                </a:cxn>
                <a:cxn ang="0">
                  <a:pos x="24" y="29"/>
                </a:cxn>
                <a:cxn ang="0">
                  <a:pos x="22" y="34"/>
                </a:cxn>
                <a:cxn ang="0">
                  <a:pos x="22" y="140"/>
                </a:cxn>
                <a:cxn ang="0">
                  <a:pos x="25" y="144"/>
                </a:cxn>
                <a:cxn ang="0">
                  <a:pos x="29" y="148"/>
                </a:cxn>
                <a:cxn ang="0">
                  <a:pos x="88" y="148"/>
                </a:cxn>
                <a:cxn ang="0">
                  <a:pos x="91" y="146"/>
                </a:cxn>
                <a:cxn ang="0">
                  <a:pos x="94" y="144"/>
                </a:cxn>
                <a:cxn ang="0">
                  <a:pos x="96" y="140"/>
                </a:cxn>
                <a:cxn ang="0">
                  <a:pos x="96" y="30"/>
                </a:cxn>
                <a:cxn ang="0">
                  <a:pos x="91" y="26"/>
                </a:cxn>
                <a:cxn ang="0">
                  <a:pos x="88" y="23"/>
                </a:cxn>
                <a:cxn ang="0">
                  <a:pos x="33" y="23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3"/>
                </a:cxn>
                <a:cxn ang="0">
                  <a:pos x="109" y="11"/>
                </a:cxn>
                <a:cxn ang="0">
                  <a:pos x="116" y="21"/>
                </a:cxn>
                <a:cxn ang="0">
                  <a:pos x="118" y="34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9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10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10" y="11"/>
                </a:cxn>
                <a:cxn ang="0">
                  <a:pos x="20" y="3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3"/>
                  </a:moveTo>
                  <a:lnTo>
                    <a:pt x="28" y="24"/>
                  </a:lnTo>
                  <a:lnTo>
                    <a:pt x="24" y="29"/>
                  </a:lnTo>
                  <a:lnTo>
                    <a:pt x="22" y="34"/>
                  </a:lnTo>
                  <a:lnTo>
                    <a:pt x="22" y="140"/>
                  </a:lnTo>
                  <a:lnTo>
                    <a:pt x="25" y="144"/>
                  </a:lnTo>
                  <a:lnTo>
                    <a:pt x="29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6" y="140"/>
                  </a:lnTo>
                  <a:lnTo>
                    <a:pt x="96" y="30"/>
                  </a:lnTo>
                  <a:lnTo>
                    <a:pt x="91" y="26"/>
                  </a:lnTo>
                  <a:lnTo>
                    <a:pt x="88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3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1" name="Freeform 70"/>
            <p:cNvSpPr>
              <a:spLocks noEditPoints="1"/>
            </p:cNvSpPr>
            <p:nvPr/>
          </p:nvSpPr>
          <p:spPr bwMode="auto">
            <a:xfrm>
              <a:off x="3634" y="1555"/>
              <a:ext cx="19" cy="29"/>
            </a:xfrm>
            <a:custGeom>
              <a:avLst/>
              <a:gdLst/>
              <a:ahLst/>
              <a:cxnLst>
                <a:cxn ang="0">
                  <a:pos x="34" y="23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23" y="33"/>
                </a:cxn>
                <a:cxn ang="0">
                  <a:pos x="23" y="140"/>
                </a:cxn>
                <a:cxn ang="0">
                  <a:pos x="25" y="144"/>
                </a:cxn>
                <a:cxn ang="0">
                  <a:pos x="30" y="148"/>
                </a:cxn>
                <a:cxn ang="0">
                  <a:pos x="89" y="148"/>
                </a:cxn>
                <a:cxn ang="0">
                  <a:pos x="92" y="146"/>
                </a:cxn>
                <a:cxn ang="0">
                  <a:pos x="94" y="144"/>
                </a:cxn>
                <a:cxn ang="0">
                  <a:pos x="97" y="140"/>
                </a:cxn>
                <a:cxn ang="0">
                  <a:pos x="97" y="30"/>
                </a:cxn>
                <a:cxn ang="0">
                  <a:pos x="92" y="25"/>
                </a:cxn>
                <a:cxn ang="0">
                  <a:pos x="89" y="23"/>
                </a:cxn>
                <a:cxn ang="0">
                  <a:pos x="34" y="23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9" y="10"/>
                </a:cxn>
                <a:cxn ang="0">
                  <a:pos x="116" y="21"/>
                </a:cxn>
                <a:cxn ang="0">
                  <a:pos x="119" y="33"/>
                </a:cxn>
                <a:cxn ang="0">
                  <a:pos x="119" y="137"/>
                </a:cxn>
                <a:cxn ang="0">
                  <a:pos x="116" y="149"/>
                </a:cxn>
                <a:cxn ang="0">
                  <a:pos x="109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11" y="161"/>
                </a:cxn>
                <a:cxn ang="0">
                  <a:pos x="3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3" y="21"/>
                </a:cxn>
                <a:cxn ang="0">
                  <a:pos x="11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9" h="170">
                  <a:moveTo>
                    <a:pt x="34" y="23"/>
                  </a:moveTo>
                  <a:lnTo>
                    <a:pt x="29" y="24"/>
                  </a:lnTo>
                  <a:lnTo>
                    <a:pt x="24" y="29"/>
                  </a:lnTo>
                  <a:lnTo>
                    <a:pt x="23" y="33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30" y="148"/>
                  </a:lnTo>
                  <a:lnTo>
                    <a:pt x="89" y="148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7" y="140"/>
                  </a:lnTo>
                  <a:lnTo>
                    <a:pt x="97" y="30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34" y="23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9" y="33"/>
                  </a:lnTo>
                  <a:lnTo>
                    <a:pt x="119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3661" y="1554"/>
              <a:ext cx="14" cy="3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5" y="0"/>
                </a:cxn>
                <a:cxn ang="0">
                  <a:pos x="79" y="2"/>
                </a:cxn>
                <a:cxn ang="0">
                  <a:pos x="81" y="4"/>
                </a:cxn>
                <a:cxn ang="0">
                  <a:pos x="83" y="8"/>
                </a:cxn>
                <a:cxn ang="0">
                  <a:pos x="83" y="172"/>
                </a:cxn>
                <a:cxn ang="0">
                  <a:pos x="80" y="175"/>
                </a:cxn>
                <a:cxn ang="0">
                  <a:pos x="76" y="180"/>
                </a:cxn>
                <a:cxn ang="0">
                  <a:pos x="69" y="180"/>
                </a:cxn>
                <a:cxn ang="0">
                  <a:pos x="65" y="178"/>
                </a:cxn>
                <a:cxn ang="0">
                  <a:pos x="63" y="175"/>
                </a:cxn>
                <a:cxn ang="0">
                  <a:pos x="61" y="172"/>
                </a:cxn>
                <a:cxn ang="0">
                  <a:pos x="61" y="32"/>
                </a:cxn>
                <a:cxn ang="0">
                  <a:pos x="17" y="62"/>
                </a:cxn>
                <a:cxn ang="0">
                  <a:pos x="14" y="63"/>
                </a:cxn>
                <a:cxn ang="0">
                  <a:pos x="11" y="64"/>
                </a:cxn>
                <a:cxn ang="0">
                  <a:pos x="4" y="62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2" y="46"/>
                </a:cxn>
                <a:cxn ang="0">
                  <a:pos x="4" y="43"/>
                </a:cxn>
                <a:cxn ang="0">
                  <a:pos x="65" y="1"/>
                </a:cxn>
                <a:cxn ang="0">
                  <a:pos x="68" y="0"/>
                </a:cxn>
              </a:cxnLst>
              <a:rect l="0" t="0" r="r" b="b"/>
              <a:pathLst>
                <a:path w="83" h="180">
                  <a:moveTo>
                    <a:pt x="68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1" y="4"/>
                  </a:lnTo>
                  <a:lnTo>
                    <a:pt x="83" y="8"/>
                  </a:lnTo>
                  <a:lnTo>
                    <a:pt x="83" y="172"/>
                  </a:lnTo>
                  <a:lnTo>
                    <a:pt x="80" y="175"/>
                  </a:lnTo>
                  <a:lnTo>
                    <a:pt x="76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1" y="172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4" y="62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3" name="Freeform 72"/>
            <p:cNvSpPr>
              <a:spLocks noEditPoints="1"/>
            </p:cNvSpPr>
            <p:nvPr/>
          </p:nvSpPr>
          <p:spPr bwMode="auto">
            <a:xfrm>
              <a:off x="3599" y="1594"/>
              <a:ext cx="20" cy="29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29" y="23"/>
                </a:cxn>
                <a:cxn ang="0">
                  <a:pos x="26" y="25"/>
                </a:cxn>
                <a:cxn ang="0">
                  <a:pos x="23" y="29"/>
                </a:cxn>
                <a:cxn ang="0">
                  <a:pos x="22" y="33"/>
                </a:cxn>
                <a:cxn ang="0">
                  <a:pos x="22" y="137"/>
                </a:cxn>
                <a:cxn ang="0">
                  <a:pos x="23" y="141"/>
                </a:cxn>
                <a:cxn ang="0">
                  <a:pos x="26" y="145"/>
                </a:cxn>
                <a:cxn ang="0">
                  <a:pos x="29" y="147"/>
                </a:cxn>
                <a:cxn ang="0">
                  <a:pos x="34" y="148"/>
                </a:cxn>
                <a:cxn ang="0">
                  <a:pos x="85" y="148"/>
                </a:cxn>
                <a:cxn ang="0">
                  <a:pos x="90" y="147"/>
                </a:cxn>
                <a:cxn ang="0">
                  <a:pos x="93" y="145"/>
                </a:cxn>
                <a:cxn ang="0">
                  <a:pos x="96" y="141"/>
                </a:cxn>
                <a:cxn ang="0">
                  <a:pos x="97" y="137"/>
                </a:cxn>
                <a:cxn ang="0">
                  <a:pos x="97" y="33"/>
                </a:cxn>
                <a:cxn ang="0">
                  <a:pos x="96" y="29"/>
                </a:cxn>
                <a:cxn ang="0">
                  <a:pos x="93" y="25"/>
                </a:cxn>
                <a:cxn ang="0">
                  <a:pos x="90" y="23"/>
                </a:cxn>
                <a:cxn ang="0">
                  <a:pos x="85" y="22"/>
                </a:cxn>
                <a:cxn ang="0">
                  <a:pos x="34" y="22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9" y="10"/>
                </a:cxn>
                <a:cxn ang="0">
                  <a:pos x="116" y="21"/>
                </a:cxn>
                <a:cxn ang="0">
                  <a:pos x="119" y="33"/>
                </a:cxn>
                <a:cxn ang="0">
                  <a:pos x="119" y="137"/>
                </a:cxn>
                <a:cxn ang="0">
                  <a:pos x="116" y="150"/>
                </a:cxn>
                <a:cxn ang="0">
                  <a:pos x="109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11" y="161"/>
                </a:cxn>
                <a:cxn ang="0">
                  <a:pos x="3" y="150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3" y="21"/>
                </a:cxn>
                <a:cxn ang="0">
                  <a:pos x="11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9" h="170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29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1"/>
                  </a:lnTo>
                  <a:lnTo>
                    <a:pt x="97" y="137"/>
                  </a:lnTo>
                  <a:lnTo>
                    <a:pt x="97" y="33"/>
                  </a:lnTo>
                  <a:lnTo>
                    <a:pt x="96" y="29"/>
                  </a:lnTo>
                  <a:lnTo>
                    <a:pt x="93" y="25"/>
                  </a:lnTo>
                  <a:lnTo>
                    <a:pt x="90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9" y="33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4" name="Freeform 73"/>
            <p:cNvSpPr>
              <a:spLocks noEditPoints="1"/>
            </p:cNvSpPr>
            <p:nvPr/>
          </p:nvSpPr>
          <p:spPr bwMode="auto">
            <a:xfrm>
              <a:off x="3653" y="1594"/>
              <a:ext cx="20" cy="29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9" y="23"/>
                </a:cxn>
                <a:cxn ang="0">
                  <a:pos x="27" y="24"/>
                </a:cxn>
                <a:cxn ang="0">
                  <a:pos x="25" y="27"/>
                </a:cxn>
                <a:cxn ang="0">
                  <a:pos x="23" y="30"/>
                </a:cxn>
                <a:cxn ang="0">
                  <a:pos x="23" y="140"/>
                </a:cxn>
                <a:cxn ang="0">
                  <a:pos x="25" y="144"/>
                </a:cxn>
                <a:cxn ang="0">
                  <a:pos x="27" y="146"/>
                </a:cxn>
                <a:cxn ang="0">
                  <a:pos x="29" y="147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91" y="146"/>
                </a:cxn>
                <a:cxn ang="0">
                  <a:pos x="94" y="144"/>
                </a:cxn>
                <a:cxn ang="0">
                  <a:pos x="96" y="140"/>
                </a:cxn>
                <a:cxn ang="0">
                  <a:pos x="96" y="30"/>
                </a:cxn>
                <a:cxn ang="0">
                  <a:pos x="94" y="27"/>
                </a:cxn>
                <a:cxn ang="0">
                  <a:pos x="91" y="24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9" y="10"/>
                </a:cxn>
                <a:cxn ang="0">
                  <a:pos x="116" y="21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9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10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1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29" y="23"/>
                  </a:lnTo>
                  <a:lnTo>
                    <a:pt x="27" y="24"/>
                  </a:lnTo>
                  <a:lnTo>
                    <a:pt x="25" y="27"/>
                  </a:lnTo>
                  <a:lnTo>
                    <a:pt x="23" y="30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27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6" y="140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1" y="24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5" name="Freeform 74"/>
            <p:cNvSpPr>
              <a:spLocks/>
            </p:cNvSpPr>
            <p:nvPr/>
          </p:nvSpPr>
          <p:spPr bwMode="auto">
            <a:xfrm>
              <a:off x="3626" y="1592"/>
              <a:ext cx="14" cy="3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6" y="0"/>
                </a:cxn>
                <a:cxn ang="0">
                  <a:pos x="80" y="2"/>
                </a:cxn>
                <a:cxn ang="0">
                  <a:pos x="82" y="4"/>
                </a:cxn>
                <a:cxn ang="0">
                  <a:pos x="84" y="8"/>
                </a:cxn>
                <a:cxn ang="0">
                  <a:pos x="84" y="172"/>
                </a:cxn>
                <a:cxn ang="0">
                  <a:pos x="81" y="176"/>
                </a:cxn>
                <a:cxn ang="0">
                  <a:pos x="79" y="178"/>
                </a:cxn>
                <a:cxn ang="0">
                  <a:pos x="76" y="180"/>
                </a:cxn>
                <a:cxn ang="0">
                  <a:pos x="69" y="180"/>
                </a:cxn>
                <a:cxn ang="0">
                  <a:pos x="64" y="176"/>
                </a:cxn>
                <a:cxn ang="0">
                  <a:pos x="62" y="172"/>
                </a:cxn>
                <a:cxn ang="0">
                  <a:pos x="62" y="32"/>
                </a:cxn>
                <a:cxn ang="0">
                  <a:pos x="18" y="62"/>
                </a:cxn>
                <a:cxn ang="0">
                  <a:pos x="11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53"/>
                </a:cxn>
                <a:cxn ang="0">
                  <a:pos x="2" y="46"/>
                </a:cxn>
                <a:cxn ang="0">
                  <a:pos x="5" y="43"/>
                </a:cxn>
                <a:cxn ang="0">
                  <a:pos x="66" y="1"/>
                </a:cxn>
                <a:cxn ang="0">
                  <a:pos x="69" y="0"/>
                </a:cxn>
              </a:cxnLst>
              <a:rect l="0" t="0" r="r" b="b"/>
              <a:pathLst>
                <a:path w="84" h="180">
                  <a:moveTo>
                    <a:pt x="69" y="0"/>
                  </a:moveTo>
                  <a:lnTo>
                    <a:pt x="76" y="0"/>
                  </a:lnTo>
                  <a:lnTo>
                    <a:pt x="80" y="2"/>
                  </a:lnTo>
                  <a:lnTo>
                    <a:pt x="82" y="4"/>
                  </a:lnTo>
                  <a:lnTo>
                    <a:pt x="84" y="8"/>
                  </a:lnTo>
                  <a:lnTo>
                    <a:pt x="84" y="172"/>
                  </a:lnTo>
                  <a:lnTo>
                    <a:pt x="81" y="176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69" y="180"/>
                  </a:lnTo>
                  <a:lnTo>
                    <a:pt x="64" y="176"/>
                  </a:lnTo>
                  <a:lnTo>
                    <a:pt x="62" y="172"/>
                  </a:lnTo>
                  <a:lnTo>
                    <a:pt x="62" y="32"/>
                  </a:lnTo>
                  <a:lnTo>
                    <a:pt x="18" y="62"/>
                  </a:lnTo>
                  <a:lnTo>
                    <a:pt x="11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6" name="Freeform 75"/>
            <p:cNvSpPr>
              <a:spLocks noEditPoints="1"/>
            </p:cNvSpPr>
            <p:nvPr/>
          </p:nvSpPr>
          <p:spPr bwMode="auto">
            <a:xfrm>
              <a:off x="3598" y="1631"/>
              <a:ext cx="19" cy="2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26" y="26"/>
                </a:cxn>
                <a:cxn ang="0">
                  <a:pos x="23" y="29"/>
                </a:cxn>
                <a:cxn ang="0">
                  <a:pos x="23" y="136"/>
                </a:cxn>
                <a:cxn ang="0">
                  <a:pos x="24" y="141"/>
                </a:cxn>
                <a:cxn ang="0">
                  <a:pos x="29" y="146"/>
                </a:cxn>
                <a:cxn ang="0">
                  <a:pos x="34" y="147"/>
                </a:cxn>
                <a:cxn ang="0">
                  <a:pos x="89" y="147"/>
                </a:cxn>
                <a:cxn ang="0">
                  <a:pos x="92" y="144"/>
                </a:cxn>
                <a:cxn ang="0">
                  <a:pos x="97" y="140"/>
                </a:cxn>
                <a:cxn ang="0">
                  <a:pos x="97" y="29"/>
                </a:cxn>
                <a:cxn ang="0">
                  <a:pos x="95" y="26"/>
                </a:cxn>
                <a:cxn ang="0">
                  <a:pos x="92" y="24"/>
                </a:cxn>
                <a:cxn ang="0">
                  <a:pos x="89" y="21"/>
                </a:cxn>
                <a:cxn ang="0">
                  <a:pos x="30" y="21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9" y="10"/>
                </a:cxn>
                <a:cxn ang="0">
                  <a:pos x="116" y="20"/>
                </a:cxn>
                <a:cxn ang="0">
                  <a:pos x="119" y="33"/>
                </a:cxn>
                <a:cxn ang="0">
                  <a:pos x="119" y="136"/>
                </a:cxn>
                <a:cxn ang="0">
                  <a:pos x="116" y="149"/>
                </a:cxn>
                <a:cxn ang="0">
                  <a:pos x="109" y="159"/>
                </a:cxn>
                <a:cxn ang="0">
                  <a:pos x="98" y="166"/>
                </a:cxn>
                <a:cxn ang="0">
                  <a:pos x="85" y="169"/>
                </a:cxn>
                <a:cxn ang="0">
                  <a:pos x="34" y="169"/>
                </a:cxn>
                <a:cxn ang="0">
                  <a:pos x="21" y="166"/>
                </a:cxn>
                <a:cxn ang="0">
                  <a:pos x="11" y="159"/>
                </a:cxn>
                <a:cxn ang="0">
                  <a:pos x="3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1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9" h="169">
                  <a:moveTo>
                    <a:pt x="30" y="21"/>
                  </a:moveTo>
                  <a:lnTo>
                    <a:pt x="26" y="26"/>
                  </a:lnTo>
                  <a:lnTo>
                    <a:pt x="23" y="29"/>
                  </a:lnTo>
                  <a:lnTo>
                    <a:pt x="23" y="136"/>
                  </a:lnTo>
                  <a:lnTo>
                    <a:pt x="24" y="141"/>
                  </a:lnTo>
                  <a:lnTo>
                    <a:pt x="29" y="146"/>
                  </a:lnTo>
                  <a:lnTo>
                    <a:pt x="34" y="147"/>
                  </a:lnTo>
                  <a:lnTo>
                    <a:pt x="89" y="147"/>
                  </a:lnTo>
                  <a:lnTo>
                    <a:pt x="92" y="144"/>
                  </a:lnTo>
                  <a:lnTo>
                    <a:pt x="97" y="140"/>
                  </a:lnTo>
                  <a:lnTo>
                    <a:pt x="97" y="29"/>
                  </a:lnTo>
                  <a:lnTo>
                    <a:pt x="95" y="26"/>
                  </a:lnTo>
                  <a:lnTo>
                    <a:pt x="92" y="24"/>
                  </a:lnTo>
                  <a:lnTo>
                    <a:pt x="89" y="21"/>
                  </a:lnTo>
                  <a:lnTo>
                    <a:pt x="30" y="21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0"/>
                  </a:lnTo>
                  <a:lnTo>
                    <a:pt x="119" y="33"/>
                  </a:lnTo>
                  <a:lnTo>
                    <a:pt x="119" y="136"/>
                  </a:lnTo>
                  <a:lnTo>
                    <a:pt x="116" y="149"/>
                  </a:lnTo>
                  <a:lnTo>
                    <a:pt x="109" y="159"/>
                  </a:lnTo>
                  <a:lnTo>
                    <a:pt x="98" y="166"/>
                  </a:lnTo>
                  <a:lnTo>
                    <a:pt x="85" y="169"/>
                  </a:lnTo>
                  <a:lnTo>
                    <a:pt x="34" y="169"/>
                  </a:lnTo>
                  <a:lnTo>
                    <a:pt x="21" y="166"/>
                  </a:lnTo>
                  <a:lnTo>
                    <a:pt x="11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7" name="Freeform 76"/>
            <p:cNvSpPr>
              <a:spLocks/>
            </p:cNvSpPr>
            <p:nvPr/>
          </p:nvSpPr>
          <p:spPr bwMode="auto">
            <a:xfrm>
              <a:off x="3571" y="1629"/>
              <a:ext cx="14" cy="3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5" y="0"/>
                </a:cxn>
                <a:cxn ang="0">
                  <a:pos x="79" y="1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4"/>
                </a:cxn>
                <a:cxn ang="0">
                  <a:pos x="80" y="178"/>
                </a:cxn>
                <a:cxn ang="0">
                  <a:pos x="76" y="181"/>
                </a:cxn>
                <a:cxn ang="0">
                  <a:pos x="73" y="181"/>
                </a:cxn>
                <a:cxn ang="0">
                  <a:pos x="68" y="179"/>
                </a:cxn>
                <a:cxn ang="0">
                  <a:pos x="64" y="175"/>
                </a:cxn>
                <a:cxn ang="0">
                  <a:pos x="63" y="170"/>
                </a:cxn>
                <a:cxn ang="0">
                  <a:pos x="63" y="32"/>
                </a:cxn>
                <a:cxn ang="0">
                  <a:pos x="19" y="63"/>
                </a:cxn>
                <a:cxn ang="0">
                  <a:pos x="15" y="64"/>
                </a:cxn>
                <a:cxn ang="0">
                  <a:pos x="12" y="64"/>
                </a:cxn>
                <a:cxn ang="0">
                  <a:pos x="5" y="62"/>
                </a:cxn>
                <a:cxn ang="0">
                  <a:pos x="3" y="60"/>
                </a:cxn>
                <a:cxn ang="0">
                  <a:pos x="2" y="56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6" y="45"/>
                </a:cxn>
                <a:cxn ang="0">
                  <a:pos x="67" y="2"/>
                </a:cxn>
                <a:cxn ang="0">
                  <a:pos x="69" y="1"/>
                </a:cxn>
                <a:cxn ang="0">
                  <a:pos x="73" y="0"/>
                </a:cxn>
              </a:cxnLst>
              <a:rect l="0" t="0" r="r" b="b"/>
              <a:pathLst>
                <a:path w="84" h="181">
                  <a:moveTo>
                    <a:pt x="73" y="0"/>
                  </a:moveTo>
                  <a:lnTo>
                    <a:pt x="75" y="0"/>
                  </a:lnTo>
                  <a:lnTo>
                    <a:pt x="79" y="1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4"/>
                  </a:lnTo>
                  <a:lnTo>
                    <a:pt x="80" y="178"/>
                  </a:lnTo>
                  <a:lnTo>
                    <a:pt x="76" y="181"/>
                  </a:lnTo>
                  <a:lnTo>
                    <a:pt x="73" y="181"/>
                  </a:lnTo>
                  <a:lnTo>
                    <a:pt x="68" y="179"/>
                  </a:lnTo>
                  <a:lnTo>
                    <a:pt x="64" y="175"/>
                  </a:lnTo>
                  <a:lnTo>
                    <a:pt x="63" y="170"/>
                  </a:lnTo>
                  <a:lnTo>
                    <a:pt x="63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69" y="1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8" name="Freeform 77"/>
            <p:cNvSpPr>
              <a:spLocks noEditPoints="1"/>
            </p:cNvSpPr>
            <p:nvPr/>
          </p:nvSpPr>
          <p:spPr bwMode="auto">
            <a:xfrm>
              <a:off x="3628" y="1632"/>
              <a:ext cx="20" cy="28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26" y="25"/>
                </a:cxn>
                <a:cxn ang="0">
                  <a:pos x="24" y="28"/>
                </a:cxn>
                <a:cxn ang="0">
                  <a:pos x="23" y="30"/>
                </a:cxn>
                <a:cxn ang="0">
                  <a:pos x="22" y="34"/>
                </a:cxn>
                <a:cxn ang="0">
                  <a:pos x="22" y="137"/>
                </a:cxn>
                <a:cxn ang="0">
                  <a:pos x="24" y="144"/>
                </a:cxn>
                <a:cxn ang="0">
                  <a:pos x="26" y="146"/>
                </a:cxn>
                <a:cxn ang="0">
                  <a:pos x="30" y="148"/>
                </a:cxn>
                <a:cxn ang="0">
                  <a:pos x="89" y="148"/>
                </a:cxn>
                <a:cxn ang="0">
                  <a:pos x="92" y="146"/>
                </a:cxn>
                <a:cxn ang="0">
                  <a:pos x="94" y="144"/>
                </a:cxn>
                <a:cxn ang="0">
                  <a:pos x="97" y="140"/>
                </a:cxn>
                <a:cxn ang="0">
                  <a:pos x="97" y="30"/>
                </a:cxn>
                <a:cxn ang="0">
                  <a:pos x="92" y="25"/>
                </a:cxn>
                <a:cxn ang="0">
                  <a:pos x="89" y="23"/>
                </a:cxn>
                <a:cxn ang="0">
                  <a:pos x="30" y="23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3"/>
                </a:cxn>
                <a:cxn ang="0">
                  <a:pos x="109" y="11"/>
                </a:cxn>
                <a:cxn ang="0">
                  <a:pos x="116" y="21"/>
                </a:cxn>
                <a:cxn ang="0">
                  <a:pos x="118" y="34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9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10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0" y="23"/>
                  </a:moveTo>
                  <a:lnTo>
                    <a:pt x="26" y="25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89" y="148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7" y="140"/>
                  </a:lnTo>
                  <a:lnTo>
                    <a:pt x="97" y="30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30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3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99" name="Freeform 78"/>
            <p:cNvSpPr>
              <a:spLocks/>
            </p:cNvSpPr>
            <p:nvPr/>
          </p:nvSpPr>
          <p:spPr bwMode="auto">
            <a:xfrm>
              <a:off x="3656" y="1630"/>
              <a:ext cx="14" cy="3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4" y="0"/>
                </a:cxn>
                <a:cxn ang="0">
                  <a:pos x="77" y="1"/>
                </a:cxn>
                <a:cxn ang="0">
                  <a:pos x="80" y="3"/>
                </a:cxn>
                <a:cxn ang="0">
                  <a:pos x="82" y="10"/>
                </a:cxn>
                <a:cxn ang="0">
                  <a:pos x="82" y="170"/>
                </a:cxn>
                <a:cxn ang="0">
                  <a:pos x="81" y="175"/>
                </a:cxn>
                <a:cxn ang="0">
                  <a:pos x="77" y="179"/>
                </a:cxn>
                <a:cxn ang="0">
                  <a:pos x="72" y="180"/>
                </a:cxn>
                <a:cxn ang="0">
                  <a:pos x="69" y="180"/>
                </a:cxn>
                <a:cxn ang="0">
                  <a:pos x="65" y="178"/>
                </a:cxn>
                <a:cxn ang="0">
                  <a:pos x="61" y="173"/>
                </a:cxn>
                <a:cxn ang="0">
                  <a:pos x="61" y="32"/>
                </a:cxn>
                <a:cxn ang="0">
                  <a:pos x="17" y="62"/>
                </a:cxn>
                <a:cxn ang="0">
                  <a:pos x="13" y="63"/>
                </a:cxn>
                <a:cxn ang="0">
                  <a:pos x="11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53"/>
                </a:cxn>
                <a:cxn ang="0">
                  <a:pos x="1" y="50"/>
                </a:cxn>
                <a:cxn ang="0">
                  <a:pos x="2" y="47"/>
                </a:cxn>
                <a:cxn ang="0">
                  <a:pos x="4" y="44"/>
                </a:cxn>
                <a:cxn ang="0">
                  <a:pos x="65" y="2"/>
                </a:cxn>
                <a:cxn ang="0">
                  <a:pos x="67" y="0"/>
                </a:cxn>
              </a:cxnLst>
              <a:rect l="0" t="0" r="r" b="b"/>
              <a:pathLst>
                <a:path w="82" h="180">
                  <a:moveTo>
                    <a:pt x="67" y="0"/>
                  </a:moveTo>
                  <a:lnTo>
                    <a:pt x="74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2" y="10"/>
                  </a:lnTo>
                  <a:lnTo>
                    <a:pt x="82" y="170"/>
                  </a:lnTo>
                  <a:lnTo>
                    <a:pt x="81" y="175"/>
                  </a:lnTo>
                  <a:lnTo>
                    <a:pt x="77" y="179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1" y="173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3" y="63"/>
                  </a:lnTo>
                  <a:lnTo>
                    <a:pt x="11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2" y="47"/>
                  </a:lnTo>
                  <a:lnTo>
                    <a:pt x="4" y="44"/>
                  </a:lnTo>
                  <a:lnTo>
                    <a:pt x="65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0" name="Freeform 79"/>
            <p:cNvSpPr>
              <a:spLocks noEditPoints="1"/>
            </p:cNvSpPr>
            <p:nvPr/>
          </p:nvSpPr>
          <p:spPr bwMode="auto">
            <a:xfrm>
              <a:off x="3147" y="1437"/>
              <a:ext cx="20" cy="28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1" y="30"/>
                </a:cxn>
                <a:cxn ang="0">
                  <a:pos x="21" y="140"/>
                </a:cxn>
                <a:cxn ang="0">
                  <a:pos x="24" y="143"/>
                </a:cxn>
                <a:cxn ang="0">
                  <a:pos x="26" y="146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88" y="147"/>
                </a:cxn>
                <a:cxn ang="0">
                  <a:pos x="90" y="146"/>
                </a:cxn>
                <a:cxn ang="0">
                  <a:pos x="93" y="143"/>
                </a:cxn>
                <a:cxn ang="0">
                  <a:pos x="95" y="140"/>
                </a:cxn>
                <a:cxn ang="0">
                  <a:pos x="95" y="30"/>
                </a:cxn>
                <a:cxn ang="0">
                  <a:pos x="93" y="26"/>
                </a:cxn>
                <a:cxn ang="0">
                  <a:pos x="90" y="24"/>
                </a:cxn>
                <a:cxn ang="0">
                  <a:pos x="88" y="23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8" y="9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8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9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1" y="30"/>
                  </a:lnTo>
                  <a:lnTo>
                    <a:pt x="21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0" y="146"/>
                  </a:lnTo>
                  <a:lnTo>
                    <a:pt x="93" y="143"/>
                  </a:lnTo>
                  <a:lnTo>
                    <a:pt x="95" y="140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90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1" name="Freeform 80"/>
            <p:cNvSpPr>
              <a:spLocks noEditPoints="1"/>
            </p:cNvSpPr>
            <p:nvPr/>
          </p:nvSpPr>
          <p:spPr bwMode="auto">
            <a:xfrm>
              <a:off x="3201" y="1437"/>
              <a:ext cx="20" cy="28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30" y="23"/>
                </a:cxn>
                <a:cxn ang="0">
                  <a:pos x="27" y="24"/>
                </a:cxn>
                <a:cxn ang="0">
                  <a:pos x="25" y="26"/>
                </a:cxn>
                <a:cxn ang="0">
                  <a:pos x="23" y="30"/>
                </a:cxn>
                <a:cxn ang="0">
                  <a:pos x="23" y="140"/>
                </a:cxn>
                <a:cxn ang="0">
                  <a:pos x="25" y="143"/>
                </a:cxn>
                <a:cxn ang="0">
                  <a:pos x="27" y="146"/>
                </a:cxn>
                <a:cxn ang="0">
                  <a:pos x="30" y="147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3" y="145"/>
                </a:cxn>
                <a:cxn ang="0">
                  <a:pos x="95" y="141"/>
                </a:cxn>
                <a:cxn ang="0">
                  <a:pos x="96" y="137"/>
                </a:cxn>
                <a:cxn ang="0">
                  <a:pos x="96" y="33"/>
                </a:cxn>
                <a:cxn ang="0">
                  <a:pos x="95" y="28"/>
                </a:cxn>
                <a:cxn ang="0">
                  <a:pos x="93" y="25"/>
                </a:cxn>
                <a:cxn ang="0">
                  <a:pos x="89" y="23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8" y="9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9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21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3" y="30"/>
                  </a:lnTo>
                  <a:lnTo>
                    <a:pt x="23" y="140"/>
                  </a:lnTo>
                  <a:lnTo>
                    <a:pt x="25" y="143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2" name="Freeform 81"/>
            <p:cNvSpPr>
              <a:spLocks/>
            </p:cNvSpPr>
            <p:nvPr/>
          </p:nvSpPr>
          <p:spPr bwMode="auto">
            <a:xfrm>
              <a:off x="3175" y="1435"/>
              <a:ext cx="14" cy="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5" y="0"/>
                </a:cxn>
                <a:cxn ang="0">
                  <a:pos x="78" y="1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0"/>
                </a:cxn>
                <a:cxn ang="0">
                  <a:pos x="82" y="177"/>
                </a:cxn>
                <a:cxn ang="0">
                  <a:pos x="79" y="180"/>
                </a:cxn>
                <a:cxn ang="0">
                  <a:pos x="76" y="182"/>
                </a:cxn>
                <a:cxn ang="0">
                  <a:pos x="69" y="182"/>
                </a:cxn>
                <a:cxn ang="0">
                  <a:pos x="65" y="180"/>
                </a:cxn>
                <a:cxn ang="0">
                  <a:pos x="63" y="177"/>
                </a:cxn>
                <a:cxn ang="0">
                  <a:pos x="61" y="170"/>
                </a:cxn>
                <a:cxn ang="0">
                  <a:pos x="61" y="32"/>
                </a:cxn>
                <a:cxn ang="0">
                  <a:pos x="17" y="63"/>
                </a:cxn>
                <a:cxn ang="0">
                  <a:pos x="14" y="65"/>
                </a:cxn>
                <a:cxn ang="0">
                  <a:pos x="11" y="66"/>
                </a:cxn>
                <a:cxn ang="0">
                  <a:pos x="5" y="63"/>
                </a:cxn>
                <a:cxn ang="0">
                  <a:pos x="2" y="60"/>
                </a:cxn>
                <a:cxn ang="0">
                  <a:pos x="1" y="57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5" y="45"/>
                </a:cxn>
                <a:cxn ang="0">
                  <a:pos x="67" y="3"/>
                </a:cxn>
                <a:cxn ang="0">
                  <a:pos x="71" y="0"/>
                </a:cxn>
              </a:cxnLst>
              <a:rect l="0" t="0" r="r" b="b"/>
              <a:pathLst>
                <a:path w="84" h="182">
                  <a:moveTo>
                    <a:pt x="71" y="0"/>
                  </a:moveTo>
                  <a:lnTo>
                    <a:pt x="75" y="0"/>
                  </a:lnTo>
                  <a:lnTo>
                    <a:pt x="78" y="1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0"/>
                  </a:lnTo>
                  <a:lnTo>
                    <a:pt x="82" y="177"/>
                  </a:lnTo>
                  <a:lnTo>
                    <a:pt x="79" y="180"/>
                  </a:lnTo>
                  <a:lnTo>
                    <a:pt x="76" y="182"/>
                  </a:lnTo>
                  <a:lnTo>
                    <a:pt x="69" y="182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1" y="66"/>
                  </a:lnTo>
                  <a:lnTo>
                    <a:pt x="5" y="63"/>
                  </a:lnTo>
                  <a:lnTo>
                    <a:pt x="2" y="60"/>
                  </a:lnTo>
                  <a:lnTo>
                    <a:pt x="1" y="57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7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3" name="Freeform 82"/>
            <p:cNvSpPr>
              <a:spLocks noEditPoints="1"/>
            </p:cNvSpPr>
            <p:nvPr/>
          </p:nvSpPr>
          <p:spPr bwMode="auto">
            <a:xfrm>
              <a:off x="3167" y="1476"/>
              <a:ext cx="20" cy="2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2" y="140"/>
                </a:cxn>
                <a:cxn ang="0">
                  <a:pos x="26" y="145"/>
                </a:cxn>
                <a:cxn ang="0">
                  <a:pos x="30" y="147"/>
                </a:cxn>
                <a:cxn ang="0">
                  <a:pos x="85" y="147"/>
                </a:cxn>
                <a:cxn ang="0">
                  <a:pos x="90" y="146"/>
                </a:cxn>
                <a:cxn ang="0">
                  <a:pos x="94" y="141"/>
                </a:cxn>
                <a:cxn ang="0">
                  <a:pos x="95" y="137"/>
                </a:cxn>
                <a:cxn ang="0">
                  <a:pos x="95" y="30"/>
                </a:cxn>
                <a:cxn ang="0">
                  <a:pos x="93" y="26"/>
                </a:cxn>
                <a:cxn ang="0">
                  <a:pos x="88" y="22"/>
                </a:cxn>
                <a:cxn ang="0">
                  <a:pos x="30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8" y="10"/>
                </a:cxn>
                <a:cxn ang="0">
                  <a:pos x="116" y="21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9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1"/>
                </a:cxn>
                <a:cxn ang="0">
                  <a:pos x="9" y="10"/>
                </a:cxn>
                <a:cxn ang="0">
                  <a:pos x="21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0" y="22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140"/>
                  </a:lnTo>
                  <a:lnTo>
                    <a:pt x="26" y="145"/>
                  </a:lnTo>
                  <a:lnTo>
                    <a:pt x="30" y="147"/>
                  </a:lnTo>
                  <a:lnTo>
                    <a:pt x="85" y="147"/>
                  </a:lnTo>
                  <a:lnTo>
                    <a:pt x="90" y="146"/>
                  </a:lnTo>
                  <a:lnTo>
                    <a:pt x="94" y="141"/>
                  </a:lnTo>
                  <a:lnTo>
                    <a:pt x="95" y="137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88" y="22"/>
                  </a:lnTo>
                  <a:lnTo>
                    <a:pt x="30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4" name="Freeform 83"/>
            <p:cNvSpPr>
              <a:spLocks noEditPoints="1"/>
            </p:cNvSpPr>
            <p:nvPr/>
          </p:nvSpPr>
          <p:spPr bwMode="auto">
            <a:xfrm>
              <a:off x="3197" y="1477"/>
              <a:ext cx="20" cy="28"/>
            </a:xfrm>
            <a:custGeom>
              <a:avLst/>
              <a:gdLst/>
              <a:ahLst/>
              <a:cxnLst>
                <a:cxn ang="0">
                  <a:pos x="29" y="21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1" y="30"/>
                </a:cxn>
                <a:cxn ang="0">
                  <a:pos x="21" y="140"/>
                </a:cxn>
                <a:cxn ang="0">
                  <a:pos x="26" y="144"/>
                </a:cxn>
                <a:cxn ang="0">
                  <a:pos x="29" y="147"/>
                </a:cxn>
                <a:cxn ang="0">
                  <a:pos x="85" y="147"/>
                </a:cxn>
                <a:cxn ang="0">
                  <a:pos x="89" y="146"/>
                </a:cxn>
                <a:cxn ang="0">
                  <a:pos x="94" y="141"/>
                </a:cxn>
                <a:cxn ang="0">
                  <a:pos x="95" y="136"/>
                </a:cxn>
                <a:cxn ang="0">
                  <a:pos x="95" y="30"/>
                </a:cxn>
                <a:cxn ang="0">
                  <a:pos x="93" y="26"/>
                </a:cxn>
                <a:cxn ang="0">
                  <a:pos x="88" y="21"/>
                </a:cxn>
                <a:cxn ang="0">
                  <a:pos x="29" y="21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8" y="10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6"/>
                </a:cxn>
                <a:cxn ang="0">
                  <a:pos x="116" y="149"/>
                </a:cxn>
                <a:cxn ang="0">
                  <a:pos x="108" y="159"/>
                </a:cxn>
                <a:cxn ang="0">
                  <a:pos x="97" y="167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7"/>
                </a:cxn>
                <a:cxn ang="0">
                  <a:pos x="9" y="161"/>
                </a:cxn>
                <a:cxn ang="0">
                  <a:pos x="2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29" y="21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1" y="30"/>
                  </a:lnTo>
                  <a:lnTo>
                    <a:pt x="21" y="140"/>
                  </a:lnTo>
                  <a:lnTo>
                    <a:pt x="26" y="144"/>
                  </a:lnTo>
                  <a:lnTo>
                    <a:pt x="29" y="147"/>
                  </a:lnTo>
                  <a:lnTo>
                    <a:pt x="85" y="147"/>
                  </a:lnTo>
                  <a:lnTo>
                    <a:pt x="89" y="146"/>
                  </a:lnTo>
                  <a:lnTo>
                    <a:pt x="94" y="141"/>
                  </a:lnTo>
                  <a:lnTo>
                    <a:pt x="95" y="136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88" y="21"/>
                  </a:lnTo>
                  <a:lnTo>
                    <a:pt x="29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7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7"/>
                  </a:lnTo>
                  <a:lnTo>
                    <a:pt x="9" y="161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5" name="Freeform 84"/>
            <p:cNvSpPr>
              <a:spLocks noEditPoints="1"/>
            </p:cNvSpPr>
            <p:nvPr/>
          </p:nvSpPr>
          <p:spPr bwMode="auto">
            <a:xfrm>
              <a:off x="3142" y="1513"/>
              <a:ext cx="19" cy="29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27" y="24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2" y="140"/>
                </a:cxn>
                <a:cxn ang="0">
                  <a:pos x="24" y="144"/>
                </a:cxn>
                <a:cxn ang="0">
                  <a:pos x="27" y="146"/>
                </a:cxn>
                <a:cxn ang="0">
                  <a:pos x="34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1" y="146"/>
                </a:cxn>
                <a:cxn ang="0">
                  <a:pos x="93" y="144"/>
                </a:cxn>
                <a:cxn ang="0">
                  <a:pos x="96" y="140"/>
                </a:cxn>
                <a:cxn ang="0">
                  <a:pos x="96" y="30"/>
                </a:cxn>
                <a:cxn ang="0">
                  <a:pos x="93" y="26"/>
                </a:cxn>
                <a:cxn ang="0">
                  <a:pos x="91" y="24"/>
                </a:cxn>
                <a:cxn ang="0">
                  <a:pos x="89" y="23"/>
                </a:cxn>
                <a:cxn ang="0">
                  <a:pos x="85" y="22"/>
                </a:cxn>
                <a:cxn ang="0">
                  <a:pos x="34" y="22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8" y="10"/>
                </a:cxn>
                <a:cxn ang="0">
                  <a:pos x="115" y="21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5" y="149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10" y="161"/>
                </a:cxn>
                <a:cxn ang="0">
                  <a:pos x="3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3" y="21"/>
                </a:cxn>
                <a:cxn ang="0">
                  <a:pos x="10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8" h="170">
                  <a:moveTo>
                    <a:pt x="34" y="22"/>
                  </a:moveTo>
                  <a:lnTo>
                    <a:pt x="27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4"/>
                  </a:lnTo>
                  <a:lnTo>
                    <a:pt x="96" y="140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6" name="Freeform 85"/>
            <p:cNvSpPr>
              <a:spLocks noEditPoints="1"/>
            </p:cNvSpPr>
            <p:nvPr/>
          </p:nvSpPr>
          <p:spPr bwMode="auto">
            <a:xfrm>
              <a:off x="3196" y="1513"/>
              <a:ext cx="20" cy="29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8" y="23"/>
                </a:cxn>
                <a:cxn ang="0">
                  <a:pos x="25" y="25"/>
                </a:cxn>
                <a:cxn ang="0">
                  <a:pos x="23" y="29"/>
                </a:cxn>
                <a:cxn ang="0">
                  <a:pos x="22" y="33"/>
                </a:cxn>
                <a:cxn ang="0">
                  <a:pos x="22" y="137"/>
                </a:cxn>
                <a:cxn ang="0">
                  <a:pos x="23" y="141"/>
                </a:cxn>
                <a:cxn ang="0">
                  <a:pos x="25" y="145"/>
                </a:cxn>
                <a:cxn ang="0">
                  <a:pos x="28" y="147"/>
                </a:cxn>
                <a:cxn ang="0">
                  <a:pos x="33" y="148"/>
                </a:cxn>
                <a:cxn ang="0">
                  <a:pos x="85" y="148"/>
                </a:cxn>
                <a:cxn ang="0">
                  <a:pos x="89" y="147"/>
                </a:cxn>
                <a:cxn ang="0">
                  <a:pos x="93" y="145"/>
                </a:cxn>
                <a:cxn ang="0">
                  <a:pos x="95" y="141"/>
                </a:cxn>
                <a:cxn ang="0">
                  <a:pos x="96" y="137"/>
                </a:cxn>
                <a:cxn ang="0">
                  <a:pos x="96" y="33"/>
                </a:cxn>
                <a:cxn ang="0">
                  <a:pos x="95" y="29"/>
                </a:cxn>
                <a:cxn ang="0">
                  <a:pos x="93" y="25"/>
                </a:cxn>
                <a:cxn ang="0">
                  <a:pos x="89" y="23"/>
                </a:cxn>
                <a:cxn ang="0">
                  <a:pos x="85" y="22"/>
                </a:cxn>
                <a:cxn ang="0">
                  <a:pos x="33" y="22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2"/>
                </a:cxn>
                <a:cxn ang="0">
                  <a:pos x="108" y="10"/>
                </a:cxn>
                <a:cxn ang="0">
                  <a:pos x="116" y="21"/>
                </a:cxn>
                <a:cxn ang="0">
                  <a:pos x="118" y="33"/>
                </a:cxn>
                <a:cxn ang="0">
                  <a:pos x="118" y="137"/>
                </a:cxn>
                <a:cxn ang="0">
                  <a:pos x="116" y="149"/>
                </a:cxn>
                <a:cxn ang="0">
                  <a:pos x="108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9" y="161"/>
                </a:cxn>
                <a:cxn ang="0">
                  <a:pos x="2" y="149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2" y="21"/>
                </a:cxn>
                <a:cxn ang="0">
                  <a:pos x="9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2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3169" y="1511"/>
              <a:ext cx="14" cy="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5" y="0"/>
                </a:cxn>
                <a:cxn ang="0">
                  <a:pos x="77" y="1"/>
                </a:cxn>
                <a:cxn ang="0">
                  <a:pos x="80" y="2"/>
                </a:cxn>
                <a:cxn ang="0">
                  <a:pos x="81" y="4"/>
                </a:cxn>
                <a:cxn ang="0">
                  <a:pos x="84" y="7"/>
                </a:cxn>
                <a:cxn ang="0">
                  <a:pos x="84" y="169"/>
                </a:cxn>
                <a:cxn ang="0">
                  <a:pos x="81" y="175"/>
                </a:cxn>
                <a:cxn ang="0">
                  <a:pos x="79" y="178"/>
                </a:cxn>
                <a:cxn ang="0">
                  <a:pos x="76" y="180"/>
                </a:cxn>
                <a:cxn ang="0">
                  <a:pos x="69" y="180"/>
                </a:cxn>
                <a:cxn ang="0">
                  <a:pos x="65" y="178"/>
                </a:cxn>
                <a:cxn ang="0">
                  <a:pos x="63" y="175"/>
                </a:cxn>
                <a:cxn ang="0">
                  <a:pos x="61" y="169"/>
                </a:cxn>
                <a:cxn ang="0">
                  <a:pos x="61" y="32"/>
                </a:cxn>
                <a:cxn ang="0">
                  <a:pos x="17" y="62"/>
                </a:cxn>
                <a:cxn ang="0">
                  <a:pos x="14" y="63"/>
                </a:cxn>
                <a:cxn ang="0">
                  <a:pos x="11" y="64"/>
                </a:cxn>
                <a:cxn ang="0">
                  <a:pos x="4" y="62"/>
                </a:cxn>
                <a:cxn ang="0">
                  <a:pos x="2" y="59"/>
                </a:cxn>
                <a:cxn ang="0">
                  <a:pos x="0" y="53"/>
                </a:cxn>
                <a:cxn ang="0">
                  <a:pos x="2" y="46"/>
                </a:cxn>
                <a:cxn ang="0">
                  <a:pos x="4" y="43"/>
                </a:cxn>
                <a:cxn ang="0">
                  <a:pos x="65" y="1"/>
                </a:cxn>
                <a:cxn ang="0">
                  <a:pos x="68" y="0"/>
                </a:cxn>
              </a:cxnLst>
              <a:rect l="0" t="0" r="r" b="b"/>
              <a:pathLst>
                <a:path w="84" h="180">
                  <a:moveTo>
                    <a:pt x="68" y="0"/>
                  </a:moveTo>
                  <a:lnTo>
                    <a:pt x="75" y="0"/>
                  </a:lnTo>
                  <a:lnTo>
                    <a:pt x="77" y="1"/>
                  </a:lnTo>
                  <a:lnTo>
                    <a:pt x="80" y="2"/>
                  </a:lnTo>
                  <a:lnTo>
                    <a:pt x="81" y="4"/>
                  </a:lnTo>
                  <a:lnTo>
                    <a:pt x="84" y="7"/>
                  </a:lnTo>
                  <a:lnTo>
                    <a:pt x="84" y="169"/>
                  </a:lnTo>
                  <a:lnTo>
                    <a:pt x="81" y="175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4" y="62"/>
                  </a:lnTo>
                  <a:lnTo>
                    <a:pt x="2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8" name="Freeform 87"/>
            <p:cNvSpPr>
              <a:spLocks noEditPoints="1"/>
            </p:cNvSpPr>
            <p:nvPr/>
          </p:nvSpPr>
          <p:spPr bwMode="auto">
            <a:xfrm>
              <a:off x="3145" y="1555"/>
              <a:ext cx="20" cy="28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27" y="26"/>
                </a:cxn>
                <a:cxn ang="0">
                  <a:pos x="24" y="28"/>
                </a:cxn>
                <a:cxn ang="0">
                  <a:pos x="23" y="30"/>
                </a:cxn>
                <a:cxn ang="0">
                  <a:pos x="22" y="34"/>
                </a:cxn>
                <a:cxn ang="0">
                  <a:pos x="22" y="137"/>
                </a:cxn>
                <a:cxn ang="0">
                  <a:pos x="24" y="144"/>
                </a:cxn>
                <a:cxn ang="0">
                  <a:pos x="27" y="146"/>
                </a:cxn>
                <a:cxn ang="0">
                  <a:pos x="30" y="148"/>
                </a:cxn>
                <a:cxn ang="0">
                  <a:pos x="89" y="148"/>
                </a:cxn>
                <a:cxn ang="0">
                  <a:pos x="92" y="146"/>
                </a:cxn>
                <a:cxn ang="0">
                  <a:pos x="94" y="144"/>
                </a:cxn>
                <a:cxn ang="0">
                  <a:pos x="97" y="137"/>
                </a:cxn>
                <a:cxn ang="0">
                  <a:pos x="97" y="34"/>
                </a:cxn>
                <a:cxn ang="0">
                  <a:pos x="96" y="30"/>
                </a:cxn>
                <a:cxn ang="0">
                  <a:pos x="94" y="28"/>
                </a:cxn>
                <a:cxn ang="0">
                  <a:pos x="92" y="26"/>
                </a:cxn>
                <a:cxn ang="0">
                  <a:pos x="89" y="23"/>
                </a:cxn>
                <a:cxn ang="0">
                  <a:pos x="30" y="23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3"/>
                </a:cxn>
                <a:cxn ang="0">
                  <a:pos x="108" y="11"/>
                </a:cxn>
                <a:cxn ang="0">
                  <a:pos x="116" y="21"/>
                </a:cxn>
                <a:cxn ang="0">
                  <a:pos x="119" y="34"/>
                </a:cxn>
                <a:cxn ang="0">
                  <a:pos x="119" y="137"/>
                </a:cxn>
                <a:cxn ang="0">
                  <a:pos x="116" y="150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9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9" y="11"/>
                </a:cxn>
                <a:cxn ang="0">
                  <a:pos x="21" y="3"/>
                </a:cxn>
                <a:cxn ang="0">
                  <a:pos x="33" y="0"/>
                </a:cxn>
              </a:cxnLst>
              <a:rect l="0" t="0" r="r" b="b"/>
              <a:pathLst>
                <a:path w="119" h="170">
                  <a:moveTo>
                    <a:pt x="30" y="23"/>
                  </a:moveTo>
                  <a:lnTo>
                    <a:pt x="27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8"/>
                  </a:lnTo>
                  <a:lnTo>
                    <a:pt x="89" y="148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6" y="30"/>
                  </a:lnTo>
                  <a:lnTo>
                    <a:pt x="94" y="28"/>
                  </a:lnTo>
                  <a:lnTo>
                    <a:pt x="92" y="26"/>
                  </a:lnTo>
                  <a:lnTo>
                    <a:pt x="89" y="23"/>
                  </a:lnTo>
                  <a:lnTo>
                    <a:pt x="30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3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9" y="34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09" name="Freeform 88"/>
            <p:cNvSpPr>
              <a:spLocks noEditPoints="1"/>
            </p:cNvSpPr>
            <p:nvPr/>
          </p:nvSpPr>
          <p:spPr bwMode="auto">
            <a:xfrm>
              <a:off x="3200" y="1555"/>
              <a:ext cx="19" cy="28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27" y="26"/>
                </a:cxn>
                <a:cxn ang="0">
                  <a:pos x="22" y="30"/>
                </a:cxn>
                <a:cxn ang="0">
                  <a:pos x="22" y="140"/>
                </a:cxn>
                <a:cxn ang="0">
                  <a:pos x="25" y="144"/>
                </a:cxn>
                <a:cxn ang="0">
                  <a:pos x="27" y="146"/>
                </a:cxn>
                <a:cxn ang="0">
                  <a:pos x="31" y="148"/>
                </a:cxn>
                <a:cxn ang="0">
                  <a:pos x="89" y="148"/>
                </a:cxn>
                <a:cxn ang="0">
                  <a:pos x="94" y="144"/>
                </a:cxn>
                <a:cxn ang="0">
                  <a:pos x="96" y="140"/>
                </a:cxn>
                <a:cxn ang="0">
                  <a:pos x="96" y="34"/>
                </a:cxn>
                <a:cxn ang="0">
                  <a:pos x="95" y="29"/>
                </a:cxn>
                <a:cxn ang="0">
                  <a:pos x="90" y="24"/>
                </a:cxn>
                <a:cxn ang="0">
                  <a:pos x="86" y="23"/>
                </a:cxn>
                <a:cxn ang="0">
                  <a:pos x="31" y="23"/>
                </a:cxn>
                <a:cxn ang="0">
                  <a:pos x="34" y="0"/>
                </a:cxn>
                <a:cxn ang="0">
                  <a:pos x="86" y="0"/>
                </a:cxn>
                <a:cxn ang="0">
                  <a:pos x="98" y="3"/>
                </a:cxn>
                <a:cxn ang="0">
                  <a:pos x="109" y="11"/>
                </a:cxn>
                <a:cxn ang="0">
                  <a:pos x="116" y="21"/>
                </a:cxn>
                <a:cxn ang="0">
                  <a:pos x="118" y="34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9" y="161"/>
                </a:cxn>
                <a:cxn ang="0">
                  <a:pos x="98" y="168"/>
                </a:cxn>
                <a:cxn ang="0">
                  <a:pos x="86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10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4" y="0"/>
                </a:cxn>
              </a:cxnLst>
              <a:rect l="0" t="0" r="r" b="b"/>
              <a:pathLst>
                <a:path w="118" h="170">
                  <a:moveTo>
                    <a:pt x="31" y="23"/>
                  </a:moveTo>
                  <a:lnTo>
                    <a:pt x="27" y="26"/>
                  </a:lnTo>
                  <a:lnTo>
                    <a:pt x="22" y="30"/>
                  </a:lnTo>
                  <a:lnTo>
                    <a:pt x="22" y="140"/>
                  </a:lnTo>
                  <a:lnTo>
                    <a:pt x="25" y="144"/>
                  </a:lnTo>
                  <a:lnTo>
                    <a:pt x="27" y="146"/>
                  </a:lnTo>
                  <a:lnTo>
                    <a:pt x="31" y="148"/>
                  </a:lnTo>
                  <a:lnTo>
                    <a:pt x="89" y="148"/>
                  </a:lnTo>
                  <a:lnTo>
                    <a:pt x="94" y="144"/>
                  </a:lnTo>
                  <a:lnTo>
                    <a:pt x="96" y="140"/>
                  </a:lnTo>
                  <a:lnTo>
                    <a:pt x="96" y="34"/>
                  </a:lnTo>
                  <a:lnTo>
                    <a:pt x="95" y="29"/>
                  </a:lnTo>
                  <a:lnTo>
                    <a:pt x="90" y="24"/>
                  </a:lnTo>
                  <a:lnTo>
                    <a:pt x="86" y="23"/>
                  </a:lnTo>
                  <a:lnTo>
                    <a:pt x="31" y="23"/>
                  </a:lnTo>
                  <a:close/>
                  <a:moveTo>
                    <a:pt x="34" y="0"/>
                  </a:moveTo>
                  <a:lnTo>
                    <a:pt x="86" y="0"/>
                  </a:lnTo>
                  <a:lnTo>
                    <a:pt x="98" y="3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6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3173" y="1553"/>
              <a:ext cx="14" cy="3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0" y="2"/>
                </a:cxn>
                <a:cxn ang="0">
                  <a:pos x="82" y="4"/>
                </a:cxn>
                <a:cxn ang="0">
                  <a:pos x="84" y="8"/>
                </a:cxn>
                <a:cxn ang="0">
                  <a:pos x="84" y="173"/>
                </a:cxn>
                <a:cxn ang="0">
                  <a:pos x="79" y="178"/>
                </a:cxn>
                <a:cxn ang="0">
                  <a:pos x="75" y="180"/>
                </a:cxn>
                <a:cxn ang="0">
                  <a:pos x="72" y="180"/>
                </a:cxn>
                <a:cxn ang="0">
                  <a:pos x="67" y="179"/>
                </a:cxn>
                <a:cxn ang="0">
                  <a:pos x="63" y="175"/>
                </a:cxn>
                <a:cxn ang="0">
                  <a:pos x="62" y="170"/>
                </a:cxn>
                <a:cxn ang="0">
                  <a:pos x="62" y="32"/>
                </a:cxn>
                <a:cxn ang="0">
                  <a:pos x="18" y="62"/>
                </a:cxn>
                <a:cxn ang="0">
                  <a:pos x="11" y="64"/>
                </a:cxn>
                <a:cxn ang="0">
                  <a:pos x="9" y="63"/>
                </a:cxn>
                <a:cxn ang="0">
                  <a:pos x="5" y="62"/>
                </a:cxn>
                <a:cxn ang="0">
                  <a:pos x="2" y="60"/>
                </a:cxn>
                <a:cxn ang="0">
                  <a:pos x="0" y="53"/>
                </a:cxn>
                <a:cxn ang="0">
                  <a:pos x="1" y="49"/>
                </a:cxn>
                <a:cxn ang="0">
                  <a:pos x="2" y="47"/>
                </a:cxn>
                <a:cxn ang="0">
                  <a:pos x="5" y="45"/>
                </a:cxn>
                <a:cxn ang="0">
                  <a:pos x="66" y="1"/>
                </a:cxn>
                <a:cxn ang="0">
                  <a:pos x="69" y="0"/>
                </a:cxn>
              </a:cxnLst>
              <a:rect l="0" t="0" r="r" b="b"/>
              <a:pathLst>
                <a:path w="84" h="180">
                  <a:moveTo>
                    <a:pt x="69" y="0"/>
                  </a:moveTo>
                  <a:lnTo>
                    <a:pt x="75" y="0"/>
                  </a:lnTo>
                  <a:lnTo>
                    <a:pt x="80" y="2"/>
                  </a:lnTo>
                  <a:lnTo>
                    <a:pt x="82" y="4"/>
                  </a:lnTo>
                  <a:lnTo>
                    <a:pt x="84" y="8"/>
                  </a:lnTo>
                  <a:lnTo>
                    <a:pt x="84" y="173"/>
                  </a:lnTo>
                  <a:lnTo>
                    <a:pt x="79" y="178"/>
                  </a:lnTo>
                  <a:lnTo>
                    <a:pt x="75" y="180"/>
                  </a:lnTo>
                  <a:lnTo>
                    <a:pt x="72" y="180"/>
                  </a:lnTo>
                  <a:lnTo>
                    <a:pt x="67" y="179"/>
                  </a:lnTo>
                  <a:lnTo>
                    <a:pt x="63" y="175"/>
                  </a:lnTo>
                  <a:lnTo>
                    <a:pt x="62" y="170"/>
                  </a:lnTo>
                  <a:lnTo>
                    <a:pt x="62" y="32"/>
                  </a:lnTo>
                  <a:lnTo>
                    <a:pt x="18" y="62"/>
                  </a:lnTo>
                  <a:lnTo>
                    <a:pt x="11" y="64"/>
                  </a:lnTo>
                  <a:lnTo>
                    <a:pt x="9" y="63"/>
                  </a:lnTo>
                  <a:lnTo>
                    <a:pt x="5" y="62"/>
                  </a:lnTo>
                  <a:lnTo>
                    <a:pt x="2" y="60"/>
                  </a:lnTo>
                  <a:lnTo>
                    <a:pt x="0" y="53"/>
                  </a:lnTo>
                  <a:lnTo>
                    <a:pt x="1" y="49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6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1" name="Freeform 90"/>
            <p:cNvSpPr>
              <a:spLocks noEditPoints="1"/>
            </p:cNvSpPr>
            <p:nvPr/>
          </p:nvSpPr>
          <p:spPr bwMode="auto">
            <a:xfrm>
              <a:off x="3165" y="1593"/>
              <a:ext cx="20" cy="29"/>
            </a:xfrm>
            <a:custGeom>
              <a:avLst/>
              <a:gdLst/>
              <a:ahLst/>
              <a:cxnLst>
                <a:cxn ang="0">
                  <a:pos x="29" y="23"/>
                </a:cxn>
                <a:cxn ang="0">
                  <a:pos x="26" y="26"/>
                </a:cxn>
                <a:cxn ang="0">
                  <a:pos x="24" y="28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21" y="137"/>
                </a:cxn>
                <a:cxn ang="0">
                  <a:pos x="24" y="144"/>
                </a:cxn>
                <a:cxn ang="0">
                  <a:pos x="26" y="146"/>
                </a:cxn>
                <a:cxn ang="0">
                  <a:pos x="29" y="149"/>
                </a:cxn>
                <a:cxn ang="0">
                  <a:pos x="88" y="149"/>
                </a:cxn>
                <a:cxn ang="0">
                  <a:pos x="91" y="146"/>
                </a:cxn>
                <a:cxn ang="0">
                  <a:pos x="94" y="144"/>
                </a:cxn>
                <a:cxn ang="0">
                  <a:pos x="96" y="137"/>
                </a:cxn>
                <a:cxn ang="0">
                  <a:pos x="96" y="34"/>
                </a:cxn>
                <a:cxn ang="0">
                  <a:pos x="95" y="30"/>
                </a:cxn>
                <a:cxn ang="0">
                  <a:pos x="94" y="28"/>
                </a:cxn>
                <a:cxn ang="0">
                  <a:pos x="91" y="26"/>
                </a:cxn>
                <a:cxn ang="0">
                  <a:pos x="88" y="23"/>
                </a:cxn>
                <a:cxn ang="0">
                  <a:pos x="29" y="23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7" y="3"/>
                </a:cxn>
                <a:cxn ang="0">
                  <a:pos x="108" y="11"/>
                </a:cxn>
                <a:cxn ang="0">
                  <a:pos x="116" y="21"/>
                </a:cxn>
                <a:cxn ang="0">
                  <a:pos x="118" y="34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8" y="161"/>
                </a:cxn>
                <a:cxn ang="0">
                  <a:pos x="97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0" y="168"/>
                </a:cxn>
                <a:cxn ang="0">
                  <a:pos x="9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9" y="11"/>
                </a:cxn>
                <a:cxn ang="0">
                  <a:pos x="20" y="3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29" y="23"/>
                  </a:moveTo>
                  <a:lnTo>
                    <a:pt x="26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21" y="137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9"/>
                  </a:lnTo>
                  <a:lnTo>
                    <a:pt x="88" y="149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6"/>
                  </a:lnTo>
                  <a:lnTo>
                    <a:pt x="88" y="23"/>
                  </a:lnTo>
                  <a:lnTo>
                    <a:pt x="29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3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9" y="11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2" name="Freeform 91"/>
            <p:cNvSpPr>
              <a:spLocks noEditPoints="1"/>
            </p:cNvSpPr>
            <p:nvPr/>
          </p:nvSpPr>
          <p:spPr bwMode="auto">
            <a:xfrm>
              <a:off x="3196" y="1594"/>
              <a:ext cx="19" cy="29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29" y="23"/>
                </a:cxn>
                <a:cxn ang="0">
                  <a:pos x="26" y="25"/>
                </a:cxn>
                <a:cxn ang="0">
                  <a:pos x="23" y="29"/>
                </a:cxn>
                <a:cxn ang="0">
                  <a:pos x="22" y="33"/>
                </a:cxn>
                <a:cxn ang="0">
                  <a:pos x="22" y="137"/>
                </a:cxn>
                <a:cxn ang="0">
                  <a:pos x="23" y="141"/>
                </a:cxn>
                <a:cxn ang="0">
                  <a:pos x="26" y="145"/>
                </a:cxn>
                <a:cxn ang="0">
                  <a:pos x="29" y="147"/>
                </a:cxn>
                <a:cxn ang="0">
                  <a:pos x="34" y="148"/>
                </a:cxn>
                <a:cxn ang="0">
                  <a:pos x="85" y="148"/>
                </a:cxn>
                <a:cxn ang="0">
                  <a:pos x="90" y="147"/>
                </a:cxn>
                <a:cxn ang="0">
                  <a:pos x="93" y="145"/>
                </a:cxn>
                <a:cxn ang="0">
                  <a:pos x="96" y="141"/>
                </a:cxn>
                <a:cxn ang="0">
                  <a:pos x="97" y="137"/>
                </a:cxn>
                <a:cxn ang="0">
                  <a:pos x="97" y="33"/>
                </a:cxn>
                <a:cxn ang="0">
                  <a:pos x="96" y="29"/>
                </a:cxn>
                <a:cxn ang="0">
                  <a:pos x="93" y="25"/>
                </a:cxn>
                <a:cxn ang="0">
                  <a:pos x="90" y="23"/>
                </a:cxn>
                <a:cxn ang="0">
                  <a:pos x="85" y="22"/>
                </a:cxn>
                <a:cxn ang="0">
                  <a:pos x="34" y="22"/>
                </a:cxn>
                <a:cxn ang="0">
                  <a:pos x="34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8" y="10"/>
                </a:cxn>
                <a:cxn ang="0">
                  <a:pos x="116" y="21"/>
                </a:cxn>
                <a:cxn ang="0">
                  <a:pos x="119" y="33"/>
                </a:cxn>
                <a:cxn ang="0">
                  <a:pos x="119" y="137"/>
                </a:cxn>
                <a:cxn ang="0">
                  <a:pos x="116" y="150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4" y="170"/>
                </a:cxn>
                <a:cxn ang="0">
                  <a:pos x="21" y="168"/>
                </a:cxn>
                <a:cxn ang="0">
                  <a:pos x="9" y="161"/>
                </a:cxn>
                <a:cxn ang="0">
                  <a:pos x="3" y="150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3" y="21"/>
                </a:cxn>
                <a:cxn ang="0">
                  <a:pos x="9" y="10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119" h="170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29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1"/>
                  </a:lnTo>
                  <a:lnTo>
                    <a:pt x="97" y="137"/>
                  </a:lnTo>
                  <a:lnTo>
                    <a:pt x="97" y="33"/>
                  </a:lnTo>
                  <a:lnTo>
                    <a:pt x="96" y="29"/>
                  </a:lnTo>
                  <a:lnTo>
                    <a:pt x="93" y="25"/>
                  </a:lnTo>
                  <a:lnTo>
                    <a:pt x="90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9" y="33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9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3223" y="1592"/>
              <a:ext cx="14" cy="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5" y="0"/>
                </a:cxn>
                <a:cxn ang="0">
                  <a:pos x="79" y="2"/>
                </a:cxn>
                <a:cxn ang="0">
                  <a:pos x="81" y="4"/>
                </a:cxn>
                <a:cxn ang="0">
                  <a:pos x="83" y="8"/>
                </a:cxn>
                <a:cxn ang="0">
                  <a:pos x="83" y="172"/>
                </a:cxn>
                <a:cxn ang="0">
                  <a:pos x="80" y="176"/>
                </a:cxn>
                <a:cxn ang="0">
                  <a:pos x="76" y="180"/>
                </a:cxn>
                <a:cxn ang="0">
                  <a:pos x="69" y="180"/>
                </a:cxn>
                <a:cxn ang="0">
                  <a:pos x="65" y="178"/>
                </a:cxn>
                <a:cxn ang="0">
                  <a:pos x="63" y="176"/>
                </a:cxn>
                <a:cxn ang="0">
                  <a:pos x="61" y="172"/>
                </a:cxn>
                <a:cxn ang="0">
                  <a:pos x="61" y="32"/>
                </a:cxn>
                <a:cxn ang="0">
                  <a:pos x="17" y="62"/>
                </a:cxn>
                <a:cxn ang="0">
                  <a:pos x="10" y="64"/>
                </a:cxn>
                <a:cxn ang="0">
                  <a:pos x="8" y="63"/>
                </a:cxn>
                <a:cxn ang="0">
                  <a:pos x="4" y="62"/>
                </a:cxn>
                <a:cxn ang="0">
                  <a:pos x="1" y="60"/>
                </a:cxn>
                <a:cxn ang="0">
                  <a:pos x="0" y="56"/>
                </a:cxn>
                <a:cxn ang="0">
                  <a:pos x="0" y="49"/>
                </a:cxn>
                <a:cxn ang="0">
                  <a:pos x="2" y="46"/>
                </a:cxn>
                <a:cxn ang="0">
                  <a:pos x="4" y="43"/>
                </a:cxn>
                <a:cxn ang="0">
                  <a:pos x="65" y="1"/>
                </a:cxn>
                <a:cxn ang="0">
                  <a:pos x="68" y="0"/>
                </a:cxn>
              </a:cxnLst>
              <a:rect l="0" t="0" r="r" b="b"/>
              <a:pathLst>
                <a:path w="83" h="180">
                  <a:moveTo>
                    <a:pt x="68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1" y="4"/>
                  </a:lnTo>
                  <a:lnTo>
                    <a:pt x="83" y="8"/>
                  </a:lnTo>
                  <a:lnTo>
                    <a:pt x="83" y="172"/>
                  </a:lnTo>
                  <a:lnTo>
                    <a:pt x="80" y="176"/>
                  </a:lnTo>
                  <a:lnTo>
                    <a:pt x="76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1" y="172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0" y="64"/>
                  </a:lnTo>
                  <a:lnTo>
                    <a:pt x="8" y="63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4" name="Freeform 93"/>
            <p:cNvSpPr>
              <a:spLocks noEditPoints="1"/>
            </p:cNvSpPr>
            <p:nvPr/>
          </p:nvSpPr>
          <p:spPr bwMode="auto">
            <a:xfrm>
              <a:off x="3140" y="1631"/>
              <a:ext cx="20" cy="2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26" y="24"/>
                </a:cxn>
                <a:cxn ang="0">
                  <a:pos x="24" y="26"/>
                </a:cxn>
                <a:cxn ang="0">
                  <a:pos x="22" y="33"/>
                </a:cxn>
                <a:cxn ang="0">
                  <a:pos x="22" y="136"/>
                </a:cxn>
                <a:cxn ang="0">
                  <a:pos x="23" y="140"/>
                </a:cxn>
                <a:cxn ang="0">
                  <a:pos x="24" y="142"/>
                </a:cxn>
                <a:cxn ang="0">
                  <a:pos x="26" y="144"/>
                </a:cxn>
                <a:cxn ang="0">
                  <a:pos x="30" y="147"/>
                </a:cxn>
                <a:cxn ang="0">
                  <a:pos x="88" y="147"/>
                </a:cxn>
                <a:cxn ang="0">
                  <a:pos x="92" y="144"/>
                </a:cxn>
                <a:cxn ang="0">
                  <a:pos x="94" y="142"/>
                </a:cxn>
                <a:cxn ang="0">
                  <a:pos x="95" y="140"/>
                </a:cxn>
                <a:cxn ang="0">
                  <a:pos x="97" y="136"/>
                </a:cxn>
                <a:cxn ang="0">
                  <a:pos x="97" y="33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88" y="21"/>
                </a:cxn>
                <a:cxn ang="0">
                  <a:pos x="30" y="21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2"/>
                </a:cxn>
                <a:cxn ang="0">
                  <a:pos x="108" y="10"/>
                </a:cxn>
                <a:cxn ang="0">
                  <a:pos x="116" y="20"/>
                </a:cxn>
                <a:cxn ang="0">
                  <a:pos x="118" y="33"/>
                </a:cxn>
                <a:cxn ang="0">
                  <a:pos x="118" y="136"/>
                </a:cxn>
                <a:cxn ang="0">
                  <a:pos x="116" y="149"/>
                </a:cxn>
                <a:cxn ang="0">
                  <a:pos x="108" y="159"/>
                </a:cxn>
                <a:cxn ang="0">
                  <a:pos x="98" y="166"/>
                </a:cxn>
                <a:cxn ang="0">
                  <a:pos x="85" y="169"/>
                </a:cxn>
                <a:cxn ang="0">
                  <a:pos x="33" y="169"/>
                </a:cxn>
                <a:cxn ang="0">
                  <a:pos x="21" y="166"/>
                </a:cxn>
                <a:cxn ang="0">
                  <a:pos x="9" y="159"/>
                </a:cxn>
                <a:cxn ang="0">
                  <a:pos x="2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21" y="2"/>
                </a:cxn>
                <a:cxn ang="0">
                  <a:pos x="33" y="0"/>
                </a:cxn>
              </a:cxnLst>
              <a:rect l="0" t="0" r="r" b="b"/>
              <a:pathLst>
                <a:path w="118" h="169">
                  <a:moveTo>
                    <a:pt x="30" y="21"/>
                  </a:moveTo>
                  <a:lnTo>
                    <a:pt x="26" y="24"/>
                  </a:lnTo>
                  <a:lnTo>
                    <a:pt x="24" y="26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7" y="136"/>
                  </a:lnTo>
                  <a:lnTo>
                    <a:pt x="97" y="33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30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69"/>
                  </a:lnTo>
                  <a:lnTo>
                    <a:pt x="33" y="169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5" name="Freeform 94"/>
            <p:cNvSpPr>
              <a:spLocks noEditPoints="1"/>
            </p:cNvSpPr>
            <p:nvPr/>
          </p:nvSpPr>
          <p:spPr bwMode="auto">
            <a:xfrm>
              <a:off x="3195" y="1631"/>
              <a:ext cx="19" cy="28"/>
            </a:xfrm>
            <a:custGeom>
              <a:avLst/>
              <a:gdLst/>
              <a:ahLst/>
              <a:cxnLst>
                <a:cxn ang="0">
                  <a:pos x="29" y="21"/>
                </a:cxn>
                <a:cxn ang="0">
                  <a:pos x="25" y="26"/>
                </a:cxn>
                <a:cxn ang="0">
                  <a:pos x="22" y="29"/>
                </a:cxn>
                <a:cxn ang="0">
                  <a:pos x="22" y="136"/>
                </a:cxn>
                <a:cxn ang="0">
                  <a:pos x="23" y="141"/>
                </a:cxn>
                <a:cxn ang="0">
                  <a:pos x="28" y="146"/>
                </a:cxn>
                <a:cxn ang="0">
                  <a:pos x="33" y="147"/>
                </a:cxn>
                <a:cxn ang="0">
                  <a:pos x="88" y="147"/>
                </a:cxn>
                <a:cxn ang="0">
                  <a:pos x="91" y="144"/>
                </a:cxn>
                <a:cxn ang="0">
                  <a:pos x="96" y="140"/>
                </a:cxn>
                <a:cxn ang="0">
                  <a:pos x="96" y="29"/>
                </a:cxn>
                <a:cxn ang="0">
                  <a:pos x="94" y="26"/>
                </a:cxn>
                <a:cxn ang="0">
                  <a:pos x="91" y="24"/>
                </a:cxn>
                <a:cxn ang="0">
                  <a:pos x="88" y="21"/>
                </a:cxn>
                <a:cxn ang="0">
                  <a:pos x="29" y="21"/>
                </a:cxn>
                <a:cxn ang="0">
                  <a:pos x="33" y="0"/>
                </a:cxn>
                <a:cxn ang="0">
                  <a:pos x="84" y="0"/>
                </a:cxn>
                <a:cxn ang="0">
                  <a:pos x="97" y="2"/>
                </a:cxn>
                <a:cxn ang="0">
                  <a:pos x="107" y="10"/>
                </a:cxn>
                <a:cxn ang="0">
                  <a:pos x="115" y="20"/>
                </a:cxn>
                <a:cxn ang="0">
                  <a:pos x="118" y="33"/>
                </a:cxn>
                <a:cxn ang="0">
                  <a:pos x="118" y="136"/>
                </a:cxn>
                <a:cxn ang="0">
                  <a:pos x="115" y="149"/>
                </a:cxn>
                <a:cxn ang="0">
                  <a:pos x="107" y="159"/>
                </a:cxn>
                <a:cxn ang="0">
                  <a:pos x="97" y="166"/>
                </a:cxn>
                <a:cxn ang="0">
                  <a:pos x="84" y="169"/>
                </a:cxn>
                <a:cxn ang="0">
                  <a:pos x="33" y="169"/>
                </a:cxn>
                <a:cxn ang="0">
                  <a:pos x="20" y="166"/>
                </a:cxn>
                <a:cxn ang="0">
                  <a:pos x="10" y="159"/>
                </a:cxn>
                <a:cxn ang="0">
                  <a:pos x="3" y="149"/>
                </a:cxn>
                <a:cxn ang="0">
                  <a:pos x="0" y="136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118" h="169">
                  <a:moveTo>
                    <a:pt x="29" y="21"/>
                  </a:moveTo>
                  <a:lnTo>
                    <a:pt x="25" y="26"/>
                  </a:lnTo>
                  <a:lnTo>
                    <a:pt x="22" y="29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8" y="146"/>
                  </a:lnTo>
                  <a:lnTo>
                    <a:pt x="33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6" y="140"/>
                  </a:lnTo>
                  <a:lnTo>
                    <a:pt x="96" y="29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29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7" y="10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7" y="159"/>
                  </a:lnTo>
                  <a:lnTo>
                    <a:pt x="97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6" name="Freeform 95"/>
            <p:cNvSpPr>
              <a:spLocks/>
            </p:cNvSpPr>
            <p:nvPr/>
          </p:nvSpPr>
          <p:spPr bwMode="auto">
            <a:xfrm>
              <a:off x="3168" y="1629"/>
              <a:ext cx="14" cy="3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6" y="0"/>
                </a:cxn>
                <a:cxn ang="0">
                  <a:pos x="79" y="1"/>
                </a:cxn>
                <a:cxn ang="0">
                  <a:pos x="83" y="6"/>
                </a:cxn>
                <a:cxn ang="0">
                  <a:pos x="84" y="8"/>
                </a:cxn>
                <a:cxn ang="0">
                  <a:pos x="84" y="174"/>
                </a:cxn>
                <a:cxn ang="0">
                  <a:pos x="80" y="178"/>
                </a:cxn>
                <a:cxn ang="0">
                  <a:pos x="76" y="181"/>
                </a:cxn>
                <a:cxn ang="0">
                  <a:pos x="73" y="181"/>
                </a:cxn>
                <a:cxn ang="0">
                  <a:pos x="68" y="179"/>
                </a:cxn>
                <a:cxn ang="0">
                  <a:pos x="64" y="175"/>
                </a:cxn>
                <a:cxn ang="0">
                  <a:pos x="63" y="170"/>
                </a:cxn>
                <a:cxn ang="0">
                  <a:pos x="63" y="32"/>
                </a:cxn>
                <a:cxn ang="0">
                  <a:pos x="19" y="63"/>
                </a:cxn>
                <a:cxn ang="0">
                  <a:pos x="15" y="64"/>
                </a:cxn>
                <a:cxn ang="0">
                  <a:pos x="12" y="64"/>
                </a:cxn>
                <a:cxn ang="0">
                  <a:pos x="5" y="62"/>
                </a:cxn>
                <a:cxn ang="0">
                  <a:pos x="3" y="60"/>
                </a:cxn>
                <a:cxn ang="0">
                  <a:pos x="2" y="56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6" y="45"/>
                </a:cxn>
                <a:cxn ang="0">
                  <a:pos x="67" y="2"/>
                </a:cxn>
                <a:cxn ang="0">
                  <a:pos x="69" y="1"/>
                </a:cxn>
                <a:cxn ang="0">
                  <a:pos x="73" y="0"/>
                </a:cxn>
              </a:cxnLst>
              <a:rect l="0" t="0" r="r" b="b"/>
              <a:pathLst>
                <a:path w="84" h="181">
                  <a:moveTo>
                    <a:pt x="73" y="0"/>
                  </a:moveTo>
                  <a:lnTo>
                    <a:pt x="76" y="0"/>
                  </a:lnTo>
                  <a:lnTo>
                    <a:pt x="79" y="1"/>
                  </a:lnTo>
                  <a:lnTo>
                    <a:pt x="83" y="6"/>
                  </a:lnTo>
                  <a:lnTo>
                    <a:pt x="84" y="8"/>
                  </a:lnTo>
                  <a:lnTo>
                    <a:pt x="84" y="174"/>
                  </a:lnTo>
                  <a:lnTo>
                    <a:pt x="80" y="178"/>
                  </a:lnTo>
                  <a:lnTo>
                    <a:pt x="76" y="181"/>
                  </a:lnTo>
                  <a:lnTo>
                    <a:pt x="73" y="181"/>
                  </a:lnTo>
                  <a:lnTo>
                    <a:pt x="68" y="179"/>
                  </a:lnTo>
                  <a:lnTo>
                    <a:pt x="64" y="175"/>
                  </a:lnTo>
                  <a:lnTo>
                    <a:pt x="63" y="170"/>
                  </a:lnTo>
                  <a:lnTo>
                    <a:pt x="63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69" y="1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17" name="Freeform 96"/>
            <p:cNvSpPr>
              <a:spLocks noEditPoints="1"/>
            </p:cNvSpPr>
            <p:nvPr/>
          </p:nvSpPr>
          <p:spPr bwMode="auto">
            <a:xfrm>
              <a:off x="3225" y="1632"/>
              <a:ext cx="20" cy="28"/>
            </a:xfrm>
            <a:custGeom>
              <a:avLst/>
              <a:gdLst/>
              <a:ahLst/>
              <a:cxnLst>
                <a:cxn ang="0">
                  <a:pos x="33" y="23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23" y="34"/>
                </a:cxn>
                <a:cxn ang="0">
                  <a:pos x="23" y="140"/>
                </a:cxn>
                <a:cxn ang="0">
                  <a:pos x="25" y="144"/>
                </a:cxn>
                <a:cxn ang="0">
                  <a:pos x="30" y="148"/>
                </a:cxn>
                <a:cxn ang="0">
                  <a:pos x="89" y="148"/>
                </a:cxn>
                <a:cxn ang="0">
                  <a:pos x="92" y="146"/>
                </a:cxn>
                <a:cxn ang="0">
                  <a:pos x="94" y="144"/>
                </a:cxn>
                <a:cxn ang="0">
                  <a:pos x="97" y="140"/>
                </a:cxn>
                <a:cxn ang="0">
                  <a:pos x="97" y="30"/>
                </a:cxn>
                <a:cxn ang="0">
                  <a:pos x="92" y="25"/>
                </a:cxn>
                <a:cxn ang="0">
                  <a:pos x="89" y="23"/>
                </a:cxn>
                <a:cxn ang="0">
                  <a:pos x="33" y="23"/>
                </a:cxn>
                <a:cxn ang="0">
                  <a:pos x="33" y="0"/>
                </a:cxn>
                <a:cxn ang="0">
                  <a:pos x="85" y="0"/>
                </a:cxn>
                <a:cxn ang="0">
                  <a:pos x="98" y="3"/>
                </a:cxn>
                <a:cxn ang="0">
                  <a:pos x="108" y="11"/>
                </a:cxn>
                <a:cxn ang="0">
                  <a:pos x="116" y="21"/>
                </a:cxn>
                <a:cxn ang="0">
                  <a:pos x="118" y="34"/>
                </a:cxn>
                <a:cxn ang="0">
                  <a:pos x="118" y="137"/>
                </a:cxn>
                <a:cxn ang="0">
                  <a:pos x="116" y="150"/>
                </a:cxn>
                <a:cxn ang="0">
                  <a:pos x="108" y="161"/>
                </a:cxn>
                <a:cxn ang="0">
                  <a:pos x="98" y="168"/>
                </a:cxn>
                <a:cxn ang="0">
                  <a:pos x="85" y="170"/>
                </a:cxn>
                <a:cxn ang="0">
                  <a:pos x="33" y="170"/>
                </a:cxn>
                <a:cxn ang="0">
                  <a:pos x="21" y="168"/>
                </a:cxn>
                <a:cxn ang="0">
                  <a:pos x="9" y="161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0" y="34"/>
                </a:cxn>
                <a:cxn ang="0">
                  <a:pos x="2" y="21"/>
                </a:cxn>
                <a:cxn ang="0">
                  <a:pos x="9" y="11"/>
                </a:cxn>
                <a:cxn ang="0">
                  <a:pos x="21" y="3"/>
                </a:cxn>
                <a:cxn ang="0">
                  <a:pos x="33" y="0"/>
                </a:cxn>
              </a:cxnLst>
              <a:rect l="0" t="0" r="r" b="b"/>
              <a:pathLst>
                <a:path w="118" h="170">
                  <a:moveTo>
                    <a:pt x="33" y="23"/>
                  </a:moveTo>
                  <a:lnTo>
                    <a:pt x="29" y="24"/>
                  </a:lnTo>
                  <a:lnTo>
                    <a:pt x="24" y="29"/>
                  </a:lnTo>
                  <a:lnTo>
                    <a:pt x="23" y="34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30" y="148"/>
                  </a:lnTo>
                  <a:lnTo>
                    <a:pt x="89" y="148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7" y="140"/>
                  </a:lnTo>
                  <a:lnTo>
                    <a:pt x="97" y="30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3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118" name="Freeform 102"/>
          <p:cNvSpPr>
            <a:spLocks noEditPoints="1"/>
          </p:cNvSpPr>
          <p:nvPr/>
        </p:nvSpPr>
        <p:spPr bwMode="auto">
          <a:xfrm>
            <a:off x="8112429" y="1797756"/>
            <a:ext cx="358911" cy="275167"/>
          </a:xfrm>
          <a:custGeom>
            <a:avLst/>
            <a:gdLst/>
            <a:ahLst/>
            <a:cxnLst>
              <a:cxn ang="0">
                <a:pos x="1117" y="1848"/>
              </a:cxn>
              <a:cxn ang="0">
                <a:pos x="1049" y="1880"/>
              </a:cxn>
              <a:cxn ang="0">
                <a:pos x="970" y="1959"/>
              </a:cxn>
              <a:cxn ang="0">
                <a:pos x="881" y="2019"/>
              </a:cxn>
              <a:cxn ang="0">
                <a:pos x="819" y="1957"/>
              </a:cxn>
              <a:cxn ang="0">
                <a:pos x="842" y="1869"/>
              </a:cxn>
              <a:cxn ang="0">
                <a:pos x="905" y="1315"/>
              </a:cxn>
              <a:cxn ang="0">
                <a:pos x="2317" y="1342"/>
              </a:cxn>
              <a:cxn ang="0">
                <a:pos x="2340" y="1429"/>
              </a:cxn>
              <a:cxn ang="0">
                <a:pos x="2276" y="1492"/>
              </a:cxn>
              <a:cxn ang="0">
                <a:pos x="861" y="1483"/>
              </a:cxn>
              <a:cxn ang="0">
                <a:pos x="816" y="1405"/>
              </a:cxn>
              <a:cxn ang="0">
                <a:pos x="861" y="1328"/>
              </a:cxn>
              <a:cxn ang="0">
                <a:pos x="407" y="1039"/>
              </a:cxn>
              <a:cxn ang="0">
                <a:pos x="240" y="1228"/>
              </a:cxn>
              <a:cxn ang="0">
                <a:pos x="187" y="1280"/>
              </a:cxn>
              <a:cxn ang="0">
                <a:pos x="184" y="3283"/>
              </a:cxn>
              <a:cxn ang="0">
                <a:pos x="252" y="3350"/>
              </a:cxn>
              <a:cxn ang="0">
                <a:pos x="1057" y="2050"/>
              </a:cxn>
              <a:cxn ang="0">
                <a:pos x="1155" y="1964"/>
              </a:cxn>
              <a:cxn ang="0">
                <a:pos x="2758" y="1437"/>
              </a:cxn>
              <a:cxn ang="0">
                <a:pos x="2874" y="1489"/>
              </a:cxn>
              <a:cxn ang="0">
                <a:pos x="2935" y="1600"/>
              </a:cxn>
              <a:cxn ang="0">
                <a:pos x="3668" y="1953"/>
              </a:cxn>
              <a:cxn ang="0">
                <a:pos x="3740" y="1997"/>
              </a:cxn>
              <a:cxn ang="0">
                <a:pos x="3759" y="2089"/>
              </a:cxn>
              <a:cxn ang="0">
                <a:pos x="3059" y="3429"/>
              </a:cxn>
              <a:cxn ang="0">
                <a:pos x="2962" y="3510"/>
              </a:cxn>
              <a:cxn ang="0">
                <a:pos x="213" y="3535"/>
              </a:cxn>
              <a:cxn ang="0">
                <a:pos x="87" y="3495"/>
              </a:cxn>
              <a:cxn ang="0">
                <a:pos x="10" y="3388"/>
              </a:cxn>
              <a:cxn ang="0">
                <a:pos x="3" y="1214"/>
              </a:cxn>
              <a:cxn ang="0">
                <a:pos x="76" y="1090"/>
              </a:cxn>
              <a:cxn ang="0">
                <a:pos x="213" y="1039"/>
              </a:cxn>
              <a:cxn ang="0">
                <a:pos x="2298" y="805"/>
              </a:cxn>
              <a:cxn ang="0">
                <a:pos x="2343" y="882"/>
              </a:cxn>
              <a:cxn ang="0">
                <a:pos x="2298" y="959"/>
              </a:cxn>
              <a:cxn ang="0">
                <a:pos x="881" y="968"/>
              </a:cxn>
              <a:cxn ang="0">
                <a:pos x="819" y="906"/>
              </a:cxn>
              <a:cxn ang="0">
                <a:pos x="842" y="819"/>
              </a:cxn>
              <a:cxn ang="0">
                <a:pos x="2173" y="261"/>
              </a:cxn>
              <a:cxn ang="0">
                <a:pos x="704" y="0"/>
              </a:cxn>
              <a:cxn ang="0">
                <a:pos x="2156" y="26"/>
              </a:cxn>
              <a:cxn ang="0">
                <a:pos x="2628" y="569"/>
              </a:cxn>
              <a:cxn ang="0">
                <a:pos x="2479" y="665"/>
              </a:cxn>
              <a:cxn ang="0">
                <a:pos x="2101" y="643"/>
              </a:cxn>
              <a:cxn ang="0">
                <a:pos x="2037" y="606"/>
              </a:cxn>
              <a:cxn ang="0">
                <a:pos x="2025" y="168"/>
              </a:cxn>
              <a:cxn ang="0">
                <a:pos x="704" y="146"/>
              </a:cxn>
              <a:cxn ang="0">
                <a:pos x="677" y="174"/>
              </a:cxn>
              <a:cxn ang="0">
                <a:pos x="558" y="2777"/>
              </a:cxn>
              <a:cxn ang="0">
                <a:pos x="535" y="2750"/>
              </a:cxn>
              <a:cxn ang="0">
                <a:pos x="529" y="2595"/>
              </a:cxn>
              <a:cxn ang="0">
                <a:pos x="529" y="851"/>
              </a:cxn>
              <a:cxn ang="0">
                <a:pos x="533" y="139"/>
              </a:cxn>
              <a:cxn ang="0">
                <a:pos x="607" y="30"/>
              </a:cxn>
            </a:cxnLst>
            <a:rect l="0" t="0" r="r" b="b"/>
            <a:pathLst>
              <a:path w="3761" h="3535">
                <a:moveTo>
                  <a:pt x="905" y="1843"/>
                </a:moveTo>
                <a:lnTo>
                  <a:pt x="1134" y="1843"/>
                </a:lnTo>
                <a:lnTo>
                  <a:pt x="1127" y="1845"/>
                </a:lnTo>
                <a:lnTo>
                  <a:pt x="1117" y="1848"/>
                </a:lnTo>
                <a:lnTo>
                  <a:pt x="1103" y="1852"/>
                </a:lnTo>
                <a:lnTo>
                  <a:pt x="1087" y="1859"/>
                </a:lnTo>
                <a:lnTo>
                  <a:pt x="1069" y="1868"/>
                </a:lnTo>
                <a:lnTo>
                  <a:pt x="1049" y="1880"/>
                </a:lnTo>
                <a:lnTo>
                  <a:pt x="1028" y="1895"/>
                </a:lnTo>
                <a:lnTo>
                  <a:pt x="1009" y="1912"/>
                </a:lnTo>
                <a:lnTo>
                  <a:pt x="988" y="1934"/>
                </a:lnTo>
                <a:lnTo>
                  <a:pt x="970" y="1959"/>
                </a:lnTo>
                <a:lnTo>
                  <a:pt x="954" y="1988"/>
                </a:lnTo>
                <a:lnTo>
                  <a:pt x="939" y="2022"/>
                </a:lnTo>
                <a:lnTo>
                  <a:pt x="905" y="2022"/>
                </a:lnTo>
                <a:lnTo>
                  <a:pt x="881" y="2019"/>
                </a:lnTo>
                <a:lnTo>
                  <a:pt x="861" y="2010"/>
                </a:lnTo>
                <a:lnTo>
                  <a:pt x="842" y="1996"/>
                </a:lnTo>
                <a:lnTo>
                  <a:pt x="828" y="1977"/>
                </a:lnTo>
                <a:lnTo>
                  <a:pt x="819" y="1957"/>
                </a:lnTo>
                <a:lnTo>
                  <a:pt x="816" y="1933"/>
                </a:lnTo>
                <a:lnTo>
                  <a:pt x="819" y="1908"/>
                </a:lnTo>
                <a:lnTo>
                  <a:pt x="828" y="1888"/>
                </a:lnTo>
                <a:lnTo>
                  <a:pt x="842" y="1869"/>
                </a:lnTo>
                <a:lnTo>
                  <a:pt x="861" y="1856"/>
                </a:lnTo>
                <a:lnTo>
                  <a:pt x="881" y="1846"/>
                </a:lnTo>
                <a:lnTo>
                  <a:pt x="905" y="1843"/>
                </a:lnTo>
                <a:close/>
                <a:moveTo>
                  <a:pt x="905" y="1315"/>
                </a:moveTo>
                <a:lnTo>
                  <a:pt x="2252" y="1315"/>
                </a:lnTo>
                <a:lnTo>
                  <a:pt x="2276" y="1319"/>
                </a:lnTo>
                <a:lnTo>
                  <a:pt x="2298" y="1328"/>
                </a:lnTo>
                <a:lnTo>
                  <a:pt x="2317" y="1342"/>
                </a:lnTo>
                <a:lnTo>
                  <a:pt x="2330" y="1360"/>
                </a:lnTo>
                <a:lnTo>
                  <a:pt x="2340" y="1381"/>
                </a:lnTo>
                <a:lnTo>
                  <a:pt x="2343" y="1405"/>
                </a:lnTo>
                <a:lnTo>
                  <a:pt x="2340" y="1429"/>
                </a:lnTo>
                <a:lnTo>
                  <a:pt x="2330" y="1451"/>
                </a:lnTo>
                <a:lnTo>
                  <a:pt x="2317" y="1469"/>
                </a:lnTo>
                <a:lnTo>
                  <a:pt x="2298" y="1483"/>
                </a:lnTo>
                <a:lnTo>
                  <a:pt x="2276" y="1492"/>
                </a:lnTo>
                <a:lnTo>
                  <a:pt x="2252" y="1496"/>
                </a:lnTo>
                <a:lnTo>
                  <a:pt x="905" y="1496"/>
                </a:lnTo>
                <a:lnTo>
                  <a:pt x="881" y="1492"/>
                </a:lnTo>
                <a:lnTo>
                  <a:pt x="861" y="1483"/>
                </a:lnTo>
                <a:lnTo>
                  <a:pt x="842" y="1469"/>
                </a:lnTo>
                <a:lnTo>
                  <a:pt x="828" y="1451"/>
                </a:lnTo>
                <a:lnTo>
                  <a:pt x="819" y="1429"/>
                </a:lnTo>
                <a:lnTo>
                  <a:pt x="816" y="1405"/>
                </a:lnTo>
                <a:lnTo>
                  <a:pt x="819" y="1381"/>
                </a:lnTo>
                <a:lnTo>
                  <a:pt x="828" y="1360"/>
                </a:lnTo>
                <a:lnTo>
                  <a:pt x="842" y="1342"/>
                </a:lnTo>
                <a:lnTo>
                  <a:pt x="861" y="1328"/>
                </a:lnTo>
                <a:lnTo>
                  <a:pt x="881" y="1319"/>
                </a:lnTo>
                <a:lnTo>
                  <a:pt x="905" y="1315"/>
                </a:lnTo>
                <a:close/>
                <a:moveTo>
                  <a:pt x="213" y="1039"/>
                </a:moveTo>
                <a:lnTo>
                  <a:pt x="407" y="1039"/>
                </a:lnTo>
                <a:lnTo>
                  <a:pt x="407" y="1221"/>
                </a:lnTo>
                <a:lnTo>
                  <a:pt x="277" y="1221"/>
                </a:lnTo>
                <a:lnTo>
                  <a:pt x="259" y="1222"/>
                </a:lnTo>
                <a:lnTo>
                  <a:pt x="240" y="1228"/>
                </a:lnTo>
                <a:lnTo>
                  <a:pt x="223" y="1236"/>
                </a:lnTo>
                <a:lnTo>
                  <a:pt x="209" y="1249"/>
                </a:lnTo>
                <a:lnTo>
                  <a:pt x="196" y="1264"/>
                </a:lnTo>
                <a:lnTo>
                  <a:pt x="187" y="1280"/>
                </a:lnTo>
                <a:lnTo>
                  <a:pt x="183" y="1298"/>
                </a:lnTo>
                <a:lnTo>
                  <a:pt x="180" y="1316"/>
                </a:lnTo>
                <a:lnTo>
                  <a:pt x="180" y="3258"/>
                </a:lnTo>
                <a:lnTo>
                  <a:pt x="184" y="3283"/>
                </a:lnTo>
                <a:lnTo>
                  <a:pt x="194" y="3306"/>
                </a:lnTo>
                <a:lnTo>
                  <a:pt x="209" y="3326"/>
                </a:lnTo>
                <a:lnTo>
                  <a:pt x="229" y="3341"/>
                </a:lnTo>
                <a:lnTo>
                  <a:pt x="252" y="3350"/>
                </a:lnTo>
                <a:lnTo>
                  <a:pt x="277" y="3353"/>
                </a:lnTo>
                <a:lnTo>
                  <a:pt x="410" y="3353"/>
                </a:lnTo>
                <a:lnTo>
                  <a:pt x="1040" y="2080"/>
                </a:lnTo>
                <a:lnTo>
                  <a:pt x="1057" y="2050"/>
                </a:lnTo>
                <a:lnTo>
                  <a:pt x="1078" y="2023"/>
                </a:lnTo>
                <a:lnTo>
                  <a:pt x="1101" y="1999"/>
                </a:lnTo>
                <a:lnTo>
                  <a:pt x="1127" y="1980"/>
                </a:lnTo>
                <a:lnTo>
                  <a:pt x="1155" y="1964"/>
                </a:lnTo>
                <a:lnTo>
                  <a:pt x="1185" y="1954"/>
                </a:lnTo>
                <a:lnTo>
                  <a:pt x="1215" y="1951"/>
                </a:lnTo>
                <a:lnTo>
                  <a:pt x="2757" y="1951"/>
                </a:lnTo>
                <a:lnTo>
                  <a:pt x="2758" y="1437"/>
                </a:lnTo>
                <a:lnTo>
                  <a:pt x="2790" y="1443"/>
                </a:lnTo>
                <a:lnTo>
                  <a:pt x="2821" y="1454"/>
                </a:lnTo>
                <a:lnTo>
                  <a:pt x="2849" y="1469"/>
                </a:lnTo>
                <a:lnTo>
                  <a:pt x="2874" y="1489"/>
                </a:lnTo>
                <a:lnTo>
                  <a:pt x="2896" y="1513"/>
                </a:lnTo>
                <a:lnTo>
                  <a:pt x="2914" y="1539"/>
                </a:lnTo>
                <a:lnTo>
                  <a:pt x="2927" y="1568"/>
                </a:lnTo>
                <a:lnTo>
                  <a:pt x="2935" y="1600"/>
                </a:lnTo>
                <a:lnTo>
                  <a:pt x="2938" y="1634"/>
                </a:lnTo>
                <a:lnTo>
                  <a:pt x="2938" y="1951"/>
                </a:lnTo>
                <a:lnTo>
                  <a:pt x="3645" y="1951"/>
                </a:lnTo>
                <a:lnTo>
                  <a:pt x="3668" y="1953"/>
                </a:lnTo>
                <a:lnTo>
                  <a:pt x="3689" y="1959"/>
                </a:lnTo>
                <a:lnTo>
                  <a:pt x="3708" y="1968"/>
                </a:lnTo>
                <a:lnTo>
                  <a:pt x="3725" y="1981"/>
                </a:lnTo>
                <a:lnTo>
                  <a:pt x="3740" y="1997"/>
                </a:lnTo>
                <a:lnTo>
                  <a:pt x="3751" y="2016"/>
                </a:lnTo>
                <a:lnTo>
                  <a:pt x="3758" y="2038"/>
                </a:lnTo>
                <a:lnTo>
                  <a:pt x="3761" y="2062"/>
                </a:lnTo>
                <a:lnTo>
                  <a:pt x="3759" y="2089"/>
                </a:lnTo>
                <a:lnTo>
                  <a:pt x="3752" y="2118"/>
                </a:lnTo>
                <a:lnTo>
                  <a:pt x="3738" y="2148"/>
                </a:lnTo>
                <a:lnTo>
                  <a:pt x="3074" y="3405"/>
                </a:lnTo>
                <a:lnTo>
                  <a:pt x="3059" y="3429"/>
                </a:lnTo>
                <a:lnTo>
                  <a:pt x="3039" y="3452"/>
                </a:lnTo>
                <a:lnTo>
                  <a:pt x="3015" y="3474"/>
                </a:lnTo>
                <a:lnTo>
                  <a:pt x="2990" y="3493"/>
                </a:lnTo>
                <a:lnTo>
                  <a:pt x="2962" y="3510"/>
                </a:lnTo>
                <a:lnTo>
                  <a:pt x="2934" y="3522"/>
                </a:lnTo>
                <a:lnTo>
                  <a:pt x="2905" y="3530"/>
                </a:lnTo>
                <a:lnTo>
                  <a:pt x="2877" y="3534"/>
                </a:lnTo>
                <a:lnTo>
                  <a:pt x="213" y="3535"/>
                </a:lnTo>
                <a:lnTo>
                  <a:pt x="179" y="3533"/>
                </a:lnTo>
                <a:lnTo>
                  <a:pt x="147" y="3525"/>
                </a:lnTo>
                <a:lnTo>
                  <a:pt x="116" y="3512"/>
                </a:lnTo>
                <a:lnTo>
                  <a:pt x="87" y="3495"/>
                </a:lnTo>
                <a:lnTo>
                  <a:pt x="62" y="3473"/>
                </a:lnTo>
                <a:lnTo>
                  <a:pt x="40" y="3448"/>
                </a:lnTo>
                <a:lnTo>
                  <a:pt x="23" y="3419"/>
                </a:lnTo>
                <a:lnTo>
                  <a:pt x="10" y="3388"/>
                </a:lnTo>
                <a:lnTo>
                  <a:pt x="2" y="3356"/>
                </a:lnTo>
                <a:lnTo>
                  <a:pt x="0" y="3322"/>
                </a:lnTo>
                <a:lnTo>
                  <a:pt x="0" y="1252"/>
                </a:lnTo>
                <a:lnTo>
                  <a:pt x="3" y="1214"/>
                </a:lnTo>
                <a:lnTo>
                  <a:pt x="14" y="1179"/>
                </a:lnTo>
                <a:lnTo>
                  <a:pt x="29" y="1145"/>
                </a:lnTo>
                <a:lnTo>
                  <a:pt x="51" y="1115"/>
                </a:lnTo>
                <a:lnTo>
                  <a:pt x="76" y="1090"/>
                </a:lnTo>
                <a:lnTo>
                  <a:pt x="106" y="1068"/>
                </a:lnTo>
                <a:lnTo>
                  <a:pt x="139" y="1053"/>
                </a:lnTo>
                <a:lnTo>
                  <a:pt x="175" y="1043"/>
                </a:lnTo>
                <a:lnTo>
                  <a:pt x="213" y="1039"/>
                </a:lnTo>
                <a:close/>
                <a:moveTo>
                  <a:pt x="905" y="792"/>
                </a:moveTo>
                <a:lnTo>
                  <a:pt x="2252" y="792"/>
                </a:lnTo>
                <a:lnTo>
                  <a:pt x="2276" y="796"/>
                </a:lnTo>
                <a:lnTo>
                  <a:pt x="2298" y="805"/>
                </a:lnTo>
                <a:lnTo>
                  <a:pt x="2317" y="819"/>
                </a:lnTo>
                <a:lnTo>
                  <a:pt x="2330" y="837"/>
                </a:lnTo>
                <a:lnTo>
                  <a:pt x="2340" y="858"/>
                </a:lnTo>
                <a:lnTo>
                  <a:pt x="2343" y="882"/>
                </a:lnTo>
                <a:lnTo>
                  <a:pt x="2340" y="906"/>
                </a:lnTo>
                <a:lnTo>
                  <a:pt x="2330" y="927"/>
                </a:lnTo>
                <a:lnTo>
                  <a:pt x="2317" y="945"/>
                </a:lnTo>
                <a:lnTo>
                  <a:pt x="2298" y="959"/>
                </a:lnTo>
                <a:lnTo>
                  <a:pt x="2276" y="968"/>
                </a:lnTo>
                <a:lnTo>
                  <a:pt x="2252" y="972"/>
                </a:lnTo>
                <a:lnTo>
                  <a:pt x="905" y="972"/>
                </a:lnTo>
                <a:lnTo>
                  <a:pt x="881" y="968"/>
                </a:lnTo>
                <a:lnTo>
                  <a:pt x="861" y="959"/>
                </a:lnTo>
                <a:lnTo>
                  <a:pt x="842" y="945"/>
                </a:lnTo>
                <a:lnTo>
                  <a:pt x="828" y="927"/>
                </a:lnTo>
                <a:lnTo>
                  <a:pt x="819" y="906"/>
                </a:lnTo>
                <a:lnTo>
                  <a:pt x="816" y="882"/>
                </a:lnTo>
                <a:lnTo>
                  <a:pt x="819" y="858"/>
                </a:lnTo>
                <a:lnTo>
                  <a:pt x="828" y="837"/>
                </a:lnTo>
                <a:lnTo>
                  <a:pt x="842" y="819"/>
                </a:lnTo>
                <a:lnTo>
                  <a:pt x="861" y="805"/>
                </a:lnTo>
                <a:lnTo>
                  <a:pt x="881" y="796"/>
                </a:lnTo>
                <a:lnTo>
                  <a:pt x="905" y="792"/>
                </a:lnTo>
                <a:close/>
                <a:moveTo>
                  <a:pt x="2173" y="261"/>
                </a:moveTo>
                <a:lnTo>
                  <a:pt x="2173" y="497"/>
                </a:lnTo>
                <a:lnTo>
                  <a:pt x="2390" y="497"/>
                </a:lnTo>
                <a:lnTo>
                  <a:pt x="2173" y="261"/>
                </a:lnTo>
                <a:close/>
                <a:moveTo>
                  <a:pt x="704" y="0"/>
                </a:moveTo>
                <a:lnTo>
                  <a:pt x="2097" y="0"/>
                </a:lnTo>
                <a:lnTo>
                  <a:pt x="2119" y="4"/>
                </a:lnTo>
                <a:lnTo>
                  <a:pt x="2138" y="12"/>
                </a:lnTo>
                <a:lnTo>
                  <a:pt x="2156" y="26"/>
                </a:lnTo>
                <a:lnTo>
                  <a:pt x="2606" y="515"/>
                </a:lnTo>
                <a:lnTo>
                  <a:pt x="2618" y="531"/>
                </a:lnTo>
                <a:lnTo>
                  <a:pt x="2626" y="550"/>
                </a:lnTo>
                <a:lnTo>
                  <a:pt x="2628" y="569"/>
                </a:lnTo>
                <a:lnTo>
                  <a:pt x="2628" y="1838"/>
                </a:lnTo>
                <a:lnTo>
                  <a:pt x="2482" y="1838"/>
                </a:lnTo>
                <a:lnTo>
                  <a:pt x="2482" y="680"/>
                </a:lnTo>
                <a:lnTo>
                  <a:pt x="2479" y="665"/>
                </a:lnTo>
                <a:lnTo>
                  <a:pt x="2471" y="653"/>
                </a:lnTo>
                <a:lnTo>
                  <a:pt x="2459" y="645"/>
                </a:lnTo>
                <a:lnTo>
                  <a:pt x="2445" y="643"/>
                </a:lnTo>
                <a:lnTo>
                  <a:pt x="2101" y="643"/>
                </a:lnTo>
                <a:lnTo>
                  <a:pt x="2081" y="641"/>
                </a:lnTo>
                <a:lnTo>
                  <a:pt x="2064" y="633"/>
                </a:lnTo>
                <a:lnTo>
                  <a:pt x="2049" y="621"/>
                </a:lnTo>
                <a:lnTo>
                  <a:pt x="2037" y="606"/>
                </a:lnTo>
                <a:lnTo>
                  <a:pt x="2029" y="589"/>
                </a:lnTo>
                <a:lnTo>
                  <a:pt x="2027" y="569"/>
                </a:lnTo>
                <a:lnTo>
                  <a:pt x="2027" y="183"/>
                </a:lnTo>
                <a:lnTo>
                  <a:pt x="2025" y="168"/>
                </a:lnTo>
                <a:lnTo>
                  <a:pt x="2017" y="157"/>
                </a:lnTo>
                <a:lnTo>
                  <a:pt x="2005" y="149"/>
                </a:lnTo>
                <a:lnTo>
                  <a:pt x="1991" y="146"/>
                </a:lnTo>
                <a:lnTo>
                  <a:pt x="704" y="146"/>
                </a:lnTo>
                <a:lnTo>
                  <a:pt x="694" y="149"/>
                </a:lnTo>
                <a:lnTo>
                  <a:pt x="685" y="154"/>
                </a:lnTo>
                <a:lnTo>
                  <a:pt x="679" y="164"/>
                </a:lnTo>
                <a:lnTo>
                  <a:pt x="677" y="174"/>
                </a:lnTo>
                <a:lnTo>
                  <a:pt x="677" y="2552"/>
                </a:lnTo>
                <a:lnTo>
                  <a:pt x="564" y="2779"/>
                </a:lnTo>
                <a:lnTo>
                  <a:pt x="563" y="2779"/>
                </a:lnTo>
                <a:lnTo>
                  <a:pt x="558" y="2777"/>
                </a:lnTo>
                <a:lnTo>
                  <a:pt x="554" y="2774"/>
                </a:lnTo>
                <a:lnTo>
                  <a:pt x="547" y="2769"/>
                </a:lnTo>
                <a:lnTo>
                  <a:pt x="541" y="2761"/>
                </a:lnTo>
                <a:lnTo>
                  <a:pt x="535" y="2750"/>
                </a:lnTo>
                <a:lnTo>
                  <a:pt x="532" y="2734"/>
                </a:lnTo>
                <a:lnTo>
                  <a:pt x="530" y="2712"/>
                </a:lnTo>
                <a:lnTo>
                  <a:pt x="530" y="2657"/>
                </a:lnTo>
                <a:lnTo>
                  <a:pt x="529" y="2595"/>
                </a:lnTo>
                <a:lnTo>
                  <a:pt x="529" y="2458"/>
                </a:lnTo>
                <a:lnTo>
                  <a:pt x="527" y="2383"/>
                </a:lnTo>
                <a:lnTo>
                  <a:pt x="527" y="936"/>
                </a:lnTo>
                <a:lnTo>
                  <a:pt x="529" y="851"/>
                </a:lnTo>
                <a:lnTo>
                  <a:pt x="529" y="421"/>
                </a:lnTo>
                <a:lnTo>
                  <a:pt x="530" y="367"/>
                </a:lnTo>
                <a:lnTo>
                  <a:pt x="530" y="174"/>
                </a:lnTo>
                <a:lnTo>
                  <a:pt x="533" y="139"/>
                </a:lnTo>
                <a:lnTo>
                  <a:pt x="544" y="106"/>
                </a:lnTo>
                <a:lnTo>
                  <a:pt x="560" y="77"/>
                </a:lnTo>
                <a:lnTo>
                  <a:pt x="580" y="51"/>
                </a:lnTo>
                <a:lnTo>
                  <a:pt x="607" y="30"/>
                </a:lnTo>
                <a:lnTo>
                  <a:pt x="637" y="14"/>
                </a:lnTo>
                <a:lnTo>
                  <a:pt x="669" y="4"/>
                </a:lnTo>
                <a:lnTo>
                  <a:pt x="7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4D4F53"/>
              </a:solidFill>
            </a:endParaRPr>
          </a:p>
        </p:txBody>
      </p:sp>
      <p:sp>
        <p:nvSpPr>
          <p:cNvPr id="119" name="Freeform 108"/>
          <p:cNvSpPr>
            <a:spLocks noEditPoints="1"/>
          </p:cNvSpPr>
          <p:nvPr/>
        </p:nvSpPr>
        <p:spPr bwMode="auto">
          <a:xfrm>
            <a:off x="2346274" y="3769540"/>
            <a:ext cx="328082" cy="324794"/>
          </a:xfrm>
          <a:custGeom>
            <a:avLst/>
            <a:gdLst/>
            <a:ahLst/>
            <a:cxnLst>
              <a:cxn ang="0">
                <a:pos x="1253" y="3018"/>
              </a:cxn>
              <a:cxn ang="0">
                <a:pos x="822" y="3018"/>
              </a:cxn>
              <a:cxn ang="0">
                <a:pos x="1561" y="2345"/>
              </a:cxn>
              <a:cxn ang="0">
                <a:pos x="514" y="2345"/>
              </a:cxn>
              <a:cxn ang="0">
                <a:pos x="514" y="2345"/>
              </a:cxn>
              <a:cxn ang="0">
                <a:pos x="1074" y="3018"/>
              </a:cxn>
              <a:cxn ang="0">
                <a:pos x="1002" y="3018"/>
              </a:cxn>
              <a:cxn ang="0">
                <a:pos x="141" y="3111"/>
              </a:cxn>
              <a:cxn ang="0">
                <a:pos x="0" y="1856"/>
              </a:cxn>
              <a:cxn ang="0">
                <a:pos x="1332" y="3327"/>
              </a:cxn>
              <a:cxn ang="0">
                <a:pos x="1576" y="3341"/>
              </a:cxn>
              <a:cxn ang="0">
                <a:pos x="1742" y="3363"/>
              </a:cxn>
              <a:cxn ang="0">
                <a:pos x="1803" y="3391"/>
              </a:cxn>
              <a:cxn ang="0">
                <a:pos x="1742" y="3419"/>
              </a:cxn>
              <a:cxn ang="0">
                <a:pos x="1576" y="3441"/>
              </a:cxn>
              <a:cxn ang="0">
                <a:pos x="1332" y="3455"/>
              </a:cxn>
              <a:cxn ang="0">
                <a:pos x="967" y="3457"/>
              </a:cxn>
              <a:cxn ang="0">
                <a:pos x="708" y="3445"/>
              </a:cxn>
              <a:cxn ang="0">
                <a:pos x="521" y="3425"/>
              </a:cxn>
              <a:cxn ang="0">
                <a:pos x="431" y="3398"/>
              </a:cxn>
              <a:cxn ang="0">
                <a:pos x="461" y="3371"/>
              </a:cxn>
              <a:cxn ang="0">
                <a:pos x="598" y="3347"/>
              </a:cxn>
              <a:cxn ang="0">
                <a:pos x="816" y="3330"/>
              </a:cxn>
              <a:cxn ang="0">
                <a:pos x="1929" y="1521"/>
              </a:cxn>
              <a:cxn ang="0">
                <a:pos x="2778" y="1548"/>
              </a:cxn>
              <a:cxn ang="0">
                <a:pos x="3048" y="1662"/>
              </a:cxn>
              <a:cxn ang="0">
                <a:pos x="3267" y="1849"/>
              </a:cxn>
              <a:cxn ang="0">
                <a:pos x="3420" y="2095"/>
              </a:cxn>
              <a:cxn ang="0">
                <a:pos x="3491" y="2385"/>
              </a:cxn>
              <a:cxn ang="0">
                <a:pos x="3433" y="3252"/>
              </a:cxn>
              <a:cxn ang="0">
                <a:pos x="3352" y="3287"/>
              </a:cxn>
              <a:cxn ang="0">
                <a:pos x="3185" y="3344"/>
              </a:cxn>
              <a:cxn ang="0">
                <a:pos x="2938" y="3403"/>
              </a:cxn>
              <a:cxn ang="0">
                <a:pos x="2614" y="3448"/>
              </a:cxn>
              <a:cxn ang="0">
                <a:pos x="2221" y="3458"/>
              </a:cxn>
              <a:cxn ang="0">
                <a:pos x="1902" y="3420"/>
              </a:cxn>
              <a:cxn ang="0">
                <a:pos x="1902" y="3360"/>
              </a:cxn>
              <a:cxn ang="0">
                <a:pos x="1864" y="3321"/>
              </a:cxn>
              <a:cxn ang="0">
                <a:pos x="2251" y="3296"/>
              </a:cxn>
              <a:cxn ang="0">
                <a:pos x="1381" y="1697"/>
              </a:cxn>
              <a:cxn ang="0">
                <a:pos x="1636" y="1568"/>
              </a:cxn>
              <a:cxn ang="0">
                <a:pos x="1929" y="1521"/>
              </a:cxn>
              <a:cxn ang="0">
                <a:pos x="2447" y="29"/>
              </a:cxn>
              <a:cxn ang="0">
                <a:pos x="2685" y="150"/>
              </a:cxn>
              <a:cxn ang="0">
                <a:pos x="2864" y="345"/>
              </a:cxn>
              <a:cxn ang="0">
                <a:pos x="2963" y="595"/>
              </a:cxn>
              <a:cxn ang="0">
                <a:pos x="2963" y="875"/>
              </a:cxn>
              <a:cxn ang="0">
                <a:pos x="2864" y="1125"/>
              </a:cxn>
              <a:cxn ang="0">
                <a:pos x="2685" y="1321"/>
              </a:cxn>
              <a:cxn ang="0">
                <a:pos x="2447" y="1441"/>
              </a:cxn>
              <a:cxn ang="0">
                <a:pos x="2170" y="1467"/>
              </a:cxn>
              <a:cxn ang="0">
                <a:pos x="1909" y="1391"/>
              </a:cxn>
              <a:cxn ang="0">
                <a:pos x="1698" y="1231"/>
              </a:cxn>
              <a:cxn ang="0">
                <a:pos x="1557" y="1005"/>
              </a:cxn>
              <a:cxn ang="0">
                <a:pos x="1506" y="735"/>
              </a:cxn>
              <a:cxn ang="0">
                <a:pos x="1557" y="464"/>
              </a:cxn>
              <a:cxn ang="0">
                <a:pos x="1698" y="239"/>
              </a:cxn>
              <a:cxn ang="0">
                <a:pos x="1909" y="79"/>
              </a:cxn>
              <a:cxn ang="0">
                <a:pos x="2170" y="3"/>
              </a:cxn>
            </a:cxnLst>
            <a:rect l="0" t="0" r="r" b="b"/>
            <a:pathLst>
              <a:path w="3494" h="3459">
                <a:moveTo>
                  <a:pt x="1253" y="2489"/>
                </a:moveTo>
                <a:lnTo>
                  <a:pt x="1376" y="2489"/>
                </a:lnTo>
                <a:lnTo>
                  <a:pt x="1376" y="3018"/>
                </a:lnTo>
                <a:lnTo>
                  <a:pt x="1253" y="3018"/>
                </a:lnTo>
                <a:lnTo>
                  <a:pt x="1253" y="2489"/>
                </a:lnTo>
                <a:close/>
                <a:moveTo>
                  <a:pt x="699" y="2489"/>
                </a:moveTo>
                <a:lnTo>
                  <a:pt x="822" y="2489"/>
                </a:lnTo>
                <a:lnTo>
                  <a:pt x="822" y="3018"/>
                </a:lnTo>
                <a:lnTo>
                  <a:pt x="699" y="3018"/>
                </a:lnTo>
                <a:lnTo>
                  <a:pt x="699" y="2489"/>
                </a:lnTo>
                <a:close/>
                <a:moveTo>
                  <a:pt x="1438" y="2345"/>
                </a:moveTo>
                <a:lnTo>
                  <a:pt x="1561" y="2345"/>
                </a:lnTo>
                <a:lnTo>
                  <a:pt x="1561" y="3018"/>
                </a:lnTo>
                <a:lnTo>
                  <a:pt x="1438" y="3018"/>
                </a:lnTo>
                <a:lnTo>
                  <a:pt x="1438" y="2345"/>
                </a:lnTo>
                <a:close/>
                <a:moveTo>
                  <a:pt x="514" y="2345"/>
                </a:moveTo>
                <a:lnTo>
                  <a:pt x="637" y="2345"/>
                </a:lnTo>
                <a:lnTo>
                  <a:pt x="637" y="3018"/>
                </a:lnTo>
                <a:lnTo>
                  <a:pt x="514" y="3018"/>
                </a:lnTo>
                <a:lnTo>
                  <a:pt x="514" y="2345"/>
                </a:lnTo>
                <a:close/>
                <a:moveTo>
                  <a:pt x="1074" y="2250"/>
                </a:moveTo>
                <a:lnTo>
                  <a:pt x="1198" y="2250"/>
                </a:lnTo>
                <a:lnTo>
                  <a:pt x="1198" y="3018"/>
                </a:lnTo>
                <a:lnTo>
                  <a:pt x="1074" y="3018"/>
                </a:lnTo>
                <a:lnTo>
                  <a:pt x="1074" y="2250"/>
                </a:lnTo>
                <a:close/>
                <a:moveTo>
                  <a:pt x="879" y="2155"/>
                </a:moveTo>
                <a:lnTo>
                  <a:pt x="1002" y="2155"/>
                </a:lnTo>
                <a:lnTo>
                  <a:pt x="1002" y="3018"/>
                </a:lnTo>
                <a:lnTo>
                  <a:pt x="879" y="3018"/>
                </a:lnTo>
                <a:lnTo>
                  <a:pt x="879" y="2155"/>
                </a:lnTo>
                <a:close/>
                <a:moveTo>
                  <a:pt x="141" y="1962"/>
                </a:moveTo>
                <a:lnTo>
                  <a:pt x="141" y="3111"/>
                </a:lnTo>
                <a:lnTo>
                  <a:pt x="2007" y="3111"/>
                </a:lnTo>
                <a:lnTo>
                  <a:pt x="2007" y="1962"/>
                </a:lnTo>
                <a:lnTo>
                  <a:pt x="141" y="1962"/>
                </a:lnTo>
                <a:close/>
                <a:moveTo>
                  <a:pt x="0" y="1856"/>
                </a:moveTo>
                <a:lnTo>
                  <a:pt x="2148" y="1856"/>
                </a:lnTo>
                <a:lnTo>
                  <a:pt x="2148" y="3228"/>
                </a:lnTo>
                <a:lnTo>
                  <a:pt x="1332" y="3228"/>
                </a:lnTo>
                <a:lnTo>
                  <a:pt x="1332" y="3327"/>
                </a:lnTo>
                <a:lnTo>
                  <a:pt x="1399" y="3330"/>
                </a:lnTo>
                <a:lnTo>
                  <a:pt x="1462" y="3333"/>
                </a:lnTo>
                <a:lnTo>
                  <a:pt x="1522" y="3336"/>
                </a:lnTo>
                <a:lnTo>
                  <a:pt x="1576" y="3341"/>
                </a:lnTo>
                <a:lnTo>
                  <a:pt x="1626" y="3346"/>
                </a:lnTo>
                <a:lnTo>
                  <a:pt x="1670" y="3351"/>
                </a:lnTo>
                <a:lnTo>
                  <a:pt x="1709" y="3357"/>
                </a:lnTo>
                <a:lnTo>
                  <a:pt x="1742" y="3363"/>
                </a:lnTo>
                <a:lnTo>
                  <a:pt x="1768" y="3370"/>
                </a:lnTo>
                <a:lnTo>
                  <a:pt x="1787" y="3376"/>
                </a:lnTo>
                <a:lnTo>
                  <a:pt x="1799" y="3383"/>
                </a:lnTo>
                <a:lnTo>
                  <a:pt x="1803" y="3391"/>
                </a:lnTo>
                <a:lnTo>
                  <a:pt x="1799" y="3398"/>
                </a:lnTo>
                <a:lnTo>
                  <a:pt x="1787" y="3406"/>
                </a:lnTo>
                <a:lnTo>
                  <a:pt x="1768" y="3412"/>
                </a:lnTo>
                <a:lnTo>
                  <a:pt x="1742" y="3419"/>
                </a:lnTo>
                <a:lnTo>
                  <a:pt x="1709" y="3425"/>
                </a:lnTo>
                <a:lnTo>
                  <a:pt x="1670" y="3431"/>
                </a:lnTo>
                <a:lnTo>
                  <a:pt x="1626" y="3436"/>
                </a:lnTo>
                <a:lnTo>
                  <a:pt x="1576" y="3441"/>
                </a:lnTo>
                <a:lnTo>
                  <a:pt x="1521" y="3445"/>
                </a:lnTo>
                <a:lnTo>
                  <a:pt x="1462" y="3449"/>
                </a:lnTo>
                <a:lnTo>
                  <a:pt x="1399" y="3452"/>
                </a:lnTo>
                <a:lnTo>
                  <a:pt x="1332" y="3455"/>
                </a:lnTo>
                <a:lnTo>
                  <a:pt x="1262" y="3457"/>
                </a:lnTo>
                <a:lnTo>
                  <a:pt x="1189" y="3458"/>
                </a:lnTo>
                <a:lnTo>
                  <a:pt x="1039" y="3458"/>
                </a:lnTo>
                <a:lnTo>
                  <a:pt x="967" y="3457"/>
                </a:lnTo>
                <a:lnTo>
                  <a:pt x="897" y="3455"/>
                </a:lnTo>
                <a:lnTo>
                  <a:pt x="830" y="3452"/>
                </a:lnTo>
                <a:lnTo>
                  <a:pt x="768" y="3449"/>
                </a:lnTo>
                <a:lnTo>
                  <a:pt x="708" y="3445"/>
                </a:lnTo>
                <a:lnTo>
                  <a:pt x="653" y="3441"/>
                </a:lnTo>
                <a:lnTo>
                  <a:pt x="604" y="3436"/>
                </a:lnTo>
                <a:lnTo>
                  <a:pt x="559" y="3431"/>
                </a:lnTo>
                <a:lnTo>
                  <a:pt x="521" y="3425"/>
                </a:lnTo>
                <a:lnTo>
                  <a:pt x="488" y="3419"/>
                </a:lnTo>
                <a:lnTo>
                  <a:pt x="462" y="3412"/>
                </a:lnTo>
                <a:lnTo>
                  <a:pt x="443" y="3406"/>
                </a:lnTo>
                <a:lnTo>
                  <a:pt x="431" y="3398"/>
                </a:lnTo>
                <a:lnTo>
                  <a:pt x="427" y="3391"/>
                </a:lnTo>
                <a:lnTo>
                  <a:pt x="431" y="3383"/>
                </a:lnTo>
                <a:lnTo>
                  <a:pt x="442" y="3377"/>
                </a:lnTo>
                <a:lnTo>
                  <a:pt x="461" y="3371"/>
                </a:lnTo>
                <a:lnTo>
                  <a:pt x="486" y="3364"/>
                </a:lnTo>
                <a:lnTo>
                  <a:pt x="518" y="3358"/>
                </a:lnTo>
                <a:lnTo>
                  <a:pt x="555" y="3352"/>
                </a:lnTo>
                <a:lnTo>
                  <a:pt x="598" y="3347"/>
                </a:lnTo>
                <a:lnTo>
                  <a:pt x="646" y="3342"/>
                </a:lnTo>
                <a:lnTo>
                  <a:pt x="698" y="3337"/>
                </a:lnTo>
                <a:lnTo>
                  <a:pt x="755" y="3333"/>
                </a:lnTo>
                <a:lnTo>
                  <a:pt x="816" y="3330"/>
                </a:lnTo>
                <a:lnTo>
                  <a:pt x="816" y="3228"/>
                </a:lnTo>
                <a:lnTo>
                  <a:pt x="0" y="3228"/>
                </a:lnTo>
                <a:lnTo>
                  <a:pt x="0" y="1856"/>
                </a:lnTo>
                <a:close/>
                <a:moveTo>
                  <a:pt x="1929" y="1521"/>
                </a:moveTo>
                <a:lnTo>
                  <a:pt x="2553" y="1521"/>
                </a:lnTo>
                <a:lnTo>
                  <a:pt x="2630" y="1524"/>
                </a:lnTo>
                <a:lnTo>
                  <a:pt x="2705" y="1533"/>
                </a:lnTo>
                <a:lnTo>
                  <a:pt x="2778" y="1548"/>
                </a:lnTo>
                <a:lnTo>
                  <a:pt x="2850" y="1569"/>
                </a:lnTo>
                <a:lnTo>
                  <a:pt x="2918" y="1594"/>
                </a:lnTo>
                <a:lnTo>
                  <a:pt x="2985" y="1625"/>
                </a:lnTo>
                <a:lnTo>
                  <a:pt x="3048" y="1662"/>
                </a:lnTo>
                <a:lnTo>
                  <a:pt x="3108" y="1702"/>
                </a:lnTo>
                <a:lnTo>
                  <a:pt x="3164" y="1747"/>
                </a:lnTo>
                <a:lnTo>
                  <a:pt x="3218" y="1796"/>
                </a:lnTo>
                <a:lnTo>
                  <a:pt x="3267" y="1849"/>
                </a:lnTo>
                <a:lnTo>
                  <a:pt x="3312" y="1906"/>
                </a:lnTo>
                <a:lnTo>
                  <a:pt x="3353" y="1965"/>
                </a:lnTo>
                <a:lnTo>
                  <a:pt x="3389" y="2030"/>
                </a:lnTo>
                <a:lnTo>
                  <a:pt x="3420" y="2095"/>
                </a:lnTo>
                <a:lnTo>
                  <a:pt x="3446" y="2164"/>
                </a:lnTo>
                <a:lnTo>
                  <a:pt x="3466" y="2236"/>
                </a:lnTo>
                <a:lnTo>
                  <a:pt x="3481" y="2309"/>
                </a:lnTo>
                <a:lnTo>
                  <a:pt x="3491" y="2385"/>
                </a:lnTo>
                <a:lnTo>
                  <a:pt x="3494" y="2462"/>
                </a:lnTo>
                <a:lnTo>
                  <a:pt x="3494" y="3224"/>
                </a:lnTo>
                <a:lnTo>
                  <a:pt x="3488" y="3224"/>
                </a:lnTo>
                <a:lnTo>
                  <a:pt x="3433" y="3252"/>
                </a:lnTo>
                <a:lnTo>
                  <a:pt x="3421" y="3257"/>
                </a:lnTo>
                <a:lnTo>
                  <a:pt x="3403" y="3266"/>
                </a:lnTo>
                <a:lnTo>
                  <a:pt x="3380" y="3275"/>
                </a:lnTo>
                <a:lnTo>
                  <a:pt x="3352" y="3287"/>
                </a:lnTo>
                <a:lnTo>
                  <a:pt x="3317" y="3300"/>
                </a:lnTo>
                <a:lnTo>
                  <a:pt x="3279" y="3314"/>
                </a:lnTo>
                <a:lnTo>
                  <a:pt x="3235" y="3329"/>
                </a:lnTo>
                <a:lnTo>
                  <a:pt x="3185" y="3344"/>
                </a:lnTo>
                <a:lnTo>
                  <a:pt x="3131" y="3359"/>
                </a:lnTo>
                <a:lnTo>
                  <a:pt x="3071" y="3374"/>
                </a:lnTo>
                <a:lnTo>
                  <a:pt x="3007" y="3389"/>
                </a:lnTo>
                <a:lnTo>
                  <a:pt x="2938" y="3403"/>
                </a:lnTo>
                <a:lnTo>
                  <a:pt x="2864" y="3417"/>
                </a:lnTo>
                <a:lnTo>
                  <a:pt x="2785" y="3428"/>
                </a:lnTo>
                <a:lnTo>
                  <a:pt x="2701" y="3439"/>
                </a:lnTo>
                <a:lnTo>
                  <a:pt x="2614" y="3448"/>
                </a:lnTo>
                <a:lnTo>
                  <a:pt x="2521" y="3454"/>
                </a:lnTo>
                <a:lnTo>
                  <a:pt x="2423" y="3458"/>
                </a:lnTo>
                <a:lnTo>
                  <a:pt x="2322" y="3459"/>
                </a:lnTo>
                <a:lnTo>
                  <a:pt x="2221" y="3458"/>
                </a:lnTo>
                <a:lnTo>
                  <a:pt x="2116" y="3454"/>
                </a:lnTo>
                <a:lnTo>
                  <a:pt x="2007" y="3445"/>
                </a:lnTo>
                <a:lnTo>
                  <a:pt x="1894" y="3435"/>
                </a:lnTo>
                <a:lnTo>
                  <a:pt x="1902" y="3420"/>
                </a:lnTo>
                <a:lnTo>
                  <a:pt x="1906" y="3405"/>
                </a:lnTo>
                <a:lnTo>
                  <a:pt x="1906" y="3380"/>
                </a:lnTo>
                <a:lnTo>
                  <a:pt x="1905" y="3370"/>
                </a:lnTo>
                <a:lnTo>
                  <a:pt x="1902" y="3360"/>
                </a:lnTo>
                <a:lnTo>
                  <a:pt x="1898" y="3349"/>
                </a:lnTo>
                <a:lnTo>
                  <a:pt x="1891" y="3340"/>
                </a:lnTo>
                <a:lnTo>
                  <a:pt x="1879" y="3330"/>
                </a:lnTo>
                <a:lnTo>
                  <a:pt x="1864" y="3321"/>
                </a:lnTo>
                <a:lnTo>
                  <a:pt x="1844" y="3312"/>
                </a:lnTo>
                <a:lnTo>
                  <a:pt x="1817" y="3303"/>
                </a:lnTo>
                <a:lnTo>
                  <a:pt x="1784" y="3296"/>
                </a:lnTo>
                <a:lnTo>
                  <a:pt x="2251" y="3296"/>
                </a:lnTo>
                <a:lnTo>
                  <a:pt x="2251" y="1789"/>
                </a:lnTo>
                <a:lnTo>
                  <a:pt x="1272" y="1789"/>
                </a:lnTo>
                <a:lnTo>
                  <a:pt x="1324" y="1741"/>
                </a:lnTo>
                <a:lnTo>
                  <a:pt x="1381" y="1697"/>
                </a:lnTo>
                <a:lnTo>
                  <a:pt x="1441" y="1657"/>
                </a:lnTo>
                <a:lnTo>
                  <a:pt x="1503" y="1623"/>
                </a:lnTo>
                <a:lnTo>
                  <a:pt x="1568" y="1592"/>
                </a:lnTo>
                <a:lnTo>
                  <a:pt x="1636" y="1568"/>
                </a:lnTo>
                <a:lnTo>
                  <a:pt x="1706" y="1547"/>
                </a:lnTo>
                <a:lnTo>
                  <a:pt x="1778" y="1532"/>
                </a:lnTo>
                <a:lnTo>
                  <a:pt x="1853" y="1524"/>
                </a:lnTo>
                <a:lnTo>
                  <a:pt x="1929" y="1521"/>
                </a:lnTo>
                <a:close/>
                <a:moveTo>
                  <a:pt x="2240" y="0"/>
                </a:moveTo>
                <a:lnTo>
                  <a:pt x="2311" y="3"/>
                </a:lnTo>
                <a:lnTo>
                  <a:pt x="2381" y="13"/>
                </a:lnTo>
                <a:lnTo>
                  <a:pt x="2447" y="29"/>
                </a:lnTo>
                <a:lnTo>
                  <a:pt x="2511" y="51"/>
                </a:lnTo>
                <a:lnTo>
                  <a:pt x="2573" y="79"/>
                </a:lnTo>
                <a:lnTo>
                  <a:pt x="2631" y="112"/>
                </a:lnTo>
                <a:lnTo>
                  <a:pt x="2685" y="150"/>
                </a:lnTo>
                <a:lnTo>
                  <a:pt x="2737" y="192"/>
                </a:lnTo>
                <a:lnTo>
                  <a:pt x="2784" y="239"/>
                </a:lnTo>
                <a:lnTo>
                  <a:pt x="2826" y="290"/>
                </a:lnTo>
                <a:lnTo>
                  <a:pt x="2864" y="345"/>
                </a:lnTo>
                <a:lnTo>
                  <a:pt x="2897" y="403"/>
                </a:lnTo>
                <a:lnTo>
                  <a:pt x="2925" y="464"/>
                </a:lnTo>
                <a:lnTo>
                  <a:pt x="2947" y="528"/>
                </a:lnTo>
                <a:lnTo>
                  <a:pt x="2963" y="595"/>
                </a:lnTo>
                <a:lnTo>
                  <a:pt x="2973" y="664"/>
                </a:lnTo>
                <a:lnTo>
                  <a:pt x="2976" y="735"/>
                </a:lnTo>
                <a:lnTo>
                  <a:pt x="2973" y="805"/>
                </a:lnTo>
                <a:lnTo>
                  <a:pt x="2963" y="875"/>
                </a:lnTo>
                <a:lnTo>
                  <a:pt x="2947" y="941"/>
                </a:lnTo>
                <a:lnTo>
                  <a:pt x="2925" y="1005"/>
                </a:lnTo>
                <a:lnTo>
                  <a:pt x="2897" y="1067"/>
                </a:lnTo>
                <a:lnTo>
                  <a:pt x="2864" y="1125"/>
                </a:lnTo>
                <a:lnTo>
                  <a:pt x="2826" y="1179"/>
                </a:lnTo>
                <a:lnTo>
                  <a:pt x="2784" y="1231"/>
                </a:lnTo>
                <a:lnTo>
                  <a:pt x="2737" y="1278"/>
                </a:lnTo>
                <a:lnTo>
                  <a:pt x="2685" y="1321"/>
                </a:lnTo>
                <a:lnTo>
                  <a:pt x="2631" y="1358"/>
                </a:lnTo>
                <a:lnTo>
                  <a:pt x="2573" y="1391"/>
                </a:lnTo>
                <a:lnTo>
                  <a:pt x="2511" y="1419"/>
                </a:lnTo>
                <a:lnTo>
                  <a:pt x="2447" y="1441"/>
                </a:lnTo>
                <a:lnTo>
                  <a:pt x="2381" y="1457"/>
                </a:lnTo>
                <a:lnTo>
                  <a:pt x="2311" y="1467"/>
                </a:lnTo>
                <a:lnTo>
                  <a:pt x="2240" y="1470"/>
                </a:lnTo>
                <a:lnTo>
                  <a:pt x="2170" y="1467"/>
                </a:lnTo>
                <a:lnTo>
                  <a:pt x="2101" y="1457"/>
                </a:lnTo>
                <a:lnTo>
                  <a:pt x="2034" y="1441"/>
                </a:lnTo>
                <a:lnTo>
                  <a:pt x="1970" y="1419"/>
                </a:lnTo>
                <a:lnTo>
                  <a:pt x="1909" y="1391"/>
                </a:lnTo>
                <a:lnTo>
                  <a:pt x="1851" y="1358"/>
                </a:lnTo>
                <a:lnTo>
                  <a:pt x="1796" y="1321"/>
                </a:lnTo>
                <a:lnTo>
                  <a:pt x="1745" y="1278"/>
                </a:lnTo>
                <a:lnTo>
                  <a:pt x="1698" y="1231"/>
                </a:lnTo>
                <a:lnTo>
                  <a:pt x="1655" y="1179"/>
                </a:lnTo>
                <a:lnTo>
                  <a:pt x="1618" y="1125"/>
                </a:lnTo>
                <a:lnTo>
                  <a:pt x="1585" y="1067"/>
                </a:lnTo>
                <a:lnTo>
                  <a:pt x="1557" y="1005"/>
                </a:lnTo>
                <a:lnTo>
                  <a:pt x="1535" y="941"/>
                </a:lnTo>
                <a:lnTo>
                  <a:pt x="1519" y="875"/>
                </a:lnTo>
                <a:lnTo>
                  <a:pt x="1509" y="805"/>
                </a:lnTo>
                <a:lnTo>
                  <a:pt x="1506" y="735"/>
                </a:lnTo>
                <a:lnTo>
                  <a:pt x="1509" y="664"/>
                </a:lnTo>
                <a:lnTo>
                  <a:pt x="1519" y="595"/>
                </a:lnTo>
                <a:lnTo>
                  <a:pt x="1535" y="528"/>
                </a:lnTo>
                <a:lnTo>
                  <a:pt x="1557" y="464"/>
                </a:lnTo>
                <a:lnTo>
                  <a:pt x="1585" y="403"/>
                </a:lnTo>
                <a:lnTo>
                  <a:pt x="1618" y="345"/>
                </a:lnTo>
                <a:lnTo>
                  <a:pt x="1655" y="290"/>
                </a:lnTo>
                <a:lnTo>
                  <a:pt x="1698" y="239"/>
                </a:lnTo>
                <a:lnTo>
                  <a:pt x="1745" y="192"/>
                </a:lnTo>
                <a:lnTo>
                  <a:pt x="1796" y="150"/>
                </a:lnTo>
                <a:lnTo>
                  <a:pt x="1851" y="112"/>
                </a:lnTo>
                <a:lnTo>
                  <a:pt x="1909" y="79"/>
                </a:lnTo>
                <a:lnTo>
                  <a:pt x="1970" y="51"/>
                </a:lnTo>
                <a:lnTo>
                  <a:pt x="2034" y="29"/>
                </a:lnTo>
                <a:lnTo>
                  <a:pt x="2101" y="13"/>
                </a:lnTo>
                <a:lnTo>
                  <a:pt x="2170" y="3"/>
                </a:lnTo>
                <a:lnTo>
                  <a:pt x="22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4D4F53"/>
              </a:solidFill>
            </a:endParaRPr>
          </a:p>
        </p:txBody>
      </p:sp>
      <p:grpSp>
        <p:nvGrpSpPr>
          <p:cNvPr id="120" name="Group 112"/>
          <p:cNvGrpSpPr>
            <a:grpSpLocks noChangeAspect="1"/>
          </p:cNvGrpSpPr>
          <p:nvPr/>
        </p:nvGrpSpPr>
        <p:grpSpPr bwMode="auto">
          <a:xfrm>
            <a:off x="3799468" y="3762309"/>
            <a:ext cx="340681" cy="338444"/>
            <a:chOff x="2008" y="0"/>
            <a:chExt cx="2895" cy="2876"/>
          </a:xfrm>
          <a:solidFill>
            <a:schemeClr val="bg1"/>
          </a:solidFill>
        </p:grpSpPr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2376" y="0"/>
              <a:ext cx="1152" cy="1316"/>
            </a:xfrm>
            <a:custGeom>
              <a:avLst/>
              <a:gdLst/>
              <a:ahLst/>
              <a:cxnLst>
                <a:cxn ang="0">
                  <a:pos x="2105" y="5"/>
                </a:cxn>
                <a:cxn ang="0">
                  <a:pos x="2194" y="44"/>
                </a:cxn>
                <a:cxn ang="0">
                  <a:pos x="2261" y="112"/>
                </a:cxn>
                <a:cxn ang="0">
                  <a:pos x="2298" y="204"/>
                </a:cxn>
                <a:cxn ang="0">
                  <a:pos x="2303" y="1482"/>
                </a:cxn>
                <a:cxn ang="0">
                  <a:pos x="2282" y="1701"/>
                </a:cxn>
                <a:cxn ang="0">
                  <a:pos x="2224" y="1905"/>
                </a:cxn>
                <a:cxn ang="0">
                  <a:pos x="2129" y="2093"/>
                </a:cxn>
                <a:cxn ang="0">
                  <a:pos x="2005" y="2258"/>
                </a:cxn>
                <a:cxn ang="0">
                  <a:pos x="1852" y="2398"/>
                </a:cxn>
                <a:cxn ang="0">
                  <a:pos x="1676" y="2509"/>
                </a:cxn>
                <a:cxn ang="0">
                  <a:pos x="1481" y="2586"/>
                </a:cxn>
                <a:cxn ang="0">
                  <a:pos x="1269" y="2626"/>
                </a:cxn>
                <a:cxn ang="0">
                  <a:pos x="1048" y="2626"/>
                </a:cxn>
                <a:cxn ang="0">
                  <a:pos x="835" y="2586"/>
                </a:cxn>
                <a:cxn ang="0">
                  <a:pos x="637" y="2507"/>
                </a:cxn>
                <a:cxn ang="0">
                  <a:pos x="460" y="2396"/>
                </a:cxn>
                <a:cxn ang="0">
                  <a:pos x="305" y="2256"/>
                </a:cxn>
                <a:cxn ang="0">
                  <a:pos x="177" y="2091"/>
                </a:cxn>
                <a:cxn ang="0">
                  <a:pos x="80" y="1903"/>
                </a:cxn>
                <a:cxn ang="0">
                  <a:pos x="21" y="1699"/>
                </a:cxn>
                <a:cxn ang="0">
                  <a:pos x="0" y="1480"/>
                </a:cxn>
                <a:cxn ang="0">
                  <a:pos x="5" y="748"/>
                </a:cxn>
                <a:cxn ang="0">
                  <a:pos x="44" y="611"/>
                </a:cxn>
                <a:cxn ang="0">
                  <a:pos x="117" y="492"/>
                </a:cxn>
                <a:cxn ang="0">
                  <a:pos x="221" y="397"/>
                </a:cxn>
                <a:cxn ang="0">
                  <a:pos x="347" y="330"/>
                </a:cxn>
                <a:cxn ang="0">
                  <a:pos x="511" y="291"/>
                </a:cxn>
                <a:cxn ang="0">
                  <a:pos x="714" y="251"/>
                </a:cxn>
                <a:cxn ang="0">
                  <a:pos x="930" y="209"/>
                </a:cxn>
                <a:cxn ang="0">
                  <a:pos x="1153" y="165"/>
                </a:cxn>
                <a:cxn ang="0">
                  <a:pos x="1374" y="121"/>
                </a:cxn>
                <a:cxn ang="0">
                  <a:pos x="1583" y="81"/>
                </a:cxn>
                <a:cxn ang="0">
                  <a:pos x="1775" y="46"/>
                </a:cxn>
                <a:cxn ang="0">
                  <a:pos x="1936" y="16"/>
                </a:cxn>
                <a:cxn ang="0">
                  <a:pos x="2056" y="0"/>
                </a:cxn>
              </a:cxnLst>
              <a:rect l="0" t="0" r="r" b="b"/>
              <a:pathLst>
                <a:path w="2303" h="2632">
                  <a:moveTo>
                    <a:pt x="2056" y="0"/>
                  </a:moveTo>
                  <a:lnTo>
                    <a:pt x="2105" y="5"/>
                  </a:lnTo>
                  <a:lnTo>
                    <a:pt x="2152" y="21"/>
                  </a:lnTo>
                  <a:lnTo>
                    <a:pt x="2194" y="44"/>
                  </a:lnTo>
                  <a:lnTo>
                    <a:pt x="2229" y="75"/>
                  </a:lnTo>
                  <a:lnTo>
                    <a:pt x="2261" y="112"/>
                  </a:lnTo>
                  <a:lnTo>
                    <a:pt x="2284" y="156"/>
                  </a:lnTo>
                  <a:lnTo>
                    <a:pt x="2298" y="204"/>
                  </a:lnTo>
                  <a:lnTo>
                    <a:pt x="2303" y="255"/>
                  </a:lnTo>
                  <a:lnTo>
                    <a:pt x="2303" y="1482"/>
                  </a:lnTo>
                  <a:lnTo>
                    <a:pt x="2298" y="1592"/>
                  </a:lnTo>
                  <a:lnTo>
                    <a:pt x="2282" y="1701"/>
                  </a:lnTo>
                  <a:lnTo>
                    <a:pt x="2257" y="1805"/>
                  </a:lnTo>
                  <a:lnTo>
                    <a:pt x="2224" y="1905"/>
                  </a:lnTo>
                  <a:lnTo>
                    <a:pt x="2180" y="2001"/>
                  </a:lnTo>
                  <a:lnTo>
                    <a:pt x="2129" y="2093"/>
                  </a:lnTo>
                  <a:lnTo>
                    <a:pt x="2071" y="2177"/>
                  </a:lnTo>
                  <a:lnTo>
                    <a:pt x="2005" y="2258"/>
                  </a:lnTo>
                  <a:lnTo>
                    <a:pt x="1933" y="2331"/>
                  </a:lnTo>
                  <a:lnTo>
                    <a:pt x="1852" y="2398"/>
                  </a:lnTo>
                  <a:lnTo>
                    <a:pt x="1768" y="2456"/>
                  </a:lnTo>
                  <a:lnTo>
                    <a:pt x="1676" y="2509"/>
                  </a:lnTo>
                  <a:lnTo>
                    <a:pt x="1582" y="2551"/>
                  </a:lnTo>
                  <a:lnTo>
                    <a:pt x="1481" y="2586"/>
                  </a:lnTo>
                  <a:lnTo>
                    <a:pt x="1376" y="2611"/>
                  </a:lnTo>
                  <a:lnTo>
                    <a:pt x="1269" y="2626"/>
                  </a:lnTo>
                  <a:lnTo>
                    <a:pt x="1158" y="2632"/>
                  </a:lnTo>
                  <a:lnTo>
                    <a:pt x="1048" y="2626"/>
                  </a:lnTo>
                  <a:lnTo>
                    <a:pt x="939" y="2611"/>
                  </a:lnTo>
                  <a:lnTo>
                    <a:pt x="835" y="2586"/>
                  </a:lnTo>
                  <a:lnTo>
                    <a:pt x="734" y="2551"/>
                  </a:lnTo>
                  <a:lnTo>
                    <a:pt x="637" y="2507"/>
                  </a:lnTo>
                  <a:lnTo>
                    <a:pt x="546" y="2456"/>
                  </a:lnTo>
                  <a:lnTo>
                    <a:pt x="460" y="2396"/>
                  </a:lnTo>
                  <a:lnTo>
                    <a:pt x="379" y="2330"/>
                  </a:lnTo>
                  <a:lnTo>
                    <a:pt x="305" y="2256"/>
                  </a:lnTo>
                  <a:lnTo>
                    <a:pt x="237" y="2177"/>
                  </a:lnTo>
                  <a:lnTo>
                    <a:pt x="177" y="2091"/>
                  </a:lnTo>
                  <a:lnTo>
                    <a:pt x="124" y="2000"/>
                  </a:lnTo>
                  <a:lnTo>
                    <a:pt x="80" y="1903"/>
                  </a:lnTo>
                  <a:lnTo>
                    <a:pt x="47" y="1803"/>
                  </a:lnTo>
                  <a:lnTo>
                    <a:pt x="21" y="1699"/>
                  </a:lnTo>
                  <a:lnTo>
                    <a:pt x="5" y="1591"/>
                  </a:lnTo>
                  <a:lnTo>
                    <a:pt x="0" y="1480"/>
                  </a:lnTo>
                  <a:lnTo>
                    <a:pt x="0" y="822"/>
                  </a:lnTo>
                  <a:lnTo>
                    <a:pt x="5" y="748"/>
                  </a:lnTo>
                  <a:lnTo>
                    <a:pt x="21" y="678"/>
                  </a:lnTo>
                  <a:lnTo>
                    <a:pt x="44" y="611"/>
                  </a:lnTo>
                  <a:lnTo>
                    <a:pt x="77" y="549"/>
                  </a:lnTo>
                  <a:lnTo>
                    <a:pt x="117" y="492"/>
                  </a:lnTo>
                  <a:lnTo>
                    <a:pt x="166" y="441"/>
                  </a:lnTo>
                  <a:lnTo>
                    <a:pt x="221" y="397"/>
                  </a:lnTo>
                  <a:lnTo>
                    <a:pt x="281" y="358"/>
                  </a:lnTo>
                  <a:lnTo>
                    <a:pt x="347" y="330"/>
                  </a:lnTo>
                  <a:lnTo>
                    <a:pt x="417" y="311"/>
                  </a:lnTo>
                  <a:lnTo>
                    <a:pt x="511" y="291"/>
                  </a:lnTo>
                  <a:lnTo>
                    <a:pt x="611" y="272"/>
                  </a:lnTo>
                  <a:lnTo>
                    <a:pt x="714" y="251"/>
                  </a:lnTo>
                  <a:lnTo>
                    <a:pt x="821" y="230"/>
                  </a:lnTo>
                  <a:lnTo>
                    <a:pt x="930" y="209"/>
                  </a:lnTo>
                  <a:lnTo>
                    <a:pt x="1043" y="186"/>
                  </a:lnTo>
                  <a:lnTo>
                    <a:pt x="1153" y="165"/>
                  </a:lnTo>
                  <a:lnTo>
                    <a:pt x="1265" y="142"/>
                  </a:lnTo>
                  <a:lnTo>
                    <a:pt x="1374" y="121"/>
                  </a:lnTo>
                  <a:lnTo>
                    <a:pt x="1481" y="100"/>
                  </a:lnTo>
                  <a:lnTo>
                    <a:pt x="1583" y="81"/>
                  </a:lnTo>
                  <a:lnTo>
                    <a:pt x="1682" y="63"/>
                  </a:lnTo>
                  <a:lnTo>
                    <a:pt x="1775" y="46"/>
                  </a:lnTo>
                  <a:lnTo>
                    <a:pt x="1859" y="30"/>
                  </a:lnTo>
                  <a:lnTo>
                    <a:pt x="1936" y="16"/>
                  </a:lnTo>
                  <a:lnTo>
                    <a:pt x="2005" y="4"/>
                  </a:lnTo>
                  <a:lnTo>
                    <a:pt x="20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2008" y="1454"/>
              <a:ext cx="1891" cy="1365"/>
            </a:xfrm>
            <a:custGeom>
              <a:avLst/>
              <a:gdLst/>
              <a:ahLst/>
              <a:cxnLst>
                <a:cxn ang="0">
                  <a:pos x="978" y="0"/>
                </a:cxn>
                <a:cxn ang="0">
                  <a:pos x="1052" y="14"/>
                </a:cxn>
                <a:cxn ang="0">
                  <a:pos x="1113" y="54"/>
                </a:cxn>
                <a:cxn ang="0">
                  <a:pos x="1155" y="114"/>
                </a:cxn>
                <a:cxn ang="0">
                  <a:pos x="1438" y="1297"/>
                </a:cxn>
                <a:cxn ang="0">
                  <a:pos x="1484" y="1417"/>
                </a:cxn>
                <a:cxn ang="0">
                  <a:pos x="1557" y="1517"/>
                </a:cxn>
                <a:cxn ang="0">
                  <a:pos x="1589" y="1461"/>
                </a:cxn>
                <a:cxn ang="0">
                  <a:pos x="1591" y="1266"/>
                </a:cxn>
                <a:cxn ang="0">
                  <a:pos x="1807" y="418"/>
                </a:cxn>
                <a:cxn ang="0">
                  <a:pos x="1664" y="95"/>
                </a:cxn>
                <a:cxn ang="0">
                  <a:pos x="1671" y="49"/>
                </a:cxn>
                <a:cxn ang="0">
                  <a:pos x="1703" y="14"/>
                </a:cxn>
                <a:cxn ang="0">
                  <a:pos x="1750" y="0"/>
                </a:cxn>
                <a:cxn ang="0">
                  <a:pos x="2065" y="3"/>
                </a:cxn>
                <a:cxn ang="0">
                  <a:pos x="2103" y="30"/>
                </a:cxn>
                <a:cxn ang="0">
                  <a:pos x="2123" y="72"/>
                </a:cxn>
                <a:cxn ang="0">
                  <a:pos x="2117" y="119"/>
                </a:cxn>
                <a:cxn ang="0">
                  <a:pos x="2184" y="1169"/>
                </a:cxn>
                <a:cxn ang="0">
                  <a:pos x="2203" y="1364"/>
                </a:cxn>
                <a:cxn ang="0">
                  <a:pos x="2186" y="1559"/>
                </a:cxn>
                <a:cxn ang="0">
                  <a:pos x="2272" y="1469"/>
                </a:cxn>
                <a:cxn ang="0">
                  <a:pos x="2332" y="1359"/>
                </a:cxn>
                <a:cxn ang="0">
                  <a:pos x="2621" y="151"/>
                </a:cxn>
                <a:cxn ang="0">
                  <a:pos x="2653" y="82"/>
                </a:cxn>
                <a:cxn ang="0">
                  <a:pos x="2706" y="32"/>
                </a:cxn>
                <a:cxn ang="0">
                  <a:pos x="2774" y="3"/>
                </a:cxn>
                <a:cxn ang="0">
                  <a:pos x="3267" y="0"/>
                </a:cxn>
                <a:cxn ang="0">
                  <a:pos x="3404" y="18"/>
                </a:cxn>
                <a:cxn ang="0">
                  <a:pos x="3527" y="68"/>
                </a:cxn>
                <a:cxn ang="0">
                  <a:pos x="3633" y="147"/>
                </a:cxn>
                <a:cxn ang="0">
                  <a:pos x="3713" y="251"/>
                </a:cxn>
                <a:cxn ang="0">
                  <a:pos x="3768" y="372"/>
                </a:cxn>
                <a:cxn ang="0">
                  <a:pos x="3782" y="1715"/>
                </a:cxn>
                <a:cxn ang="0">
                  <a:pos x="3764" y="1901"/>
                </a:cxn>
                <a:cxn ang="0">
                  <a:pos x="3713" y="2072"/>
                </a:cxn>
                <a:cxn ang="0">
                  <a:pos x="3629" y="2224"/>
                </a:cxn>
                <a:cxn ang="0">
                  <a:pos x="3559" y="2312"/>
                </a:cxn>
                <a:cxn ang="0">
                  <a:pos x="3455" y="2409"/>
                </a:cxn>
                <a:cxn ang="0">
                  <a:pos x="3316" y="2509"/>
                </a:cxn>
                <a:cxn ang="0">
                  <a:pos x="3127" y="2603"/>
                </a:cxn>
                <a:cxn ang="0">
                  <a:pos x="2904" y="2675"/>
                </a:cxn>
                <a:cxn ang="0">
                  <a:pos x="2672" y="2716"/>
                </a:cxn>
                <a:cxn ang="0">
                  <a:pos x="2442" y="2730"/>
                </a:cxn>
                <a:cxn ang="0">
                  <a:pos x="151" y="2725"/>
                </a:cxn>
                <a:cxn ang="0">
                  <a:pos x="74" y="2688"/>
                </a:cxn>
                <a:cxn ang="0">
                  <a:pos x="19" y="2621"/>
                </a:cxn>
                <a:cxn ang="0">
                  <a:pos x="0" y="2535"/>
                </a:cxn>
                <a:cxn ang="0">
                  <a:pos x="5" y="449"/>
                </a:cxn>
                <a:cxn ang="0">
                  <a:pos x="40" y="318"/>
                </a:cxn>
                <a:cxn ang="0">
                  <a:pos x="109" y="202"/>
                </a:cxn>
                <a:cxn ang="0">
                  <a:pos x="204" y="109"/>
                </a:cxn>
                <a:cxn ang="0">
                  <a:pos x="318" y="40"/>
                </a:cxn>
                <a:cxn ang="0">
                  <a:pos x="451" y="5"/>
                </a:cxn>
              </a:cxnLst>
              <a:rect l="0" t="0" r="r" b="b"/>
              <a:pathLst>
                <a:path w="3782" h="2730">
                  <a:moveTo>
                    <a:pt x="521" y="0"/>
                  </a:moveTo>
                  <a:lnTo>
                    <a:pt x="978" y="0"/>
                  </a:lnTo>
                  <a:lnTo>
                    <a:pt x="1017" y="3"/>
                  </a:lnTo>
                  <a:lnTo>
                    <a:pt x="1052" y="14"/>
                  </a:lnTo>
                  <a:lnTo>
                    <a:pt x="1085" y="32"/>
                  </a:lnTo>
                  <a:lnTo>
                    <a:pt x="1113" y="54"/>
                  </a:lnTo>
                  <a:lnTo>
                    <a:pt x="1136" y="82"/>
                  </a:lnTo>
                  <a:lnTo>
                    <a:pt x="1155" y="114"/>
                  </a:lnTo>
                  <a:lnTo>
                    <a:pt x="1168" y="151"/>
                  </a:lnTo>
                  <a:lnTo>
                    <a:pt x="1438" y="1297"/>
                  </a:lnTo>
                  <a:lnTo>
                    <a:pt x="1457" y="1359"/>
                  </a:lnTo>
                  <a:lnTo>
                    <a:pt x="1484" y="1417"/>
                  </a:lnTo>
                  <a:lnTo>
                    <a:pt x="1517" y="1469"/>
                  </a:lnTo>
                  <a:lnTo>
                    <a:pt x="1557" y="1517"/>
                  </a:lnTo>
                  <a:lnTo>
                    <a:pt x="1603" y="1559"/>
                  </a:lnTo>
                  <a:lnTo>
                    <a:pt x="1589" y="1461"/>
                  </a:lnTo>
                  <a:lnTo>
                    <a:pt x="1585" y="1364"/>
                  </a:lnTo>
                  <a:lnTo>
                    <a:pt x="1591" y="1266"/>
                  </a:lnTo>
                  <a:lnTo>
                    <a:pt x="1605" y="1169"/>
                  </a:lnTo>
                  <a:lnTo>
                    <a:pt x="1807" y="418"/>
                  </a:lnTo>
                  <a:lnTo>
                    <a:pt x="1671" y="119"/>
                  </a:lnTo>
                  <a:lnTo>
                    <a:pt x="1664" y="95"/>
                  </a:lnTo>
                  <a:lnTo>
                    <a:pt x="1666" y="72"/>
                  </a:lnTo>
                  <a:lnTo>
                    <a:pt x="1671" y="49"/>
                  </a:lnTo>
                  <a:lnTo>
                    <a:pt x="1685" y="30"/>
                  </a:lnTo>
                  <a:lnTo>
                    <a:pt x="1703" y="14"/>
                  </a:lnTo>
                  <a:lnTo>
                    <a:pt x="1724" y="3"/>
                  </a:lnTo>
                  <a:lnTo>
                    <a:pt x="1750" y="0"/>
                  </a:lnTo>
                  <a:lnTo>
                    <a:pt x="2038" y="0"/>
                  </a:lnTo>
                  <a:lnTo>
                    <a:pt x="2065" y="3"/>
                  </a:lnTo>
                  <a:lnTo>
                    <a:pt x="2086" y="14"/>
                  </a:lnTo>
                  <a:lnTo>
                    <a:pt x="2103" y="30"/>
                  </a:lnTo>
                  <a:lnTo>
                    <a:pt x="2117" y="49"/>
                  </a:lnTo>
                  <a:lnTo>
                    <a:pt x="2123" y="72"/>
                  </a:lnTo>
                  <a:lnTo>
                    <a:pt x="2124" y="95"/>
                  </a:lnTo>
                  <a:lnTo>
                    <a:pt x="2117" y="119"/>
                  </a:lnTo>
                  <a:lnTo>
                    <a:pt x="1982" y="418"/>
                  </a:lnTo>
                  <a:lnTo>
                    <a:pt x="2184" y="1169"/>
                  </a:lnTo>
                  <a:lnTo>
                    <a:pt x="2198" y="1266"/>
                  </a:lnTo>
                  <a:lnTo>
                    <a:pt x="2203" y="1364"/>
                  </a:lnTo>
                  <a:lnTo>
                    <a:pt x="2200" y="1461"/>
                  </a:lnTo>
                  <a:lnTo>
                    <a:pt x="2186" y="1559"/>
                  </a:lnTo>
                  <a:lnTo>
                    <a:pt x="2231" y="1517"/>
                  </a:lnTo>
                  <a:lnTo>
                    <a:pt x="2272" y="1469"/>
                  </a:lnTo>
                  <a:lnTo>
                    <a:pt x="2305" y="1417"/>
                  </a:lnTo>
                  <a:lnTo>
                    <a:pt x="2332" y="1359"/>
                  </a:lnTo>
                  <a:lnTo>
                    <a:pt x="2351" y="1297"/>
                  </a:lnTo>
                  <a:lnTo>
                    <a:pt x="2621" y="151"/>
                  </a:lnTo>
                  <a:lnTo>
                    <a:pt x="2634" y="114"/>
                  </a:lnTo>
                  <a:lnTo>
                    <a:pt x="2653" y="82"/>
                  </a:lnTo>
                  <a:lnTo>
                    <a:pt x="2676" y="54"/>
                  </a:lnTo>
                  <a:lnTo>
                    <a:pt x="2706" y="32"/>
                  </a:lnTo>
                  <a:lnTo>
                    <a:pt x="2737" y="14"/>
                  </a:lnTo>
                  <a:lnTo>
                    <a:pt x="2774" y="3"/>
                  </a:lnTo>
                  <a:lnTo>
                    <a:pt x="2811" y="0"/>
                  </a:lnTo>
                  <a:lnTo>
                    <a:pt x="3267" y="0"/>
                  </a:lnTo>
                  <a:lnTo>
                    <a:pt x="3338" y="5"/>
                  </a:lnTo>
                  <a:lnTo>
                    <a:pt x="3404" y="18"/>
                  </a:lnTo>
                  <a:lnTo>
                    <a:pt x="3467" y="40"/>
                  </a:lnTo>
                  <a:lnTo>
                    <a:pt x="3527" y="68"/>
                  </a:lnTo>
                  <a:lnTo>
                    <a:pt x="3583" y="105"/>
                  </a:lnTo>
                  <a:lnTo>
                    <a:pt x="3633" y="147"/>
                  </a:lnTo>
                  <a:lnTo>
                    <a:pt x="3676" y="197"/>
                  </a:lnTo>
                  <a:lnTo>
                    <a:pt x="3713" y="251"/>
                  </a:lnTo>
                  <a:lnTo>
                    <a:pt x="3745" y="309"/>
                  </a:lnTo>
                  <a:lnTo>
                    <a:pt x="3768" y="372"/>
                  </a:lnTo>
                  <a:lnTo>
                    <a:pt x="3782" y="439"/>
                  </a:lnTo>
                  <a:lnTo>
                    <a:pt x="3782" y="1715"/>
                  </a:lnTo>
                  <a:lnTo>
                    <a:pt x="3778" y="1810"/>
                  </a:lnTo>
                  <a:lnTo>
                    <a:pt x="3764" y="1901"/>
                  </a:lnTo>
                  <a:lnTo>
                    <a:pt x="3743" y="1989"/>
                  </a:lnTo>
                  <a:lnTo>
                    <a:pt x="3713" y="2072"/>
                  </a:lnTo>
                  <a:lnTo>
                    <a:pt x="3676" y="2151"/>
                  </a:lnTo>
                  <a:lnTo>
                    <a:pt x="3629" y="2224"/>
                  </a:lnTo>
                  <a:lnTo>
                    <a:pt x="3597" y="2266"/>
                  </a:lnTo>
                  <a:lnTo>
                    <a:pt x="3559" y="2312"/>
                  </a:lnTo>
                  <a:lnTo>
                    <a:pt x="3511" y="2359"/>
                  </a:lnTo>
                  <a:lnTo>
                    <a:pt x="3455" y="2409"/>
                  </a:lnTo>
                  <a:lnTo>
                    <a:pt x="3390" y="2460"/>
                  </a:lnTo>
                  <a:lnTo>
                    <a:pt x="3316" y="2509"/>
                  </a:lnTo>
                  <a:lnTo>
                    <a:pt x="3230" y="2556"/>
                  </a:lnTo>
                  <a:lnTo>
                    <a:pt x="3127" y="2603"/>
                  </a:lnTo>
                  <a:lnTo>
                    <a:pt x="3016" y="2642"/>
                  </a:lnTo>
                  <a:lnTo>
                    <a:pt x="2904" y="2675"/>
                  </a:lnTo>
                  <a:lnTo>
                    <a:pt x="2790" y="2698"/>
                  </a:lnTo>
                  <a:lnTo>
                    <a:pt x="2672" y="2716"/>
                  </a:lnTo>
                  <a:lnTo>
                    <a:pt x="2556" y="2726"/>
                  </a:lnTo>
                  <a:lnTo>
                    <a:pt x="2442" y="2730"/>
                  </a:lnTo>
                  <a:lnTo>
                    <a:pt x="195" y="2730"/>
                  </a:lnTo>
                  <a:lnTo>
                    <a:pt x="151" y="2725"/>
                  </a:lnTo>
                  <a:lnTo>
                    <a:pt x="109" y="2711"/>
                  </a:lnTo>
                  <a:lnTo>
                    <a:pt x="74" y="2688"/>
                  </a:lnTo>
                  <a:lnTo>
                    <a:pt x="42" y="2656"/>
                  </a:lnTo>
                  <a:lnTo>
                    <a:pt x="19" y="2621"/>
                  </a:lnTo>
                  <a:lnTo>
                    <a:pt x="5" y="2579"/>
                  </a:lnTo>
                  <a:lnTo>
                    <a:pt x="0" y="2535"/>
                  </a:lnTo>
                  <a:lnTo>
                    <a:pt x="0" y="520"/>
                  </a:lnTo>
                  <a:lnTo>
                    <a:pt x="5" y="449"/>
                  </a:lnTo>
                  <a:lnTo>
                    <a:pt x="19" y="381"/>
                  </a:lnTo>
                  <a:lnTo>
                    <a:pt x="40" y="318"/>
                  </a:lnTo>
                  <a:lnTo>
                    <a:pt x="72" y="258"/>
                  </a:lnTo>
                  <a:lnTo>
                    <a:pt x="109" y="202"/>
                  </a:lnTo>
                  <a:lnTo>
                    <a:pt x="153" y="153"/>
                  </a:lnTo>
                  <a:lnTo>
                    <a:pt x="204" y="109"/>
                  </a:lnTo>
                  <a:lnTo>
                    <a:pt x="258" y="72"/>
                  </a:lnTo>
                  <a:lnTo>
                    <a:pt x="318" y="40"/>
                  </a:lnTo>
                  <a:lnTo>
                    <a:pt x="383" y="19"/>
                  </a:lnTo>
                  <a:lnTo>
                    <a:pt x="451" y="5"/>
                  </a:lnTo>
                  <a:lnTo>
                    <a:pt x="5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3521" y="791"/>
              <a:ext cx="1382" cy="2085"/>
            </a:xfrm>
            <a:custGeom>
              <a:avLst/>
              <a:gdLst/>
              <a:ahLst/>
              <a:cxnLst>
                <a:cxn ang="0">
                  <a:pos x="1694" y="5"/>
                </a:cxn>
                <a:cxn ang="0">
                  <a:pos x="1754" y="38"/>
                </a:cxn>
                <a:cxn ang="0">
                  <a:pos x="2746" y="1036"/>
                </a:cxn>
                <a:cxn ang="0">
                  <a:pos x="2763" y="1093"/>
                </a:cxn>
                <a:cxn ang="0">
                  <a:pos x="2753" y="1151"/>
                </a:cxn>
                <a:cxn ang="0">
                  <a:pos x="2718" y="1199"/>
                </a:cxn>
                <a:cxn ang="0">
                  <a:pos x="2665" y="1229"/>
                </a:cxn>
                <a:cxn ang="0">
                  <a:pos x="2372" y="1232"/>
                </a:cxn>
                <a:cxn ang="0">
                  <a:pos x="2366" y="3151"/>
                </a:cxn>
                <a:cxn ang="0">
                  <a:pos x="2326" y="3358"/>
                </a:cxn>
                <a:cxn ang="0">
                  <a:pos x="2251" y="3551"/>
                </a:cxn>
                <a:cxn ang="0">
                  <a:pos x="2142" y="3725"/>
                </a:cxn>
                <a:cxn ang="0">
                  <a:pos x="2005" y="3874"/>
                </a:cxn>
                <a:cxn ang="0">
                  <a:pos x="1843" y="3997"/>
                </a:cxn>
                <a:cxn ang="0">
                  <a:pos x="1659" y="4090"/>
                </a:cxn>
                <a:cxn ang="0">
                  <a:pos x="1459" y="4148"/>
                </a:cxn>
                <a:cxn ang="0">
                  <a:pos x="1245" y="4169"/>
                </a:cxn>
                <a:cxn ang="0">
                  <a:pos x="5" y="4167"/>
                </a:cxn>
                <a:cxn ang="0">
                  <a:pos x="38" y="4159"/>
                </a:cxn>
                <a:cxn ang="0">
                  <a:pos x="103" y="4138"/>
                </a:cxn>
                <a:cxn ang="0">
                  <a:pos x="189" y="4104"/>
                </a:cxn>
                <a:cxn ang="0">
                  <a:pos x="291" y="4057"/>
                </a:cxn>
                <a:cxn ang="0">
                  <a:pos x="411" y="3990"/>
                </a:cxn>
                <a:cxn ang="0">
                  <a:pos x="535" y="3902"/>
                </a:cxn>
                <a:cxn ang="0">
                  <a:pos x="653" y="3795"/>
                </a:cxn>
                <a:cxn ang="0">
                  <a:pos x="762" y="3664"/>
                </a:cxn>
                <a:cxn ang="0">
                  <a:pos x="837" y="3537"/>
                </a:cxn>
                <a:cxn ang="0">
                  <a:pos x="899" y="3392"/>
                </a:cxn>
                <a:cxn ang="0">
                  <a:pos x="937" y="3226"/>
                </a:cxn>
                <a:cxn ang="0">
                  <a:pos x="951" y="3042"/>
                </a:cxn>
                <a:cxn ang="0">
                  <a:pos x="690" y="1232"/>
                </a:cxn>
                <a:cxn ang="0">
                  <a:pos x="628" y="1216"/>
                </a:cxn>
                <a:cxn ang="0">
                  <a:pos x="584" y="1178"/>
                </a:cxn>
                <a:cxn ang="0">
                  <a:pos x="562" y="1123"/>
                </a:cxn>
                <a:cxn ang="0">
                  <a:pos x="565" y="1064"/>
                </a:cxn>
                <a:cxn ang="0">
                  <a:pos x="598" y="1009"/>
                </a:cxn>
                <a:cxn ang="0">
                  <a:pos x="1596" y="17"/>
                </a:cxn>
                <a:cxn ang="0">
                  <a:pos x="1661" y="0"/>
                </a:cxn>
              </a:cxnLst>
              <a:rect l="0" t="0" r="r" b="b"/>
              <a:pathLst>
                <a:path w="2763" h="4169">
                  <a:moveTo>
                    <a:pt x="1661" y="0"/>
                  </a:moveTo>
                  <a:lnTo>
                    <a:pt x="1694" y="5"/>
                  </a:lnTo>
                  <a:lnTo>
                    <a:pt x="1726" y="17"/>
                  </a:lnTo>
                  <a:lnTo>
                    <a:pt x="1754" y="38"/>
                  </a:lnTo>
                  <a:lnTo>
                    <a:pt x="2725" y="1009"/>
                  </a:lnTo>
                  <a:lnTo>
                    <a:pt x="2746" y="1036"/>
                  </a:lnTo>
                  <a:lnTo>
                    <a:pt x="2758" y="1064"/>
                  </a:lnTo>
                  <a:lnTo>
                    <a:pt x="2763" y="1093"/>
                  </a:lnTo>
                  <a:lnTo>
                    <a:pt x="2761" y="1123"/>
                  </a:lnTo>
                  <a:lnTo>
                    <a:pt x="2753" y="1151"/>
                  </a:lnTo>
                  <a:lnTo>
                    <a:pt x="2739" y="1178"/>
                  </a:lnTo>
                  <a:lnTo>
                    <a:pt x="2718" y="1199"/>
                  </a:lnTo>
                  <a:lnTo>
                    <a:pt x="2693" y="1216"/>
                  </a:lnTo>
                  <a:lnTo>
                    <a:pt x="2665" y="1229"/>
                  </a:lnTo>
                  <a:lnTo>
                    <a:pt x="2632" y="1232"/>
                  </a:lnTo>
                  <a:lnTo>
                    <a:pt x="2372" y="1232"/>
                  </a:lnTo>
                  <a:lnTo>
                    <a:pt x="2372" y="3042"/>
                  </a:lnTo>
                  <a:lnTo>
                    <a:pt x="2366" y="3151"/>
                  </a:lnTo>
                  <a:lnTo>
                    <a:pt x="2351" y="3256"/>
                  </a:lnTo>
                  <a:lnTo>
                    <a:pt x="2326" y="3358"/>
                  </a:lnTo>
                  <a:lnTo>
                    <a:pt x="2293" y="3456"/>
                  </a:lnTo>
                  <a:lnTo>
                    <a:pt x="2251" y="3551"/>
                  </a:lnTo>
                  <a:lnTo>
                    <a:pt x="2200" y="3641"/>
                  </a:lnTo>
                  <a:lnTo>
                    <a:pt x="2142" y="3725"/>
                  </a:lnTo>
                  <a:lnTo>
                    <a:pt x="2077" y="3802"/>
                  </a:lnTo>
                  <a:lnTo>
                    <a:pt x="2005" y="3874"/>
                  </a:lnTo>
                  <a:lnTo>
                    <a:pt x="1928" y="3939"/>
                  </a:lnTo>
                  <a:lnTo>
                    <a:pt x="1843" y="3997"/>
                  </a:lnTo>
                  <a:lnTo>
                    <a:pt x="1754" y="4048"/>
                  </a:lnTo>
                  <a:lnTo>
                    <a:pt x="1659" y="4090"/>
                  </a:lnTo>
                  <a:lnTo>
                    <a:pt x="1561" y="4124"/>
                  </a:lnTo>
                  <a:lnTo>
                    <a:pt x="1459" y="4148"/>
                  </a:lnTo>
                  <a:lnTo>
                    <a:pt x="1353" y="4164"/>
                  </a:lnTo>
                  <a:lnTo>
                    <a:pt x="1245" y="4169"/>
                  </a:lnTo>
                  <a:lnTo>
                    <a:pt x="0" y="4169"/>
                  </a:lnTo>
                  <a:lnTo>
                    <a:pt x="5" y="4167"/>
                  </a:lnTo>
                  <a:lnTo>
                    <a:pt x="17" y="4164"/>
                  </a:lnTo>
                  <a:lnTo>
                    <a:pt x="38" y="4159"/>
                  </a:lnTo>
                  <a:lnTo>
                    <a:pt x="68" y="4150"/>
                  </a:lnTo>
                  <a:lnTo>
                    <a:pt x="103" y="4138"/>
                  </a:lnTo>
                  <a:lnTo>
                    <a:pt x="144" y="4122"/>
                  </a:lnTo>
                  <a:lnTo>
                    <a:pt x="189" y="4104"/>
                  </a:lnTo>
                  <a:lnTo>
                    <a:pt x="239" y="4083"/>
                  </a:lnTo>
                  <a:lnTo>
                    <a:pt x="291" y="4057"/>
                  </a:lnTo>
                  <a:lnTo>
                    <a:pt x="351" y="4025"/>
                  </a:lnTo>
                  <a:lnTo>
                    <a:pt x="411" y="3990"/>
                  </a:lnTo>
                  <a:lnTo>
                    <a:pt x="472" y="3950"/>
                  </a:lnTo>
                  <a:lnTo>
                    <a:pt x="535" y="3902"/>
                  </a:lnTo>
                  <a:lnTo>
                    <a:pt x="595" y="3851"/>
                  </a:lnTo>
                  <a:lnTo>
                    <a:pt x="653" y="3795"/>
                  </a:lnTo>
                  <a:lnTo>
                    <a:pt x="709" y="3732"/>
                  </a:lnTo>
                  <a:lnTo>
                    <a:pt x="762" y="3664"/>
                  </a:lnTo>
                  <a:lnTo>
                    <a:pt x="802" y="3602"/>
                  </a:lnTo>
                  <a:lnTo>
                    <a:pt x="837" y="3537"/>
                  </a:lnTo>
                  <a:lnTo>
                    <a:pt x="871" y="3465"/>
                  </a:lnTo>
                  <a:lnTo>
                    <a:pt x="899" y="3392"/>
                  </a:lnTo>
                  <a:lnTo>
                    <a:pt x="920" y="3311"/>
                  </a:lnTo>
                  <a:lnTo>
                    <a:pt x="937" y="3226"/>
                  </a:lnTo>
                  <a:lnTo>
                    <a:pt x="948" y="3137"/>
                  </a:lnTo>
                  <a:lnTo>
                    <a:pt x="951" y="3042"/>
                  </a:lnTo>
                  <a:lnTo>
                    <a:pt x="951" y="1232"/>
                  </a:lnTo>
                  <a:lnTo>
                    <a:pt x="690" y="1232"/>
                  </a:lnTo>
                  <a:lnTo>
                    <a:pt x="656" y="1229"/>
                  </a:lnTo>
                  <a:lnTo>
                    <a:pt x="628" y="1216"/>
                  </a:lnTo>
                  <a:lnTo>
                    <a:pt x="604" y="1199"/>
                  </a:lnTo>
                  <a:lnTo>
                    <a:pt x="584" y="1178"/>
                  </a:lnTo>
                  <a:lnTo>
                    <a:pt x="570" y="1151"/>
                  </a:lnTo>
                  <a:lnTo>
                    <a:pt x="562" y="1123"/>
                  </a:lnTo>
                  <a:lnTo>
                    <a:pt x="560" y="1093"/>
                  </a:lnTo>
                  <a:lnTo>
                    <a:pt x="565" y="1064"/>
                  </a:lnTo>
                  <a:lnTo>
                    <a:pt x="577" y="1036"/>
                  </a:lnTo>
                  <a:lnTo>
                    <a:pt x="598" y="1009"/>
                  </a:lnTo>
                  <a:lnTo>
                    <a:pt x="1569" y="38"/>
                  </a:lnTo>
                  <a:lnTo>
                    <a:pt x="1596" y="17"/>
                  </a:lnTo>
                  <a:lnTo>
                    <a:pt x="1627" y="5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grpSp>
        <p:nvGrpSpPr>
          <p:cNvPr id="124" name="Group 120"/>
          <p:cNvGrpSpPr>
            <a:grpSpLocks noChangeAspect="1"/>
          </p:cNvGrpSpPr>
          <p:nvPr/>
        </p:nvGrpSpPr>
        <p:grpSpPr bwMode="auto">
          <a:xfrm>
            <a:off x="5258464" y="3799774"/>
            <a:ext cx="358070" cy="340431"/>
            <a:chOff x="3352" y="1343"/>
            <a:chExt cx="203" cy="193"/>
          </a:xfrm>
          <a:solidFill>
            <a:schemeClr val="bg1"/>
          </a:solidFill>
        </p:grpSpPr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3352" y="1343"/>
              <a:ext cx="151" cy="177"/>
            </a:xfrm>
            <a:custGeom>
              <a:avLst/>
              <a:gdLst/>
              <a:ahLst/>
              <a:cxnLst>
                <a:cxn ang="0">
                  <a:pos x="2151" y="0"/>
                </a:cxn>
                <a:cxn ang="0">
                  <a:pos x="2230" y="12"/>
                </a:cxn>
                <a:cxn ang="0">
                  <a:pos x="2299" y="44"/>
                </a:cxn>
                <a:cxn ang="0">
                  <a:pos x="2357" y="95"/>
                </a:cxn>
                <a:cxn ang="0">
                  <a:pos x="2397" y="159"/>
                </a:cxn>
                <a:cxn ang="0">
                  <a:pos x="2419" y="235"/>
                </a:cxn>
                <a:cxn ang="0">
                  <a:pos x="2422" y="1723"/>
                </a:cxn>
                <a:cxn ang="0">
                  <a:pos x="2152" y="476"/>
                </a:cxn>
                <a:cxn ang="0">
                  <a:pos x="2141" y="410"/>
                </a:cxn>
                <a:cxn ang="0">
                  <a:pos x="2112" y="354"/>
                </a:cxn>
                <a:cxn ang="0">
                  <a:pos x="2066" y="310"/>
                </a:cxn>
                <a:cxn ang="0">
                  <a:pos x="2009" y="280"/>
                </a:cxn>
                <a:cxn ang="0">
                  <a:pos x="1943" y="270"/>
                </a:cxn>
                <a:cxn ang="0">
                  <a:pos x="447" y="273"/>
                </a:cxn>
                <a:cxn ang="0">
                  <a:pos x="384" y="292"/>
                </a:cxn>
                <a:cxn ang="0">
                  <a:pos x="332" y="330"/>
                </a:cxn>
                <a:cxn ang="0">
                  <a:pos x="293" y="380"/>
                </a:cxn>
                <a:cxn ang="0">
                  <a:pos x="273" y="442"/>
                </a:cxn>
                <a:cxn ang="0">
                  <a:pos x="270" y="2349"/>
                </a:cxn>
                <a:cxn ang="0">
                  <a:pos x="281" y="2414"/>
                </a:cxn>
                <a:cxn ang="0">
                  <a:pos x="311" y="2471"/>
                </a:cxn>
                <a:cxn ang="0">
                  <a:pos x="357" y="2515"/>
                </a:cxn>
                <a:cxn ang="0">
                  <a:pos x="414" y="2544"/>
                </a:cxn>
                <a:cxn ang="0">
                  <a:pos x="481" y="2554"/>
                </a:cxn>
                <a:cxn ang="0">
                  <a:pos x="1103" y="2591"/>
                </a:cxn>
                <a:cxn ang="0">
                  <a:pos x="1150" y="2660"/>
                </a:cxn>
                <a:cxn ang="0">
                  <a:pos x="1208" y="2723"/>
                </a:cxn>
                <a:cxn ang="0">
                  <a:pos x="273" y="2831"/>
                </a:cxn>
                <a:cxn ang="0">
                  <a:pos x="194" y="2819"/>
                </a:cxn>
                <a:cxn ang="0">
                  <a:pos x="124" y="2786"/>
                </a:cxn>
                <a:cxn ang="0">
                  <a:pos x="67" y="2736"/>
                </a:cxn>
                <a:cxn ang="0">
                  <a:pos x="25" y="2671"/>
                </a:cxn>
                <a:cxn ang="0">
                  <a:pos x="3" y="2596"/>
                </a:cxn>
                <a:cxn ang="0">
                  <a:pos x="0" y="264"/>
                </a:cxn>
                <a:cxn ang="0">
                  <a:pos x="11" y="188"/>
                </a:cxn>
                <a:cxn ang="0">
                  <a:pos x="42" y="120"/>
                </a:cxn>
                <a:cxn ang="0">
                  <a:pos x="90" y="64"/>
                </a:cxn>
                <a:cxn ang="0">
                  <a:pos x="151" y="24"/>
                </a:cxn>
                <a:cxn ang="0">
                  <a:pos x="223" y="3"/>
                </a:cxn>
              </a:cxnLst>
              <a:rect l="0" t="0" r="r" b="b"/>
              <a:pathLst>
                <a:path w="2422" h="2831">
                  <a:moveTo>
                    <a:pt x="262" y="0"/>
                  </a:moveTo>
                  <a:lnTo>
                    <a:pt x="2151" y="0"/>
                  </a:lnTo>
                  <a:lnTo>
                    <a:pt x="2191" y="3"/>
                  </a:lnTo>
                  <a:lnTo>
                    <a:pt x="2230" y="12"/>
                  </a:lnTo>
                  <a:lnTo>
                    <a:pt x="2266" y="25"/>
                  </a:lnTo>
                  <a:lnTo>
                    <a:pt x="2299" y="44"/>
                  </a:lnTo>
                  <a:lnTo>
                    <a:pt x="2330" y="68"/>
                  </a:lnTo>
                  <a:lnTo>
                    <a:pt x="2357" y="95"/>
                  </a:lnTo>
                  <a:lnTo>
                    <a:pt x="2379" y="125"/>
                  </a:lnTo>
                  <a:lnTo>
                    <a:pt x="2397" y="159"/>
                  </a:lnTo>
                  <a:lnTo>
                    <a:pt x="2411" y="196"/>
                  </a:lnTo>
                  <a:lnTo>
                    <a:pt x="2419" y="235"/>
                  </a:lnTo>
                  <a:lnTo>
                    <a:pt x="2422" y="275"/>
                  </a:lnTo>
                  <a:lnTo>
                    <a:pt x="2422" y="1723"/>
                  </a:lnTo>
                  <a:lnTo>
                    <a:pt x="2152" y="2045"/>
                  </a:lnTo>
                  <a:lnTo>
                    <a:pt x="2152" y="476"/>
                  </a:lnTo>
                  <a:lnTo>
                    <a:pt x="2149" y="442"/>
                  </a:lnTo>
                  <a:lnTo>
                    <a:pt x="2141" y="410"/>
                  </a:lnTo>
                  <a:lnTo>
                    <a:pt x="2129" y="380"/>
                  </a:lnTo>
                  <a:lnTo>
                    <a:pt x="2112" y="354"/>
                  </a:lnTo>
                  <a:lnTo>
                    <a:pt x="2091" y="330"/>
                  </a:lnTo>
                  <a:lnTo>
                    <a:pt x="2066" y="310"/>
                  </a:lnTo>
                  <a:lnTo>
                    <a:pt x="2039" y="292"/>
                  </a:lnTo>
                  <a:lnTo>
                    <a:pt x="2009" y="280"/>
                  </a:lnTo>
                  <a:lnTo>
                    <a:pt x="1977" y="273"/>
                  </a:lnTo>
                  <a:lnTo>
                    <a:pt x="1943" y="270"/>
                  </a:lnTo>
                  <a:lnTo>
                    <a:pt x="481" y="270"/>
                  </a:lnTo>
                  <a:lnTo>
                    <a:pt x="447" y="273"/>
                  </a:lnTo>
                  <a:lnTo>
                    <a:pt x="414" y="280"/>
                  </a:lnTo>
                  <a:lnTo>
                    <a:pt x="384" y="292"/>
                  </a:lnTo>
                  <a:lnTo>
                    <a:pt x="357" y="310"/>
                  </a:lnTo>
                  <a:lnTo>
                    <a:pt x="332" y="330"/>
                  </a:lnTo>
                  <a:lnTo>
                    <a:pt x="311" y="354"/>
                  </a:lnTo>
                  <a:lnTo>
                    <a:pt x="293" y="380"/>
                  </a:lnTo>
                  <a:lnTo>
                    <a:pt x="281" y="410"/>
                  </a:lnTo>
                  <a:lnTo>
                    <a:pt x="273" y="442"/>
                  </a:lnTo>
                  <a:lnTo>
                    <a:pt x="270" y="476"/>
                  </a:lnTo>
                  <a:lnTo>
                    <a:pt x="270" y="2349"/>
                  </a:lnTo>
                  <a:lnTo>
                    <a:pt x="273" y="2382"/>
                  </a:lnTo>
                  <a:lnTo>
                    <a:pt x="281" y="2414"/>
                  </a:lnTo>
                  <a:lnTo>
                    <a:pt x="293" y="2444"/>
                  </a:lnTo>
                  <a:lnTo>
                    <a:pt x="311" y="2471"/>
                  </a:lnTo>
                  <a:lnTo>
                    <a:pt x="332" y="2495"/>
                  </a:lnTo>
                  <a:lnTo>
                    <a:pt x="357" y="2515"/>
                  </a:lnTo>
                  <a:lnTo>
                    <a:pt x="384" y="2531"/>
                  </a:lnTo>
                  <a:lnTo>
                    <a:pt x="414" y="2544"/>
                  </a:lnTo>
                  <a:lnTo>
                    <a:pt x="447" y="2551"/>
                  </a:lnTo>
                  <a:lnTo>
                    <a:pt x="481" y="2554"/>
                  </a:lnTo>
                  <a:lnTo>
                    <a:pt x="1085" y="2554"/>
                  </a:lnTo>
                  <a:lnTo>
                    <a:pt x="1103" y="2591"/>
                  </a:lnTo>
                  <a:lnTo>
                    <a:pt x="1124" y="2626"/>
                  </a:lnTo>
                  <a:lnTo>
                    <a:pt x="1150" y="2660"/>
                  </a:lnTo>
                  <a:lnTo>
                    <a:pt x="1177" y="2693"/>
                  </a:lnTo>
                  <a:lnTo>
                    <a:pt x="1208" y="2723"/>
                  </a:lnTo>
                  <a:lnTo>
                    <a:pt x="1334" y="2831"/>
                  </a:lnTo>
                  <a:lnTo>
                    <a:pt x="273" y="2831"/>
                  </a:lnTo>
                  <a:lnTo>
                    <a:pt x="233" y="2828"/>
                  </a:lnTo>
                  <a:lnTo>
                    <a:pt x="194" y="2819"/>
                  </a:lnTo>
                  <a:lnTo>
                    <a:pt x="157" y="2806"/>
                  </a:lnTo>
                  <a:lnTo>
                    <a:pt x="124" y="2786"/>
                  </a:lnTo>
                  <a:lnTo>
                    <a:pt x="94" y="2763"/>
                  </a:lnTo>
                  <a:lnTo>
                    <a:pt x="67" y="2736"/>
                  </a:lnTo>
                  <a:lnTo>
                    <a:pt x="43" y="2706"/>
                  </a:lnTo>
                  <a:lnTo>
                    <a:pt x="25" y="2671"/>
                  </a:lnTo>
                  <a:lnTo>
                    <a:pt x="11" y="2635"/>
                  </a:lnTo>
                  <a:lnTo>
                    <a:pt x="3" y="2596"/>
                  </a:lnTo>
                  <a:lnTo>
                    <a:pt x="0" y="2555"/>
                  </a:lnTo>
                  <a:lnTo>
                    <a:pt x="0" y="264"/>
                  </a:lnTo>
                  <a:lnTo>
                    <a:pt x="3" y="225"/>
                  </a:lnTo>
                  <a:lnTo>
                    <a:pt x="11" y="188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4" y="91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382" y="1382"/>
              <a:ext cx="93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1"/>
                </a:cxn>
                <a:cxn ang="0">
                  <a:pos x="1422" y="23"/>
                </a:cxn>
                <a:cxn ang="0">
                  <a:pos x="1442" y="39"/>
                </a:cxn>
                <a:cxn ang="0">
                  <a:pos x="1459" y="60"/>
                </a:cxn>
                <a:cxn ang="0">
                  <a:pos x="1471" y="83"/>
                </a:cxn>
                <a:cxn ang="0">
                  <a:pos x="1480" y="108"/>
                </a:cxn>
                <a:cxn ang="0">
                  <a:pos x="1482" y="135"/>
                </a:cxn>
                <a:cxn ang="0">
                  <a:pos x="1479" y="162"/>
                </a:cxn>
                <a:cxn ang="0">
                  <a:pos x="1471" y="188"/>
                </a:cxn>
                <a:cxn ang="0">
                  <a:pos x="1458" y="211"/>
                </a:cxn>
                <a:cxn ang="0">
                  <a:pos x="1442" y="231"/>
                </a:cxn>
                <a:cxn ang="0">
                  <a:pos x="1423" y="247"/>
                </a:cxn>
                <a:cxn ang="0">
                  <a:pos x="1400" y="259"/>
                </a:cxn>
                <a:cxn ang="0">
                  <a:pos x="1375" y="267"/>
                </a:cxn>
                <a:cxn ang="0">
                  <a:pos x="1347" y="270"/>
                </a:cxn>
                <a:cxn ang="0">
                  <a:pos x="135" y="270"/>
                </a:cxn>
                <a:cxn ang="0">
                  <a:pos x="108" y="267"/>
                </a:cxn>
                <a:cxn ang="0">
                  <a:pos x="83" y="259"/>
                </a:cxn>
                <a:cxn ang="0">
                  <a:pos x="60" y="247"/>
                </a:cxn>
                <a:cxn ang="0">
                  <a:pos x="39" y="231"/>
                </a:cxn>
                <a:cxn ang="0">
                  <a:pos x="23" y="211"/>
                </a:cxn>
                <a:cxn ang="0">
                  <a:pos x="11" y="188"/>
                </a:cxn>
                <a:cxn ang="0">
                  <a:pos x="3" y="162"/>
                </a:cxn>
                <a:cxn ang="0">
                  <a:pos x="0" y="135"/>
                </a:cxn>
                <a:cxn ang="0">
                  <a:pos x="3" y="108"/>
                </a:cxn>
                <a:cxn ang="0">
                  <a:pos x="11" y="83"/>
                </a:cxn>
                <a:cxn ang="0">
                  <a:pos x="23" y="60"/>
                </a:cxn>
                <a:cxn ang="0">
                  <a:pos x="39" y="39"/>
                </a:cxn>
                <a:cxn ang="0">
                  <a:pos x="60" y="23"/>
                </a:cxn>
                <a:cxn ang="0">
                  <a:pos x="83" y="11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70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1"/>
                  </a:lnTo>
                  <a:lnTo>
                    <a:pt x="1422" y="23"/>
                  </a:lnTo>
                  <a:lnTo>
                    <a:pt x="1442" y="39"/>
                  </a:lnTo>
                  <a:lnTo>
                    <a:pt x="1459" y="60"/>
                  </a:lnTo>
                  <a:lnTo>
                    <a:pt x="1471" y="83"/>
                  </a:lnTo>
                  <a:lnTo>
                    <a:pt x="1480" y="108"/>
                  </a:lnTo>
                  <a:lnTo>
                    <a:pt x="1482" y="135"/>
                  </a:lnTo>
                  <a:lnTo>
                    <a:pt x="1479" y="162"/>
                  </a:lnTo>
                  <a:lnTo>
                    <a:pt x="1471" y="188"/>
                  </a:lnTo>
                  <a:lnTo>
                    <a:pt x="1458" y="211"/>
                  </a:lnTo>
                  <a:lnTo>
                    <a:pt x="1442" y="231"/>
                  </a:lnTo>
                  <a:lnTo>
                    <a:pt x="1423" y="247"/>
                  </a:lnTo>
                  <a:lnTo>
                    <a:pt x="1400" y="259"/>
                  </a:lnTo>
                  <a:lnTo>
                    <a:pt x="1375" y="267"/>
                  </a:lnTo>
                  <a:lnTo>
                    <a:pt x="1347" y="270"/>
                  </a:lnTo>
                  <a:lnTo>
                    <a:pt x="135" y="270"/>
                  </a:lnTo>
                  <a:lnTo>
                    <a:pt x="108" y="267"/>
                  </a:lnTo>
                  <a:lnTo>
                    <a:pt x="83" y="259"/>
                  </a:lnTo>
                  <a:lnTo>
                    <a:pt x="60" y="247"/>
                  </a:lnTo>
                  <a:lnTo>
                    <a:pt x="39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2"/>
                  </a:lnTo>
                  <a:lnTo>
                    <a:pt x="0" y="135"/>
                  </a:lnTo>
                  <a:lnTo>
                    <a:pt x="3" y="108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39" y="39"/>
                  </a:lnTo>
                  <a:lnTo>
                    <a:pt x="60" y="23"/>
                  </a:lnTo>
                  <a:lnTo>
                    <a:pt x="83" y="11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3382" y="1410"/>
              <a:ext cx="93" cy="1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0"/>
                </a:cxn>
                <a:cxn ang="0">
                  <a:pos x="1422" y="23"/>
                </a:cxn>
                <a:cxn ang="0">
                  <a:pos x="1442" y="39"/>
                </a:cxn>
                <a:cxn ang="0">
                  <a:pos x="1459" y="58"/>
                </a:cxn>
                <a:cxn ang="0">
                  <a:pos x="1471" y="82"/>
                </a:cxn>
                <a:cxn ang="0">
                  <a:pos x="1480" y="107"/>
                </a:cxn>
                <a:cxn ang="0">
                  <a:pos x="1482" y="134"/>
                </a:cxn>
                <a:cxn ang="0">
                  <a:pos x="1479" y="161"/>
                </a:cxn>
                <a:cxn ang="0">
                  <a:pos x="1471" y="186"/>
                </a:cxn>
                <a:cxn ang="0">
                  <a:pos x="1458" y="210"/>
                </a:cxn>
                <a:cxn ang="0">
                  <a:pos x="1442" y="230"/>
                </a:cxn>
                <a:cxn ang="0">
                  <a:pos x="1423" y="246"/>
                </a:cxn>
                <a:cxn ang="0">
                  <a:pos x="1400" y="258"/>
                </a:cxn>
                <a:cxn ang="0">
                  <a:pos x="1375" y="266"/>
                </a:cxn>
                <a:cxn ang="0">
                  <a:pos x="1347" y="269"/>
                </a:cxn>
                <a:cxn ang="0">
                  <a:pos x="135" y="269"/>
                </a:cxn>
                <a:cxn ang="0">
                  <a:pos x="108" y="266"/>
                </a:cxn>
                <a:cxn ang="0">
                  <a:pos x="83" y="258"/>
                </a:cxn>
                <a:cxn ang="0">
                  <a:pos x="60" y="246"/>
                </a:cxn>
                <a:cxn ang="0">
                  <a:pos x="39" y="230"/>
                </a:cxn>
                <a:cxn ang="0">
                  <a:pos x="23" y="210"/>
                </a:cxn>
                <a:cxn ang="0">
                  <a:pos x="11" y="186"/>
                </a:cxn>
                <a:cxn ang="0">
                  <a:pos x="3" y="161"/>
                </a:cxn>
                <a:cxn ang="0">
                  <a:pos x="0" y="134"/>
                </a:cxn>
                <a:cxn ang="0">
                  <a:pos x="3" y="107"/>
                </a:cxn>
                <a:cxn ang="0">
                  <a:pos x="11" y="82"/>
                </a:cxn>
                <a:cxn ang="0">
                  <a:pos x="23" y="58"/>
                </a:cxn>
                <a:cxn ang="0">
                  <a:pos x="39" y="39"/>
                </a:cxn>
                <a:cxn ang="0">
                  <a:pos x="60" y="23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69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0"/>
                  </a:lnTo>
                  <a:lnTo>
                    <a:pt x="1422" y="23"/>
                  </a:lnTo>
                  <a:lnTo>
                    <a:pt x="1442" y="39"/>
                  </a:lnTo>
                  <a:lnTo>
                    <a:pt x="1459" y="58"/>
                  </a:lnTo>
                  <a:lnTo>
                    <a:pt x="1471" y="82"/>
                  </a:lnTo>
                  <a:lnTo>
                    <a:pt x="1480" y="107"/>
                  </a:lnTo>
                  <a:lnTo>
                    <a:pt x="1482" y="134"/>
                  </a:lnTo>
                  <a:lnTo>
                    <a:pt x="1479" y="161"/>
                  </a:lnTo>
                  <a:lnTo>
                    <a:pt x="1471" y="186"/>
                  </a:lnTo>
                  <a:lnTo>
                    <a:pt x="1458" y="210"/>
                  </a:lnTo>
                  <a:lnTo>
                    <a:pt x="1442" y="230"/>
                  </a:lnTo>
                  <a:lnTo>
                    <a:pt x="1423" y="246"/>
                  </a:lnTo>
                  <a:lnTo>
                    <a:pt x="1400" y="258"/>
                  </a:lnTo>
                  <a:lnTo>
                    <a:pt x="1375" y="266"/>
                  </a:lnTo>
                  <a:lnTo>
                    <a:pt x="1347" y="269"/>
                  </a:lnTo>
                  <a:lnTo>
                    <a:pt x="135" y="269"/>
                  </a:lnTo>
                  <a:lnTo>
                    <a:pt x="108" y="266"/>
                  </a:lnTo>
                  <a:lnTo>
                    <a:pt x="83" y="258"/>
                  </a:lnTo>
                  <a:lnTo>
                    <a:pt x="60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6"/>
                  </a:lnTo>
                  <a:lnTo>
                    <a:pt x="3" y="161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58"/>
                  </a:lnTo>
                  <a:lnTo>
                    <a:pt x="39" y="39"/>
                  </a:lnTo>
                  <a:lnTo>
                    <a:pt x="60" y="23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382" y="1438"/>
              <a:ext cx="93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0"/>
                </a:cxn>
                <a:cxn ang="0">
                  <a:pos x="1422" y="22"/>
                </a:cxn>
                <a:cxn ang="0">
                  <a:pos x="1442" y="38"/>
                </a:cxn>
                <a:cxn ang="0">
                  <a:pos x="1459" y="57"/>
                </a:cxn>
                <a:cxn ang="0">
                  <a:pos x="1471" y="79"/>
                </a:cxn>
                <a:cxn ang="0">
                  <a:pos x="1480" y="105"/>
                </a:cxn>
                <a:cxn ang="0">
                  <a:pos x="1482" y="132"/>
                </a:cxn>
                <a:cxn ang="0">
                  <a:pos x="1479" y="159"/>
                </a:cxn>
                <a:cxn ang="0">
                  <a:pos x="1471" y="184"/>
                </a:cxn>
                <a:cxn ang="0">
                  <a:pos x="1458" y="206"/>
                </a:cxn>
                <a:cxn ang="0">
                  <a:pos x="1442" y="226"/>
                </a:cxn>
                <a:cxn ang="0">
                  <a:pos x="1423" y="241"/>
                </a:cxn>
                <a:cxn ang="0">
                  <a:pos x="1400" y="253"/>
                </a:cxn>
                <a:cxn ang="0">
                  <a:pos x="1375" y="260"/>
                </a:cxn>
                <a:cxn ang="0">
                  <a:pos x="1347" y="263"/>
                </a:cxn>
                <a:cxn ang="0">
                  <a:pos x="135" y="263"/>
                </a:cxn>
                <a:cxn ang="0">
                  <a:pos x="108" y="260"/>
                </a:cxn>
                <a:cxn ang="0">
                  <a:pos x="83" y="253"/>
                </a:cxn>
                <a:cxn ang="0">
                  <a:pos x="60" y="241"/>
                </a:cxn>
                <a:cxn ang="0">
                  <a:pos x="39" y="226"/>
                </a:cxn>
                <a:cxn ang="0">
                  <a:pos x="23" y="206"/>
                </a:cxn>
                <a:cxn ang="0">
                  <a:pos x="11" y="184"/>
                </a:cxn>
                <a:cxn ang="0">
                  <a:pos x="3" y="159"/>
                </a:cxn>
                <a:cxn ang="0">
                  <a:pos x="0" y="132"/>
                </a:cxn>
                <a:cxn ang="0">
                  <a:pos x="3" y="105"/>
                </a:cxn>
                <a:cxn ang="0">
                  <a:pos x="11" y="79"/>
                </a:cxn>
                <a:cxn ang="0">
                  <a:pos x="23" y="57"/>
                </a:cxn>
                <a:cxn ang="0">
                  <a:pos x="39" y="38"/>
                </a:cxn>
                <a:cxn ang="0">
                  <a:pos x="60" y="22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63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0"/>
                  </a:lnTo>
                  <a:lnTo>
                    <a:pt x="1422" y="22"/>
                  </a:lnTo>
                  <a:lnTo>
                    <a:pt x="1442" y="38"/>
                  </a:lnTo>
                  <a:lnTo>
                    <a:pt x="1459" y="57"/>
                  </a:lnTo>
                  <a:lnTo>
                    <a:pt x="1471" y="79"/>
                  </a:lnTo>
                  <a:lnTo>
                    <a:pt x="1480" y="105"/>
                  </a:lnTo>
                  <a:lnTo>
                    <a:pt x="1482" y="132"/>
                  </a:lnTo>
                  <a:lnTo>
                    <a:pt x="1479" y="159"/>
                  </a:lnTo>
                  <a:lnTo>
                    <a:pt x="1471" y="184"/>
                  </a:lnTo>
                  <a:lnTo>
                    <a:pt x="1458" y="206"/>
                  </a:lnTo>
                  <a:lnTo>
                    <a:pt x="1442" y="226"/>
                  </a:lnTo>
                  <a:lnTo>
                    <a:pt x="1423" y="241"/>
                  </a:lnTo>
                  <a:lnTo>
                    <a:pt x="1400" y="253"/>
                  </a:lnTo>
                  <a:lnTo>
                    <a:pt x="1375" y="260"/>
                  </a:lnTo>
                  <a:lnTo>
                    <a:pt x="1347" y="263"/>
                  </a:lnTo>
                  <a:lnTo>
                    <a:pt x="135" y="263"/>
                  </a:lnTo>
                  <a:lnTo>
                    <a:pt x="108" y="260"/>
                  </a:lnTo>
                  <a:lnTo>
                    <a:pt x="83" y="253"/>
                  </a:lnTo>
                  <a:lnTo>
                    <a:pt x="60" y="241"/>
                  </a:lnTo>
                  <a:lnTo>
                    <a:pt x="39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59"/>
                  </a:lnTo>
                  <a:lnTo>
                    <a:pt x="0" y="132"/>
                  </a:lnTo>
                  <a:lnTo>
                    <a:pt x="3" y="105"/>
                  </a:lnTo>
                  <a:lnTo>
                    <a:pt x="11" y="79"/>
                  </a:lnTo>
                  <a:lnTo>
                    <a:pt x="23" y="57"/>
                  </a:lnTo>
                  <a:lnTo>
                    <a:pt x="39" y="38"/>
                  </a:lnTo>
                  <a:lnTo>
                    <a:pt x="60" y="22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3382" y="1465"/>
              <a:ext cx="51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820" y="0"/>
                </a:cxn>
                <a:cxn ang="0">
                  <a:pos x="781" y="22"/>
                </a:cxn>
                <a:cxn ang="0">
                  <a:pos x="742" y="49"/>
                </a:cxn>
                <a:cxn ang="0">
                  <a:pos x="707" y="78"/>
                </a:cxn>
                <a:cxn ang="0">
                  <a:pos x="675" y="112"/>
                </a:cxn>
                <a:cxn ang="0">
                  <a:pos x="648" y="149"/>
                </a:cxn>
                <a:cxn ang="0">
                  <a:pos x="623" y="187"/>
                </a:cxn>
                <a:cxn ang="0">
                  <a:pos x="603" y="226"/>
                </a:cxn>
                <a:cxn ang="0">
                  <a:pos x="587" y="264"/>
                </a:cxn>
                <a:cxn ang="0">
                  <a:pos x="135" y="264"/>
                </a:cxn>
                <a:cxn ang="0">
                  <a:pos x="108" y="260"/>
                </a:cxn>
                <a:cxn ang="0">
                  <a:pos x="83" y="253"/>
                </a:cxn>
                <a:cxn ang="0">
                  <a:pos x="60" y="241"/>
                </a:cxn>
                <a:cxn ang="0">
                  <a:pos x="39" y="225"/>
                </a:cxn>
                <a:cxn ang="0">
                  <a:pos x="23" y="206"/>
                </a:cxn>
                <a:cxn ang="0">
                  <a:pos x="11" y="184"/>
                </a:cxn>
                <a:cxn ang="0">
                  <a:pos x="3" y="160"/>
                </a:cxn>
                <a:cxn ang="0">
                  <a:pos x="0" y="132"/>
                </a:cxn>
                <a:cxn ang="0">
                  <a:pos x="3" y="105"/>
                </a:cxn>
                <a:cxn ang="0">
                  <a:pos x="11" y="80"/>
                </a:cxn>
                <a:cxn ang="0">
                  <a:pos x="23" y="58"/>
                </a:cxn>
                <a:cxn ang="0">
                  <a:pos x="39" y="39"/>
                </a:cxn>
                <a:cxn ang="0">
                  <a:pos x="60" y="22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820" h="264">
                  <a:moveTo>
                    <a:pt x="135" y="0"/>
                  </a:moveTo>
                  <a:lnTo>
                    <a:pt x="820" y="0"/>
                  </a:lnTo>
                  <a:lnTo>
                    <a:pt x="781" y="22"/>
                  </a:lnTo>
                  <a:lnTo>
                    <a:pt x="742" y="49"/>
                  </a:lnTo>
                  <a:lnTo>
                    <a:pt x="707" y="78"/>
                  </a:lnTo>
                  <a:lnTo>
                    <a:pt x="675" y="112"/>
                  </a:lnTo>
                  <a:lnTo>
                    <a:pt x="648" y="149"/>
                  </a:lnTo>
                  <a:lnTo>
                    <a:pt x="623" y="187"/>
                  </a:lnTo>
                  <a:lnTo>
                    <a:pt x="603" y="226"/>
                  </a:lnTo>
                  <a:lnTo>
                    <a:pt x="587" y="264"/>
                  </a:lnTo>
                  <a:lnTo>
                    <a:pt x="135" y="264"/>
                  </a:lnTo>
                  <a:lnTo>
                    <a:pt x="108" y="260"/>
                  </a:lnTo>
                  <a:lnTo>
                    <a:pt x="83" y="253"/>
                  </a:lnTo>
                  <a:lnTo>
                    <a:pt x="60" y="241"/>
                  </a:lnTo>
                  <a:lnTo>
                    <a:pt x="39" y="225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5"/>
                  </a:lnTo>
                  <a:lnTo>
                    <a:pt x="11" y="80"/>
                  </a:lnTo>
                  <a:lnTo>
                    <a:pt x="23" y="58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460" y="1465"/>
              <a:ext cx="1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" y="0"/>
                </a:cxn>
                <a:cxn ang="0">
                  <a:pos x="129" y="3"/>
                </a:cxn>
                <a:cxn ang="0">
                  <a:pos x="154" y="10"/>
                </a:cxn>
                <a:cxn ang="0">
                  <a:pos x="176" y="22"/>
                </a:cxn>
                <a:cxn ang="0">
                  <a:pos x="196" y="39"/>
                </a:cxn>
                <a:cxn ang="0">
                  <a:pos x="213" y="59"/>
                </a:cxn>
                <a:cxn ang="0">
                  <a:pos x="225" y="81"/>
                </a:cxn>
                <a:cxn ang="0">
                  <a:pos x="234" y="106"/>
                </a:cxn>
                <a:cxn ang="0">
                  <a:pos x="237" y="133"/>
                </a:cxn>
                <a:cxn ang="0">
                  <a:pos x="235" y="156"/>
                </a:cxn>
                <a:cxn ang="0">
                  <a:pos x="228" y="178"/>
                </a:cxn>
                <a:cxn ang="0">
                  <a:pos x="94" y="63"/>
                </a:cxn>
                <a:cxn ang="0">
                  <a:pos x="72" y="45"/>
                </a:cxn>
                <a:cxn ang="0">
                  <a:pos x="49" y="28"/>
                </a:cxn>
                <a:cxn ang="0">
                  <a:pos x="25" y="12"/>
                </a:cxn>
                <a:cxn ang="0">
                  <a:pos x="0" y="0"/>
                </a:cxn>
              </a:cxnLst>
              <a:rect l="0" t="0" r="r" b="b"/>
              <a:pathLst>
                <a:path w="237" h="178">
                  <a:moveTo>
                    <a:pt x="0" y="0"/>
                  </a:moveTo>
                  <a:lnTo>
                    <a:pt x="101" y="0"/>
                  </a:lnTo>
                  <a:lnTo>
                    <a:pt x="129" y="3"/>
                  </a:lnTo>
                  <a:lnTo>
                    <a:pt x="154" y="10"/>
                  </a:lnTo>
                  <a:lnTo>
                    <a:pt x="176" y="22"/>
                  </a:lnTo>
                  <a:lnTo>
                    <a:pt x="196" y="39"/>
                  </a:lnTo>
                  <a:lnTo>
                    <a:pt x="213" y="59"/>
                  </a:lnTo>
                  <a:lnTo>
                    <a:pt x="225" y="81"/>
                  </a:lnTo>
                  <a:lnTo>
                    <a:pt x="234" y="106"/>
                  </a:lnTo>
                  <a:lnTo>
                    <a:pt x="237" y="133"/>
                  </a:lnTo>
                  <a:lnTo>
                    <a:pt x="235" y="156"/>
                  </a:lnTo>
                  <a:lnTo>
                    <a:pt x="228" y="178"/>
                  </a:lnTo>
                  <a:lnTo>
                    <a:pt x="94" y="63"/>
                  </a:lnTo>
                  <a:lnTo>
                    <a:pt x="72" y="45"/>
                  </a:lnTo>
                  <a:lnTo>
                    <a:pt x="49" y="28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432" y="1438"/>
              <a:ext cx="123" cy="98"/>
            </a:xfrm>
            <a:custGeom>
              <a:avLst/>
              <a:gdLst/>
              <a:ahLst/>
              <a:cxnLst>
                <a:cxn ang="0">
                  <a:pos x="1727" y="0"/>
                </a:cxn>
                <a:cxn ang="0">
                  <a:pos x="1761" y="2"/>
                </a:cxn>
                <a:cxn ang="0">
                  <a:pos x="1793" y="9"/>
                </a:cxn>
                <a:cxn ang="0">
                  <a:pos x="1824" y="20"/>
                </a:cxn>
                <a:cxn ang="0">
                  <a:pos x="1854" y="35"/>
                </a:cxn>
                <a:cxn ang="0">
                  <a:pos x="1883" y="56"/>
                </a:cxn>
                <a:cxn ang="0">
                  <a:pos x="1908" y="80"/>
                </a:cxn>
                <a:cxn ang="0">
                  <a:pos x="1928" y="108"/>
                </a:cxn>
                <a:cxn ang="0">
                  <a:pos x="1944" y="138"/>
                </a:cxn>
                <a:cxn ang="0">
                  <a:pos x="1956" y="169"/>
                </a:cxn>
                <a:cxn ang="0">
                  <a:pos x="1963" y="201"/>
                </a:cxn>
                <a:cxn ang="0">
                  <a:pos x="1965" y="234"/>
                </a:cxn>
                <a:cxn ang="0">
                  <a:pos x="1964" y="267"/>
                </a:cxn>
                <a:cxn ang="0">
                  <a:pos x="1957" y="299"/>
                </a:cxn>
                <a:cxn ang="0">
                  <a:pos x="1946" y="331"/>
                </a:cxn>
                <a:cxn ang="0">
                  <a:pos x="1930" y="361"/>
                </a:cxn>
                <a:cxn ang="0">
                  <a:pos x="1910" y="389"/>
                </a:cxn>
                <a:cxn ang="0">
                  <a:pos x="981" y="1477"/>
                </a:cxn>
                <a:cxn ang="0">
                  <a:pos x="960" y="1499"/>
                </a:cxn>
                <a:cxn ang="0">
                  <a:pos x="936" y="1519"/>
                </a:cxn>
                <a:cxn ang="0">
                  <a:pos x="908" y="1535"/>
                </a:cxn>
                <a:cxn ang="0">
                  <a:pos x="880" y="1547"/>
                </a:cxn>
                <a:cxn ang="0">
                  <a:pos x="851" y="1555"/>
                </a:cxn>
                <a:cxn ang="0">
                  <a:pos x="821" y="1560"/>
                </a:cxn>
                <a:cxn ang="0">
                  <a:pos x="802" y="1560"/>
                </a:cxn>
                <a:cxn ang="0">
                  <a:pos x="768" y="1558"/>
                </a:cxn>
                <a:cxn ang="0">
                  <a:pos x="736" y="1551"/>
                </a:cxn>
                <a:cxn ang="0">
                  <a:pos x="705" y="1539"/>
                </a:cxn>
                <a:cxn ang="0">
                  <a:pos x="675" y="1523"/>
                </a:cxn>
                <a:cxn ang="0">
                  <a:pos x="648" y="1502"/>
                </a:cxn>
                <a:cxn ang="0">
                  <a:pos x="81" y="1016"/>
                </a:cxn>
                <a:cxn ang="0">
                  <a:pos x="56" y="992"/>
                </a:cxn>
                <a:cxn ang="0">
                  <a:pos x="36" y="965"/>
                </a:cxn>
                <a:cxn ang="0">
                  <a:pos x="20" y="935"/>
                </a:cxn>
                <a:cxn ang="0">
                  <a:pos x="9" y="904"/>
                </a:cxn>
                <a:cxn ang="0">
                  <a:pos x="2" y="872"/>
                </a:cxn>
                <a:cxn ang="0">
                  <a:pos x="0" y="839"/>
                </a:cxn>
                <a:cxn ang="0">
                  <a:pos x="2" y="807"/>
                </a:cxn>
                <a:cxn ang="0">
                  <a:pos x="8" y="773"/>
                </a:cxn>
                <a:cxn ang="0">
                  <a:pos x="20" y="742"/>
                </a:cxn>
                <a:cxn ang="0">
                  <a:pos x="35" y="712"/>
                </a:cxn>
                <a:cxn ang="0">
                  <a:pos x="56" y="684"/>
                </a:cxn>
                <a:cxn ang="0">
                  <a:pos x="80" y="659"/>
                </a:cxn>
                <a:cxn ang="0">
                  <a:pos x="108" y="639"/>
                </a:cxn>
                <a:cxn ang="0">
                  <a:pos x="138" y="623"/>
                </a:cxn>
                <a:cxn ang="0">
                  <a:pos x="168" y="611"/>
                </a:cxn>
                <a:cxn ang="0">
                  <a:pos x="200" y="604"/>
                </a:cxn>
                <a:cxn ang="0">
                  <a:pos x="234" y="602"/>
                </a:cxn>
                <a:cxn ang="0">
                  <a:pos x="266" y="604"/>
                </a:cxn>
                <a:cxn ang="0">
                  <a:pos x="298" y="610"/>
                </a:cxn>
                <a:cxn ang="0">
                  <a:pos x="330" y="622"/>
                </a:cxn>
                <a:cxn ang="0">
                  <a:pos x="360" y="637"/>
                </a:cxn>
                <a:cxn ang="0">
                  <a:pos x="388" y="658"/>
                </a:cxn>
                <a:cxn ang="0">
                  <a:pos x="776" y="991"/>
                </a:cxn>
                <a:cxn ang="0">
                  <a:pos x="1551" y="84"/>
                </a:cxn>
                <a:cxn ang="0">
                  <a:pos x="1575" y="58"/>
                </a:cxn>
                <a:cxn ang="0">
                  <a:pos x="1602" y="38"/>
                </a:cxn>
                <a:cxn ang="0">
                  <a:pos x="1632" y="22"/>
                </a:cxn>
                <a:cxn ang="0">
                  <a:pos x="1663" y="10"/>
                </a:cxn>
                <a:cxn ang="0">
                  <a:pos x="1695" y="3"/>
                </a:cxn>
                <a:cxn ang="0">
                  <a:pos x="1727" y="0"/>
                </a:cxn>
              </a:cxnLst>
              <a:rect l="0" t="0" r="r" b="b"/>
              <a:pathLst>
                <a:path w="1965" h="1560">
                  <a:moveTo>
                    <a:pt x="1727" y="0"/>
                  </a:moveTo>
                  <a:lnTo>
                    <a:pt x="1761" y="2"/>
                  </a:lnTo>
                  <a:lnTo>
                    <a:pt x="1793" y="9"/>
                  </a:lnTo>
                  <a:lnTo>
                    <a:pt x="1824" y="20"/>
                  </a:lnTo>
                  <a:lnTo>
                    <a:pt x="1854" y="35"/>
                  </a:lnTo>
                  <a:lnTo>
                    <a:pt x="1883" y="56"/>
                  </a:lnTo>
                  <a:lnTo>
                    <a:pt x="1908" y="80"/>
                  </a:lnTo>
                  <a:lnTo>
                    <a:pt x="1928" y="108"/>
                  </a:lnTo>
                  <a:lnTo>
                    <a:pt x="1944" y="138"/>
                  </a:lnTo>
                  <a:lnTo>
                    <a:pt x="1956" y="169"/>
                  </a:lnTo>
                  <a:lnTo>
                    <a:pt x="1963" y="201"/>
                  </a:lnTo>
                  <a:lnTo>
                    <a:pt x="1965" y="234"/>
                  </a:lnTo>
                  <a:lnTo>
                    <a:pt x="1964" y="267"/>
                  </a:lnTo>
                  <a:lnTo>
                    <a:pt x="1957" y="299"/>
                  </a:lnTo>
                  <a:lnTo>
                    <a:pt x="1946" y="331"/>
                  </a:lnTo>
                  <a:lnTo>
                    <a:pt x="1930" y="361"/>
                  </a:lnTo>
                  <a:lnTo>
                    <a:pt x="1910" y="389"/>
                  </a:lnTo>
                  <a:lnTo>
                    <a:pt x="981" y="1477"/>
                  </a:lnTo>
                  <a:lnTo>
                    <a:pt x="960" y="1499"/>
                  </a:lnTo>
                  <a:lnTo>
                    <a:pt x="936" y="1519"/>
                  </a:lnTo>
                  <a:lnTo>
                    <a:pt x="908" y="1535"/>
                  </a:lnTo>
                  <a:lnTo>
                    <a:pt x="880" y="1547"/>
                  </a:lnTo>
                  <a:lnTo>
                    <a:pt x="851" y="1555"/>
                  </a:lnTo>
                  <a:lnTo>
                    <a:pt x="821" y="1560"/>
                  </a:lnTo>
                  <a:lnTo>
                    <a:pt x="802" y="1560"/>
                  </a:lnTo>
                  <a:lnTo>
                    <a:pt x="768" y="1558"/>
                  </a:lnTo>
                  <a:lnTo>
                    <a:pt x="736" y="1551"/>
                  </a:lnTo>
                  <a:lnTo>
                    <a:pt x="705" y="1539"/>
                  </a:lnTo>
                  <a:lnTo>
                    <a:pt x="675" y="1523"/>
                  </a:lnTo>
                  <a:lnTo>
                    <a:pt x="648" y="1502"/>
                  </a:lnTo>
                  <a:lnTo>
                    <a:pt x="81" y="1016"/>
                  </a:lnTo>
                  <a:lnTo>
                    <a:pt x="56" y="992"/>
                  </a:lnTo>
                  <a:lnTo>
                    <a:pt x="36" y="965"/>
                  </a:lnTo>
                  <a:lnTo>
                    <a:pt x="20" y="935"/>
                  </a:lnTo>
                  <a:lnTo>
                    <a:pt x="9" y="904"/>
                  </a:lnTo>
                  <a:lnTo>
                    <a:pt x="2" y="872"/>
                  </a:lnTo>
                  <a:lnTo>
                    <a:pt x="0" y="839"/>
                  </a:lnTo>
                  <a:lnTo>
                    <a:pt x="2" y="807"/>
                  </a:lnTo>
                  <a:lnTo>
                    <a:pt x="8" y="773"/>
                  </a:lnTo>
                  <a:lnTo>
                    <a:pt x="20" y="742"/>
                  </a:lnTo>
                  <a:lnTo>
                    <a:pt x="35" y="712"/>
                  </a:lnTo>
                  <a:lnTo>
                    <a:pt x="56" y="684"/>
                  </a:lnTo>
                  <a:lnTo>
                    <a:pt x="80" y="659"/>
                  </a:lnTo>
                  <a:lnTo>
                    <a:pt x="108" y="639"/>
                  </a:lnTo>
                  <a:lnTo>
                    <a:pt x="138" y="623"/>
                  </a:lnTo>
                  <a:lnTo>
                    <a:pt x="168" y="611"/>
                  </a:lnTo>
                  <a:lnTo>
                    <a:pt x="200" y="604"/>
                  </a:lnTo>
                  <a:lnTo>
                    <a:pt x="234" y="602"/>
                  </a:lnTo>
                  <a:lnTo>
                    <a:pt x="266" y="604"/>
                  </a:lnTo>
                  <a:lnTo>
                    <a:pt x="298" y="610"/>
                  </a:lnTo>
                  <a:lnTo>
                    <a:pt x="330" y="622"/>
                  </a:lnTo>
                  <a:lnTo>
                    <a:pt x="360" y="637"/>
                  </a:lnTo>
                  <a:lnTo>
                    <a:pt x="388" y="658"/>
                  </a:lnTo>
                  <a:lnTo>
                    <a:pt x="776" y="991"/>
                  </a:lnTo>
                  <a:lnTo>
                    <a:pt x="1551" y="84"/>
                  </a:lnTo>
                  <a:lnTo>
                    <a:pt x="1575" y="58"/>
                  </a:lnTo>
                  <a:lnTo>
                    <a:pt x="1602" y="38"/>
                  </a:lnTo>
                  <a:lnTo>
                    <a:pt x="1632" y="22"/>
                  </a:lnTo>
                  <a:lnTo>
                    <a:pt x="1663" y="10"/>
                  </a:lnTo>
                  <a:lnTo>
                    <a:pt x="1695" y="3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132" name="Freeform 134"/>
          <p:cNvSpPr>
            <a:spLocks noEditPoints="1"/>
          </p:cNvSpPr>
          <p:nvPr/>
        </p:nvSpPr>
        <p:spPr bwMode="auto">
          <a:xfrm>
            <a:off x="6696039" y="3817247"/>
            <a:ext cx="284430" cy="255221"/>
          </a:xfrm>
          <a:custGeom>
            <a:avLst/>
            <a:gdLst/>
            <a:ahLst/>
            <a:cxnLst>
              <a:cxn ang="0">
                <a:pos x="3529" y="2898"/>
              </a:cxn>
              <a:cxn ang="0">
                <a:pos x="3563" y="2994"/>
              </a:cxn>
              <a:cxn ang="0">
                <a:pos x="3490" y="3067"/>
              </a:cxn>
              <a:cxn ang="0">
                <a:pos x="1094" y="3047"/>
              </a:cxn>
              <a:cxn ang="0">
                <a:pos x="1061" y="2951"/>
              </a:cxn>
              <a:cxn ang="0">
                <a:pos x="1133" y="2879"/>
              </a:cxn>
              <a:cxn ang="0">
                <a:pos x="640" y="2559"/>
              </a:cxn>
              <a:cxn ang="0">
                <a:pos x="3050" y="2506"/>
              </a:cxn>
              <a:cxn ang="0">
                <a:pos x="3104" y="2593"/>
              </a:cxn>
              <a:cxn ang="0">
                <a:pos x="3050" y="2679"/>
              </a:cxn>
              <a:cxn ang="0">
                <a:pos x="1113" y="2679"/>
              </a:cxn>
              <a:cxn ang="0">
                <a:pos x="1059" y="2593"/>
              </a:cxn>
              <a:cxn ang="0">
                <a:pos x="1113" y="2506"/>
              </a:cxn>
              <a:cxn ang="0">
                <a:pos x="757" y="2369"/>
              </a:cxn>
              <a:cxn ang="0">
                <a:pos x="830" y="2441"/>
              </a:cxn>
              <a:cxn ang="0">
                <a:pos x="811" y="3163"/>
              </a:cxn>
              <a:cxn ang="0">
                <a:pos x="96" y="3199"/>
              </a:cxn>
              <a:cxn ang="0">
                <a:pos x="10" y="3145"/>
              </a:cxn>
              <a:cxn ang="0">
                <a:pos x="10" y="2421"/>
              </a:cxn>
              <a:cxn ang="0">
                <a:pos x="96" y="2367"/>
              </a:cxn>
              <a:cxn ang="0">
                <a:pos x="2655" y="1715"/>
              </a:cxn>
              <a:cxn ang="0">
                <a:pos x="2689" y="1812"/>
              </a:cxn>
              <a:cxn ang="0">
                <a:pos x="2617" y="1883"/>
              </a:cxn>
              <a:cxn ang="0">
                <a:pos x="1094" y="1865"/>
              </a:cxn>
              <a:cxn ang="0">
                <a:pos x="1061" y="1768"/>
              </a:cxn>
              <a:cxn ang="0">
                <a:pos x="1133" y="1696"/>
              </a:cxn>
              <a:cxn ang="0">
                <a:pos x="192" y="1673"/>
              </a:cxn>
              <a:cxn ang="0">
                <a:pos x="218" y="1376"/>
              </a:cxn>
              <a:cxn ang="0">
                <a:pos x="1155" y="1313"/>
              </a:cxn>
              <a:cxn ang="0">
                <a:pos x="3083" y="1349"/>
              </a:cxn>
              <a:cxn ang="0">
                <a:pos x="3094" y="1452"/>
              </a:cxn>
              <a:cxn ang="0">
                <a:pos x="3008" y="1505"/>
              </a:cxn>
              <a:cxn ang="0">
                <a:pos x="1080" y="1469"/>
              </a:cxn>
              <a:cxn ang="0">
                <a:pos x="1068" y="1367"/>
              </a:cxn>
              <a:cxn ang="0">
                <a:pos x="1155" y="1313"/>
              </a:cxn>
              <a:cxn ang="0">
                <a:pos x="1018" y="917"/>
              </a:cxn>
              <a:cxn ang="0">
                <a:pos x="1039" y="1016"/>
              </a:cxn>
              <a:cxn ang="0">
                <a:pos x="822" y="1961"/>
              </a:cxn>
              <a:cxn ang="0">
                <a:pos x="736" y="2015"/>
              </a:cxn>
              <a:cxn ang="0">
                <a:pos x="22" y="1980"/>
              </a:cxn>
              <a:cxn ang="0">
                <a:pos x="2" y="1258"/>
              </a:cxn>
              <a:cxn ang="0">
                <a:pos x="75" y="1185"/>
              </a:cxn>
              <a:cxn ang="0">
                <a:pos x="898" y="902"/>
              </a:cxn>
              <a:cxn ang="0">
                <a:pos x="2617" y="496"/>
              </a:cxn>
              <a:cxn ang="0">
                <a:pos x="2689" y="567"/>
              </a:cxn>
              <a:cxn ang="0">
                <a:pos x="2655" y="664"/>
              </a:cxn>
              <a:cxn ang="0">
                <a:pos x="1133" y="683"/>
              </a:cxn>
              <a:cxn ang="0">
                <a:pos x="1061" y="611"/>
              </a:cxn>
              <a:cxn ang="0">
                <a:pos x="1094" y="514"/>
              </a:cxn>
              <a:cxn ang="0">
                <a:pos x="192" y="640"/>
              </a:cxn>
              <a:cxn ang="0">
                <a:pos x="3469" y="113"/>
              </a:cxn>
              <a:cxn ang="0">
                <a:pos x="3555" y="167"/>
              </a:cxn>
              <a:cxn ang="0">
                <a:pos x="3543" y="269"/>
              </a:cxn>
              <a:cxn ang="0">
                <a:pos x="1155" y="305"/>
              </a:cxn>
              <a:cxn ang="0">
                <a:pos x="1068" y="252"/>
              </a:cxn>
              <a:cxn ang="0">
                <a:pos x="1080" y="149"/>
              </a:cxn>
              <a:cxn ang="0">
                <a:pos x="96" y="0"/>
              </a:cxn>
              <a:cxn ang="0">
                <a:pos x="811" y="36"/>
              </a:cxn>
              <a:cxn ang="0">
                <a:pos x="830" y="758"/>
              </a:cxn>
              <a:cxn ang="0">
                <a:pos x="757" y="831"/>
              </a:cxn>
              <a:cxn ang="0">
                <a:pos x="36" y="811"/>
              </a:cxn>
              <a:cxn ang="0">
                <a:pos x="0" y="96"/>
              </a:cxn>
              <a:cxn ang="0">
                <a:pos x="54" y="10"/>
              </a:cxn>
            </a:cxnLst>
            <a:rect l="0" t="0" r="r" b="b"/>
            <a:pathLst>
              <a:path w="3565" h="3199">
                <a:moveTo>
                  <a:pt x="1155" y="2877"/>
                </a:moveTo>
                <a:lnTo>
                  <a:pt x="3469" y="2877"/>
                </a:lnTo>
                <a:lnTo>
                  <a:pt x="3490" y="2879"/>
                </a:lnTo>
                <a:lnTo>
                  <a:pt x="3511" y="2887"/>
                </a:lnTo>
                <a:lnTo>
                  <a:pt x="3529" y="2898"/>
                </a:lnTo>
                <a:lnTo>
                  <a:pt x="3543" y="2913"/>
                </a:lnTo>
                <a:lnTo>
                  <a:pt x="3555" y="2930"/>
                </a:lnTo>
                <a:lnTo>
                  <a:pt x="3563" y="2951"/>
                </a:lnTo>
                <a:lnTo>
                  <a:pt x="3565" y="2973"/>
                </a:lnTo>
                <a:lnTo>
                  <a:pt x="3563" y="2994"/>
                </a:lnTo>
                <a:lnTo>
                  <a:pt x="3555" y="3015"/>
                </a:lnTo>
                <a:lnTo>
                  <a:pt x="3543" y="3033"/>
                </a:lnTo>
                <a:lnTo>
                  <a:pt x="3529" y="3047"/>
                </a:lnTo>
                <a:lnTo>
                  <a:pt x="3511" y="3059"/>
                </a:lnTo>
                <a:lnTo>
                  <a:pt x="3490" y="3067"/>
                </a:lnTo>
                <a:lnTo>
                  <a:pt x="3469" y="3069"/>
                </a:lnTo>
                <a:lnTo>
                  <a:pt x="1155" y="3069"/>
                </a:lnTo>
                <a:lnTo>
                  <a:pt x="1133" y="3067"/>
                </a:lnTo>
                <a:lnTo>
                  <a:pt x="1113" y="3059"/>
                </a:lnTo>
                <a:lnTo>
                  <a:pt x="1094" y="3047"/>
                </a:lnTo>
                <a:lnTo>
                  <a:pt x="1080" y="3033"/>
                </a:lnTo>
                <a:lnTo>
                  <a:pt x="1068" y="3015"/>
                </a:lnTo>
                <a:lnTo>
                  <a:pt x="1061" y="2994"/>
                </a:lnTo>
                <a:lnTo>
                  <a:pt x="1059" y="2973"/>
                </a:lnTo>
                <a:lnTo>
                  <a:pt x="1061" y="2951"/>
                </a:lnTo>
                <a:lnTo>
                  <a:pt x="1068" y="2930"/>
                </a:lnTo>
                <a:lnTo>
                  <a:pt x="1080" y="2913"/>
                </a:lnTo>
                <a:lnTo>
                  <a:pt x="1094" y="2898"/>
                </a:lnTo>
                <a:lnTo>
                  <a:pt x="1113" y="2887"/>
                </a:lnTo>
                <a:lnTo>
                  <a:pt x="1133" y="2879"/>
                </a:lnTo>
                <a:lnTo>
                  <a:pt x="1155" y="2877"/>
                </a:lnTo>
                <a:close/>
                <a:moveTo>
                  <a:pt x="192" y="2559"/>
                </a:moveTo>
                <a:lnTo>
                  <a:pt x="192" y="3007"/>
                </a:lnTo>
                <a:lnTo>
                  <a:pt x="640" y="3007"/>
                </a:lnTo>
                <a:lnTo>
                  <a:pt x="640" y="2559"/>
                </a:lnTo>
                <a:lnTo>
                  <a:pt x="192" y="2559"/>
                </a:lnTo>
                <a:close/>
                <a:moveTo>
                  <a:pt x="1155" y="2497"/>
                </a:moveTo>
                <a:lnTo>
                  <a:pt x="3008" y="2497"/>
                </a:lnTo>
                <a:lnTo>
                  <a:pt x="3030" y="2499"/>
                </a:lnTo>
                <a:lnTo>
                  <a:pt x="3050" y="2506"/>
                </a:lnTo>
                <a:lnTo>
                  <a:pt x="3068" y="2518"/>
                </a:lnTo>
                <a:lnTo>
                  <a:pt x="3083" y="2533"/>
                </a:lnTo>
                <a:lnTo>
                  <a:pt x="3094" y="2551"/>
                </a:lnTo>
                <a:lnTo>
                  <a:pt x="3101" y="2572"/>
                </a:lnTo>
                <a:lnTo>
                  <a:pt x="3104" y="2593"/>
                </a:lnTo>
                <a:lnTo>
                  <a:pt x="3101" y="2615"/>
                </a:lnTo>
                <a:lnTo>
                  <a:pt x="3094" y="2634"/>
                </a:lnTo>
                <a:lnTo>
                  <a:pt x="3083" y="2653"/>
                </a:lnTo>
                <a:lnTo>
                  <a:pt x="3068" y="2667"/>
                </a:lnTo>
                <a:lnTo>
                  <a:pt x="3050" y="2679"/>
                </a:lnTo>
                <a:lnTo>
                  <a:pt x="3030" y="2686"/>
                </a:lnTo>
                <a:lnTo>
                  <a:pt x="3008" y="2689"/>
                </a:lnTo>
                <a:lnTo>
                  <a:pt x="1155" y="2689"/>
                </a:lnTo>
                <a:lnTo>
                  <a:pt x="1133" y="2686"/>
                </a:lnTo>
                <a:lnTo>
                  <a:pt x="1113" y="2679"/>
                </a:lnTo>
                <a:lnTo>
                  <a:pt x="1094" y="2667"/>
                </a:lnTo>
                <a:lnTo>
                  <a:pt x="1080" y="2653"/>
                </a:lnTo>
                <a:lnTo>
                  <a:pt x="1068" y="2634"/>
                </a:lnTo>
                <a:lnTo>
                  <a:pt x="1061" y="2615"/>
                </a:lnTo>
                <a:lnTo>
                  <a:pt x="1059" y="2593"/>
                </a:lnTo>
                <a:lnTo>
                  <a:pt x="1061" y="2572"/>
                </a:lnTo>
                <a:lnTo>
                  <a:pt x="1068" y="2551"/>
                </a:lnTo>
                <a:lnTo>
                  <a:pt x="1080" y="2533"/>
                </a:lnTo>
                <a:lnTo>
                  <a:pt x="1094" y="2518"/>
                </a:lnTo>
                <a:lnTo>
                  <a:pt x="1113" y="2506"/>
                </a:lnTo>
                <a:lnTo>
                  <a:pt x="1133" y="2499"/>
                </a:lnTo>
                <a:lnTo>
                  <a:pt x="1155" y="2497"/>
                </a:lnTo>
                <a:close/>
                <a:moveTo>
                  <a:pt x="96" y="2367"/>
                </a:moveTo>
                <a:lnTo>
                  <a:pt x="736" y="2367"/>
                </a:lnTo>
                <a:lnTo>
                  <a:pt x="757" y="2369"/>
                </a:lnTo>
                <a:lnTo>
                  <a:pt x="778" y="2376"/>
                </a:lnTo>
                <a:lnTo>
                  <a:pt x="796" y="2388"/>
                </a:lnTo>
                <a:lnTo>
                  <a:pt x="811" y="2402"/>
                </a:lnTo>
                <a:lnTo>
                  <a:pt x="822" y="2421"/>
                </a:lnTo>
                <a:lnTo>
                  <a:pt x="830" y="2441"/>
                </a:lnTo>
                <a:lnTo>
                  <a:pt x="832" y="2463"/>
                </a:lnTo>
                <a:lnTo>
                  <a:pt x="832" y="3103"/>
                </a:lnTo>
                <a:lnTo>
                  <a:pt x="830" y="3124"/>
                </a:lnTo>
                <a:lnTo>
                  <a:pt x="822" y="3145"/>
                </a:lnTo>
                <a:lnTo>
                  <a:pt x="811" y="3163"/>
                </a:lnTo>
                <a:lnTo>
                  <a:pt x="796" y="3177"/>
                </a:lnTo>
                <a:lnTo>
                  <a:pt x="778" y="3189"/>
                </a:lnTo>
                <a:lnTo>
                  <a:pt x="757" y="3197"/>
                </a:lnTo>
                <a:lnTo>
                  <a:pt x="736" y="3199"/>
                </a:lnTo>
                <a:lnTo>
                  <a:pt x="96" y="3199"/>
                </a:lnTo>
                <a:lnTo>
                  <a:pt x="75" y="3197"/>
                </a:lnTo>
                <a:lnTo>
                  <a:pt x="54" y="3189"/>
                </a:lnTo>
                <a:lnTo>
                  <a:pt x="36" y="3177"/>
                </a:lnTo>
                <a:lnTo>
                  <a:pt x="22" y="3163"/>
                </a:lnTo>
                <a:lnTo>
                  <a:pt x="10" y="3145"/>
                </a:lnTo>
                <a:lnTo>
                  <a:pt x="2" y="3124"/>
                </a:lnTo>
                <a:lnTo>
                  <a:pt x="0" y="3103"/>
                </a:lnTo>
                <a:lnTo>
                  <a:pt x="0" y="2463"/>
                </a:lnTo>
                <a:lnTo>
                  <a:pt x="2" y="2441"/>
                </a:lnTo>
                <a:lnTo>
                  <a:pt x="10" y="2421"/>
                </a:lnTo>
                <a:lnTo>
                  <a:pt x="22" y="2402"/>
                </a:lnTo>
                <a:lnTo>
                  <a:pt x="36" y="2388"/>
                </a:lnTo>
                <a:lnTo>
                  <a:pt x="54" y="2376"/>
                </a:lnTo>
                <a:lnTo>
                  <a:pt x="75" y="2369"/>
                </a:lnTo>
                <a:lnTo>
                  <a:pt x="96" y="2367"/>
                </a:lnTo>
                <a:close/>
                <a:moveTo>
                  <a:pt x="1155" y="1694"/>
                </a:moveTo>
                <a:lnTo>
                  <a:pt x="2595" y="1694"/>
                </a:lnTo>
                <a:lnTo>
                  <a:pt x="2617" y="1696"/>
                </a:lnTo>
                <a:lnTo>
                  <a:pt x="2638" y="1703"/>
                </a:lnTo>
                <a:lnTo>
                  <a:pt x="2655" y="1715"/>
                </a:lnTo>
                <a:lnTo>
                  <a:pt x="2670" y="1729"/>
                </a:lnTo>
                <a:lnTo>
                  <a:pt x="2681" y="1748"/>
                </a:lnTo>
                <a:lnTo>
                  <a:pt x="2689" y="1768"/>
                </a:lnTo>
                <a:lnTo>
                  <a:pt x="2691" y="1790"/>
                </a:lnTo>
                <a:lnTo>
                  <a:pt x="2689" y="1812"/>
                </a:lnTo>
                <a:lnTo>
                  <a:pt x="2681" y="1832"/>
                </a:lnTo>
                <a:lnTo>
                  <a:pt x="2670" y="1850"/>
                </a:lnTo>
                <a:lnTo>
                  <a:pt x="2655" y="1865"/>
                </a:lnTo>
                <a:lnTo>
                  <a:pt x="2638" y="1876"/>
                </a:lnTo>
                <a:lnTo>
                  <a:pt x="2617" y="1883"/>
                </a:lnTo>
                <a:lnTo>
                  <a:pt x="2595" y="1885"/>
                </a:lnTo>
                <a:lnTo>
                  <a:pt x="1155" y="1885"/>
                </a:lnTo>
                <a:lnTo>
                  <a:pt x="1133" y="1883"/>
                </a:lnTo>
                <a:lnTo>
                  <a:pt x="1113" y="1876"/>
                </a:lnTo>
                <a:lnTo>
                  <a:pt x="1094" y="1865"/>
                </a:lnTo>
                <a:lnTo>
                  <a:pt x="1080" y="1850"/>
                </a:lnTo>
                <a:lnTo>
                  <a:pt x="1068" y="1832"/>
                </a:lnTo>
                <a:lnTo>
                  <a:pt x="1061" y="1812"/>
                </a:lnTo>
                <a:lnTo>
                  <a:pt x="1059" y="1790"/>
                </a:lnTo>
                <a:lnTo>
                  <a:pt x="1061" y="1768"/>
                </a:lnTo>
                <a:lnTo>
                  <a:pt x="1068" y="1748"/>
                </a:lnTo>
                <a:lnTo>
                  <a:pt x="1080" y="1729"/>
                </a:lnTo>
                <a:lnTo>
                  <a:pt x="1094" y="1715"/>
                </a:lnTo>
                <a:lnTo>
                  <a:pt x="1113" y="1703"/>
                </a:lnTo>
                <a:lnTo>
                  <a:pt x="1133" y="1696"/>
                </a:lnTo>
                <a:lnTo>
                  <a:pt x="1155" y="1694"/>
                </a:lnTo>
                <a:close/>
                <a:moveTo>
                  <a:pt x="192" y="1673"/>
                </a:moveTo>
                <a:lnTo>
                  <a:pt x="192" y="1824"/>
                </a:lnTo>
                <a:lnTo>
                  <a:pt x="297" y="1824"/>
                </a:lnTo>
                <a:lnTo>
                  <a:pt x="192" y="1673"/>
                </a:lnTo>
                <a:close/>
                <a:moveTo>
                  <a:pt x="640" y="1647"/>
                </a:moveTo>
                <a:lnTo>
                  <a:pt x="528" y="1824"/>
                </a:lnTo>
                <a:lnTo>
                  <a:pt x="640" y="1824"/>
                </a:lnTo>
                <a:lnTo>
                  <a:pt x="640" y="1647"/>
                </a:lnTo>
                <a:close/>
                <a:moveTo>
                  <a:pt x="218" y="1376"/>
                </a:moveTo>
                <a:lnTo>
                  <a:pt x="223" y="1381"/>
                </a:lnTo>
                <a:lnTo>
                  <a:pt x="411" y="1650"/>
                </a:lnTo>
                <a:lnTo>
                  <a:pt x="585" y="1376"/>
                </a:lnTo>
                <a:lnTo>
                  <a:pt x="218" y="1376"/>
                </a:lnTo>
                <a:close/>
                <a:moveTo>
                  <a:pt x="1155" y="1313"/>
                </a:moveTo>
                <a:lnTo>
                  <a:pt x="3008" y="1313"/>
                </a:lnTo>
                <a:lnTo>
                  <a:pt x="3030" y="1315"/>
                </a:lnTo>
                <a:lnTo>
                  <a:pt x="3050" y="1323"/>
                </a:lnTo>
                <a:lnTo>
                  <a:pt x="3068" y="1335"/>
                </a:lnTo>
                <a:lnTo>
                  <a:pt x="3083" y="1349"/>
                </a:lnTo>
                <a:lnTo>
                  <a:pt x="3094" y="1367"/>
                </a:lnTo>
                <a:lnTo>
                  <a:pt x="3101" y="1388"/>
                </a:lnTo>
                <a:lnTo>
                  <a:pt x="3104" y="1410"/>
                </a:lnTo>
                <a:lnTo>
                  <a:pt x="3101" y="1431"/>
                </a:lnTo>
                <a:lnTo>
                  <a:pt x="3094" y="1452"/>
                </a:lnTo>
                <a:lnTo>
                  <a:pt x="3083" y="1469"/>
                </a:lnTo>
                <a:lnTo>
                  <a:pt x="3068" y="1484"/>
                </a:lnTo>
                <a:lnTo>
                  <a:pt x="3050" y="1495"/>
                </a:lnTo>
                <a:lnTo>
                  <a:pt x="3030" y="1503"/>
                </a:lnTo>
                <a:lnTo>
                  <a:pt x="3008" y="1505"/>
                </a:lnTo>
                <a:lnTo>
                  <a:pt x="1155" y="1505"/>
                </a:lnTo>
                <a:lnTo>
                  <a:pt x="1133" y="1503"/>
                </a:lnTo>
                <a:lnTo>
                  <a:pt x="1113" y="1495"/>
                </a:lnTo>
                <a:lnTo>
                  <a:pt x="1094" y="1484"/>
                </a:lnTo>
                <a:lnTo>
                  <a:pt x="1080" y="1469"/>
                </a:lnTo>
                <a:lnTo>
                  <a:pt x="1068" y="1452"/>
                </a:lnTo>
                <a:lnTo>
                  <a:pt x="1061" y="1431"/>
                </a:lnTo>
                <a:lnTo>
                  <a:pt x="1059" y="1410"/>
                </a:lnTo>
                <a:lnTo>
                  <a:pt x="1061" y="1388"/>
                </a:lnTo>
                <a:lnTo>
                  <a:pt x="1068" y="1367"/>
                </a:lnTo>
                <a:lnTo>
                  <a:pt x="1080" y="1349"/>
                </a:lnTo>
                <a:lnTo>
                  <a:pt x="1094" y="1335"/>
                </a:lnTo>
                <a:lnTo>
                  <a:pt x="1113" y="1323"/>
                </a:lnTo>
                <a:lnTo>
                  <a:pt x="1133" y="1315"/>
                </a:lnTo>
                <a:lnTo>
                  <a:pt x="1155" y="1313"/>
                </a:lnTo>
                <a:close/>
                <a:moveTo>
                  <a:pt x="938" y="888"/>
                </a:moveTo>
                <a:lnTo>
                  <a:pt x="959" y="888"/>
                </a:lnTo>
                <a:lnTo>
                  <a:pt x="981" y="894"/>
                </a:lnTo>
                <a:lnTo>
                  <a:pt x="1000" y="903"/>
                </a:lnTo>
                <a:lnTo>
                  <a:pt x="1018" y="917"/>
                </a:lnTo>
                <a:lnTo>
                  <a:pt x="1031" y="934"/>
                </a:lnTo>
                <a:lnTo>
                  <a:pt x="1039" y="953"/>
                </a:lnTo>
                <a:lnTo>
                  <a:pt x="1044" y="974"/>
                </a:lnTo>
                <a:lnTo>
                  <a:pt x="1044" y="994"/>
                </a:lnTo>
                <a:lnTo>
                  <a:pt x="1039" y="1016"/>
                </a:lnTo>
                <a:lnTo>
                  <a:pt x="1029" y="1036"/>
                </a:lnTo>
                <a:lnTo>
                  <a:pt x="832" y="1346"/>
                </a:lnTo>
                <a:lnTo>
                  <a:pt x="832" y="1920"/>
                </a:lnTo>
                <a:lnTo>
                  <a:pt x="830" y="1942"/>
                </a:lnTo>
                <a:lnTo>
                  <a:pt x="822" y="1961"/>
                </a:lnTo>
                <a:lnTo>
                  <a:pt x="811" y="1980"/>
                </a:lnTo>
                <a:lnTo>
                  <a:pt x="796" y="1994"/>
                </a:lnTo>
                <a:lnTo>
                  <a:pt x="778" y="2006"/>
                </a:lnTo>
                <a:lnTo>
                  <a:pt x="757" y="2013"/>
                </a:lnTo>
                <a:lnTo>
                  <a:pt x="736" y="2015"/>
                </a:lnTo>
                <a:lnTo>
                  <a:pt x="96" y="2015"/>
                </a:lnTo>
                <a:lnTo>
                  <a:pt x="75" y="2013"/>
                </a:lnTo>
                <a:lnTo>
                  <a:pt x="54" y="2006"/>
                </a:lnTo>
                <a:lnTo>
                  <a:pt x="36" y="1994"/>
                </a:lnTo>
                <a:lnTo>
                  <a:pt x="22" y="1980"/>
                </a:lnTo>
                <a:lnTo>
                  <a:pt x="10" y="1961"/>
                </a:lnTo>
                <a:lnTo>
                  <a:pt x="2" y="1942"/>
                </a:lnTo>
                <a:lnTo>
                  <a:pt x="0" y="1920"/>
                </a:lnTo>
                <a:lnTo>
                  <a:pt x="0" y="1279"/>
                </a:lnTo>
                <a:lnTo>
                  <a:pt x="2" y="1258"/>
                </a:lnTo>
                <a:lnTo>
                  <a:pt x="10" y="1237"/>
                </a:lnTo>
                <a:lnTo>
                  <a:pt x="22" y="1219"/>
                </a:lnTo>
                <a:lnTo>
                  <a:pt x="36" y="1205"/>
                </a:lnTo>
                <a:lnTo>
                  <a:pt x="54" y="1193"/>
                </a:lnTo>
                <a:lnTo>
                  <a:pt x="75" y="1185"/>
                </a:lnTo>
                <a:lnTo>
                  <a:pt x="96" y="1183"/>
                </a:lnTo>
                <a:lnTo>
                  <a:pt x="708" y="1183"/>
                </a:lnTo>
                <a:lnTo>
                  <a:pt x="868" y="933"/>
                </a:lnTo>
                <a:lnTo>
                  <a:pt x="882" y="915"/>
                </a:lnTo>
                <a:lnTo>
                  <a:pt x="898" y="902"/>
                </a:lnTo>
                <a:lnTo>
                  <a:pt x="918" y="892"/>
                </a:lnTo>
                <a:lnTo>
                  <a:pt x="938" y="888"/>
                </a:lnTo>
                <a:close/>
                <a:moveTo>
                  <a:pt x="1155" y="494"/>
                </a:moveTo>
                <a:lnTo>
                  <a:pt x="2595" y="494"/>
                </a:lnTo>
                <a:lnTo>
                  <a:pt x="2617" y="496"/>
                </a:lnTo>
                <a:lnTo>
                  <a:pt x="2638" y="503"/>
                </a:lnTo>
                <a:lnTo>
                  <a:pt x="2655" y="514"/>
                </a:lnTo>
                <a:lnTo>
                  <a:pt x="2670" y="529"/>
                </a:lnTo>
                <a:lnTo>
                  <a:pt x="2681" y="547"/>
                </a:lnTo>
                <a:lnTo>
                  <a:pt x="2689" y="567"/>
                </a:lnTo>
                <a:lnTo>
                  <a:pt x="2691" y="589"/>
                </a:lnTo>
                <a:lnTo>
                  <a:pt x="2689" y="611"/>
                </a:lnTo>
                <a:lnTo>
                  <a:pt x="2681" y="631"/>
                </a:lnTo>
                <a:lnTo>
                  <a:pt x="2670" y="650"/>
                </a:lnTo>
                <a:lnTo>
                  <a:pt x="2655" y="664"/>
                </a:lnTo>
                <a:lnTo>
                  <a:pt x="2638" y="676"/>
                </a:lnTo>
                <a:lnTo>
                  <a:pt x="2617" y="683"/>
                </a:lnTo>
                <a:lnTo>
                  <a:pt x="2595" y="685"/>
                </a:lnTo>
                <a:lnTo>
                  <a:pt x="1155" y="685"/>
                </a:lnTo>
                <a:lnTo>
                  <a:pt x="1133" y="683"/>
                </a:lnTo>
                <a:lnTo>
                  <a:pt x="1113" y="676"/>
                </a:lnTo>
                <a:lnTo>
                  <a:pt x="1094" y="664"/>
                </a:lnTo>
                <a:lnTo>
                  <a:pt x="1080" y="650"/>
                </a:lnTo>
                <a:lnTo>
                  <a:pt x="1068" y="631"/>
                </a:lnTo>
                <a:lnTo>
                  <a:pt x="1061" y="611"/>
                </a:lnTo>
                <a:lnTo>
                  <a:pt x="1059" y="589"/>
                </a:lnTo>
                <a:lnTo>
                  <a:pt x="1061" y="567"/>
                </a:lnTo>
                <a:lnTo>
                  <a:pt x="1068" y="547"/>
                </a:lnTo>
                <a:lnTo>
                  <a:pt x="1080" y="529"/>
                </a:lnTo>
                <a:lnTo>
                  <a:pt x="1094" y="514"/>
                </a:lnTo>
                <a:lnTo>
                  <a:pt x="1113" y="503"/>
                </a:lnTo>
                <a:lnTo>
                  <a:pt x="1133" y="496"/>
                </a:lnTo>
                <a:lnTo>
                  <a:pt x="1155" y="494"/>
                </a:lnTo>
                <a:close/>
                <a:moveTo>
                  <a:pt x="192" y="192"/>
                </a:moveTo>
                <a:lnTo>
                  <a:pt x="192" y="640"/>
                </a:lnTo>
                <a:lnTo>
                  <a:pt x="640" y="640"/>
                </a:lnTo>
                <a:lnTo>
                  <a:pt x="640" y="192"/>
                </a:lnTo>
                <a:lnTo>
                  <a:pt x="192" y="192"/>
                </a:lnTo>
                <a:close/>
                <a:moveTo>
                  <a:pt x="1155" y="113"/>
                </a:moveTo>
                <a:lnTo>
                  <a:pt x="3469" y="113"/>
                </a:lnTo>
                <a:lnTo>
                  <a:pt x="3490" y="115"/>
                </a:lnTo>
                <a:lnTo>
                  <a:pt x="3511" y="123"/>
                </a:lnTo>
                <a:lnTo>
                  <a:pt x="3529" y="135"/>
                </a:lnTo>
                <a:lnTo>
                  <a:pt x="3543" y="149"/>
                </a:lnTo>
                <a:lnTo>
                  <a:pt x="3555" y="167"/>
                </a:lnTo>
                <a:lnTo>
                  <a:pt x="3563" y="188"/>
                </a:lnTo>
                <a:lnTo>
                  <a:pt x="3565" y="210"/>
                </a:lnTo>
                <a:lnTo>
                  <a:pt x="3563" y="231"/>
                </a:lnTo>
                <a:lnTo>
                  <a:pt x="3555" y="252"/>
                </a:lnTo>
                <a:lnTo>
                  <a:pt x="3543" y="269"/>
                </a:lnTo>
                <a:lnTo>
                  <a:pt x="3529" y="284"/>
                </a:lnTo>
                <a:lnTo>
                  <a:pt x="3511" y="295"/>
                </a:lnTo>
                <a:lnTo>
                  <a:pt x="3490" y="303"/>
                </a:lnTo>
                <a:lnTo>
                  <a:pt x="3469" y="305"/>
                </a:lnTo>
                <a:lnTo>
                  <a:pt x="1155" y="305"/>
                </a:lnTo>
                <a:lnTo>
                  <a:pt x="1133" y="303"/>
                </a:lnTo>
                <a:lnTo>
                  <a:pt x="1113" y="295"/>
                </a:lnTo>
                <a:lnTo>
                  <a:pt x="1094" y="284"/>
                </a:lnTo>
                <a:lnTo>
                  <a:pt x="1080" y="269"/>
                </a:lnTo>
                <a:lnTo>
                  <a:pt x="1068" y="252"/>
                </a:lnTo>
                <a:lnTo>
                  <a:pt x="1061" y="231"/>
                </a:lnTo>
                <a:lnTo>
                  <a:pt x="1059" y="210"/>
                </a:lnTo>
                <a:lnTo>
                  <a:pt x="1061" y="188"/>
                </a:lnTo>
                <a:lnTo>
                  <a:pt x="1068" y="167"/>
                </a:lnTo>
                <a:lnTo>
                  <a:pt x="1080" y="149"/>
                </a:lnTo>
                <a:lnTo>
                  <a:pt x="1094" y="135"/>
                </a:lnTo>
                <a:lnTo>
                  <a:pt x="1113" y="123"/>
                </a:lnTo>
                <a:lnTo>
                  <a:pt x="1133" y="115"/>
                </a:lnTo>
                <a:lnTo>
                  <a:pt x="1155" y="113"/>
                </a:lnTo>
                <a:close/>
                <a:moveTo>
                  <a:pt x="96" y="0"/>
                </a:moveTo>
                <a:lnTo>
                  <a:pt x="736" y="0"/>
                </a:lnTo>
                <a:lnTo>
                  <a:pt x="757" y="3"/>
                </a:lnTo>
                <a:lnTo>
                  <a:pt x="778" y="10"/>
                </a:lnTo>
                <a:lnTo>
                  <a:pt x="796" y="21"/>
                </a:lnTo>
                <a:lnTo>
                  <a:pt x="811" y="36"/>
                </a:lnTo>
                <a:lnTo>
                  <a:pt x="822" y="53"/>
                </a:lnTo>
                <a:lnTo>
                  <a:pt x="830" y="74"/>
                </a:lnTo>
                <a:lnTo>
                  <a:pt x="832" y="96"/>
                </a:lnTo>
                <a:lnTo>
                  <a:pt x="832" y="736"/>
                </a:lnTo>
                <a:lnTo>
                  <a:pt x="830" y="758"/>
                </a:lnTo>
                <a:lnTo>
                  <a:pt x="822" y="779"/>
                </a:lnTo>
                <a:lnTo>
                  <a:pt x="811" y="797"/>
                </a:lnTo>
                <a:lnTo>
                  <a:pt x="796" y="811"/>
                </a:lnTo>
                <a:lnTo>
                  <a:pt x="778" y="823"/>
                </a:lnTo>
                <a:lnTo>
                  <a:pt x="757" y="831"/>
                </a:lnTo>
                <a:lnTo>
                  <a:pt x="736" y="833"/>
                </a:lnTo>
                <a:lnTo>
                  <a:pt x="96" y="833"/>
                </a:lnTo>
                <a:lnTo>
                  <a:pt x="75" y="831"/>
                </a:lnTo>
                <a:lnTo>
                  <a:pt x="54" y="823"/>
                </a:lnTo>
                <a:lnTo>
                  <a:pt x="36" y="811"/>
                </a:lnTo>
                <a:lnTo>
                  <a:pt x="22" y="797"/>
                </a:lnTo>
                <a:lnTo>
                  <a:pt x="10" y="779"/>
                </a:lnTo>
                <a:lnTo>
                  <a:pt x="2" y="758"/>
                </a:lnTo>
                <a:lnTo>
                  <a:pt x="0" y="736"/>
                </a:lnTo>
                <a:lnTo>
                  <a:pt x="0" y="96"/>
                </a:lnTo>
                <a:lnTo>
                  <a:pt x="2" y="74"/>
                </a:lnTo>
                <a:lnTo>
                  <a:pt x="10" y="53"/>
                </a:lnTo>
                <a:lnTo>
                  <a:pt x="22" y="36"/>
                </a:lnTo>
                <a:lnTo>
                  <a:pt x="36" y="21"/>
                </a:lnTo>
                <a:lnTo>
                  <a:pt x="54" y="10"/>
                </a:lnTo>
                <a:lnTo>
                  <a:pt x="75" y="3"/>
                </a:ln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4D4F53"/>
              </a:solidFill>
            </a:endParaRPr>
          </a:p>
        </p:txBody>
      </p:sp>
      <p:grpSp>
        <p:nvGrpSpPr>
          <p:cNvPr id="133" name="Group 138"/>
          <p:cNvGrpSpPr>
            <a:grpSpLocks noChangeAspect="1"/>
          </p:cNvGrpSpPr>
          <p:nvPr/>
        </p:nvGrpSpPr>
        <p:grpSpPr bwMode="auto">
          <a:xfrm>
            <a:off x="8112428" y="3789188"/>
            <a:ext cx="345721" cy="342149"/>
            <a:chOff x="2004" y="3"/>
            <a:chExt cx="2903" cy="2873"/>
          </a:xfrm>
          <a:solidFill>
            <a:schemeClr val="bg1"/>
          </a:solidFill>
        </p:grpSpPr>
        <p:sp>
          <p:nvSpPr>
            <p:cNvPr id="134" name="Freeform 140"/>
            <p:cNvSpPr>
              <a:spLocks noEditPoints="1"/>
            </p:cNvSpPr>
            <p:nvPr/>
          </p:nvSpPr>
          <p:spPr bwMode="auto">
            <a:xfrm>
              <a:off x="2004" y="3"/>
              <a:ext cx="1720" cy="1720"/>
            </a:xfrm>
            <a:custGeom>
              <a:avLst/>
              <a:gdLst/>
              <a:ahLst/>
              <a:cxnLst>
                <a:cxn ang="0">
                  <a:pos x="1507" y="1134"/>
                </a:cxn>
                <a:cxn ang="0">
                  <a:pos x="1269" y="1299"/>
                </a:cxn>
                <a:cxn ang="0">
                  <a:pos x="1133" y="1556"/>
                </a:cxn>
                <a:cxn ang="0">
                  <a:pos x="1133" y="1859"/>
                </a:cxn>
                <a:cxn ang="0">
                  <a:pos x="1269" y="2114"/>
                </a:cxn>
                <a:cxn ang="0">
                  <a:pos x="1507" y="2279"/>
                </a:cxn>
                <a:cxn ang="0">
                  <a:pos x="1806" y="2316"/>
                </a:cxn>
                <a:cxn ang="0">
                  <a:pos x="2080" y="2211"/>
                </a:cxn>
                <a:cxn ang="0">
                  <a:pos x="2270" y="1996"/>
                </a:cxn>
                <a:cxn ang="0">
                  <a:pos x="2343" y="1707"/>
                </a:cxn>
                <a:cxn ang="0">
                  <a:pos x="2270" y="1419"/>
                </a:cxn>
                <a:cxn ang="0">
                  <a:pos x="2080" y="1202"/>
                </a:cxn>
                <a:cxn ang="0">
                  <a:pos x="1806" y="1097"/>
                </a:cxn>
                <a:cxn ang="0">
                  <a:pos x="1952" y="6"/>
                </a:cxn>
                <a:cxn ang="0">
                  <a:pos x="2061" y="102"/>
                </a:cxn>
                <a:cxn ang="0">
                  <a:pos x="2270" y="414"/>
                </a:cxn>
                <a:cxn ang="0">
                  <a:pos x="2631" y="349"/>
                </a:cxn>
                <a:cxn ang="0">
                  <a:pos x="2756" y="342"/>
                </a:cxn>
                <a:cxn ang="0">
                  <a:pos x="3098" y="671"/>
                </a:cxn>
                <a:cxn ang="0">
                  <a:pos x="3105" y="815"/>
                </a:cxn>
                <a:cxn ang="0">
                  <a:pos x="3027" y="1178"/>
                </a:cxn>
                <a:cxn ang="0">
                  <a:pos x="3339" y="1378"/>
                </a:cxn>
                <a:cxn ang="0">
                  <a:pos x="3436" y="1487"/>
                </a:cxn>
                <a:cxn ang="0">
                  <a:pos x="3423" y="1971"/>
                </a:cxn>
                <a:cxn ang="0">
                  <a:pos x="3302" y="2054"/>
                </a:cxn>
                <a:cxn ang="0">
                  <a:pos x="2985" y="2330"/>
                </a:cxn>
                <a:cxn ang="0">
                  <a:pos x="3115" y="2651"/>
                </a:cxn>
                <a:cxn ang="0">
                  <a:pos x="3096" y="2774"/>
                </a:cxn>
                <a:cxn ang="0">
                  <a:pos x="2756" y="3098"/>
                </a:cxn>
                <a:cxn ang="0">
                  <a:pos x="2631" y="3092"/>
                </a:cxn>
                <a:cxn ang="0">
                  <a:pos x="2255" y="3008"/>
                </a:cxn>
                <a:cxn ang="0">
                  <a:pos x="2047" y="3339"/>
                </a:cxn>
                <a:cxn ang="0">
                  <a:pos x="1938" y="3436"/>
                </a:cxn>
                <a:cxn ang="0">
                  <a:pos x="1454" y="3423"/>
                </a:cxn>
                <a:cxn ang="0">
                  <a:pos x="1371" y="3302"/>
                </a:cxn>
                <a:cxn ang="0">
                  <a:pos x="1030" y="2923"/>
                </a:cxn>
                <a:cxn ang="0">
                  <a:pos x="748" y="3108"/>
                </a:cxn>
                <a:cxn ang="0">
                  <a:pos x="630" y="3062"/>
                </a:cxn>
                <a:cxn ang="0">
                  <a:pos x="320" y="2698"/>
                </a:cxn>
                <a:cxn ang="0">
                  <a:pos x="507" y="2397"/>
                </a:cxn>
                <a:cxn ang="0">
                  <a:pos x="139" y="2070"/>
                </a:cxn>
                <a:cxn ang="0">
                  <a:pos x="18" y="1987"/>
                </a:cxn>
                <a:cxn ang="0">
                  <a:pos x="5" y="1503"/>
                </a:cxn>
                <a:cxn ang="0">
                  <a:pos x="102" y="1394"/>
                </a:cxn>
                <a:cxn ang="0">
                  <a:pos x="422" y="1190"/>
                </a:cxn>
                <a:cxn ang="0">
                  <a:pos x="338" y="822"/>
                </a:cxn>
                <a:cxn ang="0">
                  <a:pos x="331" y="695"/>
                </a:cxn>
                <a:cxn ang="0">
                  <a:pos x="656" y="356"/>
                </a:cxn>
                <a:cxn ang="0">
                  <a:pos x="780" y="336"/>
                </a:cxn>
                <a:cxn ang="0">
                  <a:pos x="1093" y="456"/>
                </a:cxn>
                <a:cxn ang="0">
                  <a:pos x="1385" y="139"/>
                </a:cxn>
                <a:cxn ang="0">
                  <a:pos x="1468" y="18"/>
                </a:cxn>
              </a:cxnLst>
              <a:rect l="0" t="0" r="r" b="b"/>
              <a:pathLst>
                <a:path w="3441" h="3441">
                  <a:moveTo>
                    <a:pt x="1728" y="1091"/>
                  </a:moveTo>
                  <a:lnTo>
                    <a:pt x="1651" y="1097"/>
                  </a:lnTo>
                  <a:lnTo>
                    <a:pt x="1577" y="1111"/>
                  </a:lnTo>
                  <a:lnTo>
                    <a:pt x="1507" y="1134"/>
                  </a:lnTo>
                  <a:lnTo>
                    <a:pt x="1440" y="1164"/>
                  </a:lnTo>
                  <a:lnTo>
                    <a:pt x="1378" y="1202"/>
                  </a:lnTo>
                  <a:lnTo>
                    <a:pt x="1322" y="1246"/>
                  </a:lnTo>
                  <a:lnTo>
                    <a:pt x="1269" y="1299"/>
                  </a:lnTo>
                  <a:lnTo>
                    <a:pt x="1225" y="1355"/>
                  </a:lnTo>
                  <a:lnTo>
                    <a:pt x="1186" y="1419"/>
                  </a:lnTo>
                  <a:lnTo>
                    <a:pt x="1156" y="1486"/>
                  </a:lnTo>
                  <a:lnTo>
                    <a:pt x="1133" y="1556"/>
                  </a:lnTo>
                  <a:lnTo>
                    <a:pt x="1119" y="1630"/>
                  </a:lnTo>
                  <a:lnTo>
                    <a:pt x="1114" y="1707"/>
                  </a:lnTo>
                  <a:lnTo>
                    <a:pt x="1119" y="1785"/>
                  </a:lnTo>
                  <a:lnTo>
                    <a:pt x="1133" y="1859"/>
                  </a:lnTo>
                  <a:lnTo>
                    <a:pt x="1156" y="1929"/>
                  </a:lnTo>
                  <a:lnTo>
                    <a:pt x="1186" y="1996"/>
                  </a:lnTo>
                  <a:lnTo>
                    <a:pt x="1225" y="2058"/>
                  </a:lnTo>
                  <a:lnTo>
                    <a:pt x="1269" y="2114"/>
                  </a:lnTo>
                  <a:lnTo>
                    <a:pt x="1322" y="2167"/>
                  </a:lnTo>
                  <a:lnTo>
                    <a:pt x="1378" y="2211"/>
                  </a:lnTo>
                  <a:lnTo>
                    <a:pt x="1440" y="2249"/>
                  </a:lnTo>
                  <a:lnTo>
                    <a:pt x="1507" y="2279"/>
                  </a:lnTo>
                  <a:lnTo>
                    <a:pt x="1577" y="2302"/>
                  </a:lnTo>
                  <a:lnTo>
                    <a:pt x="1651" y="2316"/>
                  </a:lnTo>
                  <a:lnTo>
                    <a:pt x="1728" y="2322"/>
                  </a:lnTo>
                  <a:lnTo>
                    <a:pt x="1806" y="2316"/>
                  </a:lnTo>
                  <a:lnTo>
                    <a:pt x="1880" y="2302"/>
                  </a:lnTo>
                  <a:lnTo>
                    <a:pt x="1950" y="2279"/>
                  </a:lnTo>
                  <a:lnTo>
                    <a:pt x="2017" y="2249"/>
                  </a:lnTo>
                  <a:lnTo>
                    <a:pt x="2080" y="2211"/>
                  </a:lnTo>
                  <a:lnTo>
                    <a:pt x="2137" y="2167"/>
                  </a:lnTo>
                  <a:lnTo>
                    <a:pt x="2188" y="2114"/>
                  </a:lnTo>
                  <a:lnTo>
                    <a:pt x="2233" y="2058"/>
                  </a:lnTo>
                  <a:lnTo>
                    <a:pt x="2270" y="1996"/>
                  </a:lnTo>
                  <a:lnTo>
                    <a:pt x="2302" y="1929"/>
                  </a:lnTo>
                  <a:lnTo>
                    <a:pt x="2323" y="1859"/>
                  </a:lnTo>
                  <a:lnTo>
                    <a:pt x="2337" y="1785"/>
                  </a:lnTo>
                  <a:lnTo>
                    <a:pt x="2343" y="1707"/>
                  </a:lnTo>
                  <a:lnTo>
                    <a:pt x="2337" y="1630"/>
                  </a:lnTo>
                  <a:lnTo>
                    <a:pt x="2323" y="1556"/>
                  </a:lnTo>
                  <a:lnTo>
                    <a:pt x="2302" y="1486"/>
                  </a:lnTo>
                  <a:lnTo>
                    <a:pt x="2270" y="1419"/>
                  </a:lnTo>
                  <a:lnTo>
                    <a:pt x="2233" y="1355"/>
                  </a:lnTo>
                  <a:lnTo>
                    <a:pt x="2188" y="1299"/>
                  </a:lnTo>
                  <a:lnTo>
                    <a:pt x="2137" y="1246"/>
                  </a:lnTo>
                  <a:lnTo>
                    <a:pt x="2080" y="1202"/>
                  </a:lnTo>
                  <a:lnTo>
                    <a:pt x="2017" y="1164"/>
                  </a:lnTo>
                  <a:lnTo>
                    <a:pt x="1950" y="1134"/>
                  </a:lnTo>
                  <a:lnTo>
                    <a:pt x="1880" y="1111"/>
                  </a:lnTo>
                  <a:lnTo>
                    <a:pt x="1806" y="1097"/>
                  </a:lnTo>
                  <a:lnTo>
                    <a:pt x="1728" y="1091"/>
                  </a:lnTo>
                  <a:close/>
                  <a:moveTo>
                    <a:pt x="1542" y="0"/>
                  </a:moveTo>
                  <a:lnTo>
                    <a:pt x="1913" y="0"/>
                  </a:lnTo>
                  <a:lnTo>
                    <a:pt x="1952" y="6"/>
                  </a:lnTo>
                  <a:lnTo>
                    <a:pt x="1987" y="18"/>
                  </a:lnTo>
                  <a:lnTo>
                    <a:pt x="2019" y="41"/>
                  </a:lnTo>
                  <a:lnTo>
                    <a:pt x="2043" y="69"/>
                  </a:lnTo>
                  <a:lnTo>
                    <a:pt x="2061" y="102"/>
                  </a:lnTo>
                  <a:lnTo>
                    <a:pt x="2070" y="139"/>
                  </a:lnTo>
                  <a:lnTo>
                    <a:pt x="2094" y="354"/>
                  </a:lnTo>
                  <a:lnTo>
                    <a:pt x="2184" y="380"/>
                  </a:lnTo>
                  <a:lnTo>
                    <a:pt x="2270" y="414"/>
                  </a:lnTo>
                  <a:lnTo>
                    <a:pt x="2355" y="453"/>
                  </a:lnTo>
                  <a:lnTo>
                    <a:pt x="2438" y="497"/>
                  </a:lnTo>
                  <a:lnTo>
                    <a:pt x="2603" y="366"/>
                  </a:lnTo>
                  <a:lnTo>
                    <a:pt x="2631" y="349"/>
                  </a:lnTo>
                  <a:lnTo>
                    <a:pt x="2661" y="336"/>
                  </a:lnTo>
                  <a:lnTo>
                    <a:pt x="2693" y="331"/>
                  </a:lnTo>
                  <a:lnTo>
                    <a:pt x="2724" y="333"/>
                  </a:lnTo>
                  <a:lnTo>
                    <a:pt x="2756" y="342"/>
                  </a:lnTo>
                  <a:lnTo>
                    <a:pt x="2784" y="356"/>
                  </a:lnTo>
                  <a:lnTo>
                    <a:pt x="2811" y="377"/>
                  </a:lnTo>
                  <a:lnTo>
                    <a:pt x="3073" y="639"/>
                  </a:lnTo>
                  <a:lnTo>
                    <a:pt x="3098" y="671"/>
                  </a:lnTo>
                  <a:lnTo>
                    <a:pt x="3112" y="706"/>
                  </a:lnTo>
                  <a:lnTo>
                    <a:pt x="3119" y="743"/>
                  </a:lnTo>
                  <a:lnTo>
                    <a:pt x="3117" y="780"/>
                  </a:lnTo>
                  <a:lnTo>
                    <a:pt x="3105" y="815"/>
                  </a:lnTo>
                  <a:lnTo>
                    <a:pt x="3085" y="849"/>
                  </a:lnTo>
                  <a:lnTo>
                    <a:pt x="2952" y="1019"/>
                  </a:lnTo>
                  <a:lnTo>
                    <a:pt x="2992" y="1097"/>
                  </a:lnTo>
                  <a:lnTo>
                    <a:pt x="3027" y="1178"/>
                  </a:lnTo>
                  <a:lnTo>
                    <a:pt x="3059" y="1260"/>
                  </a:lnTo>
                  <a:lnTo>
                    <a:pt x="3084" y="1345"/>
                  </a:lnTo>
                  <a:lnTo>
                    <a:pt x="3302" y="1369"/>
                  </a:lnTo>
                  <a:lnTo>
                    <a:pt x="3339" y="1378"/>
                  </a:lnTo>
                  <a:lnTo>
                    <a:pt x="3372" y="1396"/>
                  </a:lnTo>
                  <a:lnTo>
                    <a:pt x="3400" y="1420"/>
                  </a:lnTo>
                  <a:lnTo>
                    <a:pt x="3423" y="1452"/>
                  </a:lnTo>
                  <a:lnTo>
                    <a:pt x="3436" y="1487"/>
                  </a:lnTo>
                  <a:lnTo>
                    <a:pt x="3441" y="1526"/>
                  </a:lnTo>
                  <a:lnTo>
                    <a:pt x="3441" y="1897"/>
                  </a:lnTo>
                  <a:lnTo>
                    <a:pt x="3436" y="1936"/>
                  </a:lnTo>
                  <a:lnTo>
                    <a:pt x="3423" y="1971"/>
                  </a:lnTo>
                  <a:lnTo>
                    <a:pt x="3400" y="2003"/>
                  </a:lnTo>
                  <a:lnTo>
                    <a:pt x="3372" y="2028"/>
                  </a:lnTo>
                  <a:lnTo>
                    <a:pt x="3339" y="2045"/>
                  </a:lnTo>
                  <a:lnTo>
                    <a:pt x="3302" y="2054"/>
                  </a:lnTo>
                  <a:lnTo>
                    <a:pt x="3080" y="2080"/>
                  </a:lnTo>
                  <a:lnTo>
                    <a:pt x="3054" y="2165"/>
                  </a:lnTo>
                  <a:lnTo>
                    <a:pt x="3022" y="2249"/>
                  </a:lnTo>
                  <a:lnTo>
                    <a:pt x="2985" y="2330"/>
                  </a:lnTo>
                  <a:lnTo>
                    <a:pt x="2943" y="2408"/>
                  </a:lnTo>
                  <a:lnTo>
                    <a:pt x="3087" y="2591"/>
                  </a:lnTo>
                  <a:lnTo>
                    <a:pt x="3105" y="2619"/>
                  </a:lnTo>
                  <a:lnTo>
                    <a:pt x="3115" y="2651"/>
                  </a:lnTo>
                  <a:lnTo>
                    <a:pt x="3120" y="2682"/>
                  </a:lnTo>
                  <a:lnTo>
                    <a:pt x="3119" y="2714"/>
                  </a:lnTo>
                  <a:lnTo>
                    <a:pt x="3110" y="2746"/>
                  </a:lnTo>
                  <a:lnTo>
                    <a:pt x="3096" y="2774"/>
                  </a:lnTo>
                  <a:lnTo>
                    <a:pt x="3075" y="2800"/>
                  </a:lnTo>
                  <a:lnTo>
                    <a:pt x="2811" y="3062"/>
                  </a:lnTo>
                  <a:lnTo>
                    <a:pt x="2784" y="3084"/>
                  </a:lnTo>
                  <a:lnTo>
                    <a:pt x="2756" y="3098"/>
                  </a:lnTo>
                  <a:lnTo>
                    <a:pt x="2724" y="3106"/>
                  </a:lnTo>
                  <a:lnTo>
                    <a:pt x="2693" y="3108"/>
                  </a:lnTo>
                  <a:lnTo>
                    <a:pt x="2661" y="3103"/>
                  </a:lnTo>
                  <a:lnTo>
                    <a:pt x="2631" y="3092"/>
                  </a:lnTo>
                  <a:lnTo>
                    <a:pt x="2603" y="3075"/>
                  </a:lnTo>
                  <a:lnTo>
                    <a:pt x="2416" y="2929"/>
                  </a:lnTo>
                  <a:lnTo>
                    <a:pt x="2337" y="2971"/>
                  </a:lnTo>
                  <a:lnTo>
                    <a:pt x="2255" y="3008"/>
                  </a:lnTo>
                  <a:lnTo>
                    <a:pt x="2170" y="3038"/>
                  </a:lnTo>
                  <a:lnTo>
                    <a:pt x="2082" y="3064"/>
                  </a:lnTo>
                  <a:lnTo>
                    <a:pt x="2056" y="3302"/>
                  </a:lnTo>
                  <a:lnTo>
                    <a:pt x="2047" y="3339"/>
                  </a:lnTo>
                  <a:lnTo>
                    <a:pt x="2029" y="3372"/>
                  </a:lnTo>
                  <a:lnTo>
                    <a:pt x="2003" y="3400"/>
                  </a:lnTo>
                  <a:lnTo>
                    <a:pt x="1973" y="3423"/>
                  </a:lnTo>
                  <a:lnTo>
                    <a:pt x="1938" y="3436"/>
                  </a:lnTo>
                  <a:lnTo>
                    <a:pt x="1899" y="3441"/>
                  </a:lnTo>
                  <a:lnTo>
                    <a:pt x="1528" y="3441"/>
                  </a:lnTo>
                  <a:lnTo>
                    <a:pt x="1489" y="3436"/>
                  </a:lnTo>
                  <a:lnTo>
                    <a:pt x="1454" y="3423"/>
                  </a:lnTo>
                  <a:lnTo>
                    <a:pt x="1422" y="3400"/>
                  </a:lnTo>
                  <a:lnTo>
                    <a:pt x="1397" y="3372"/>
                  </a:lnTo>
                  <a:lnTo>
                    <a:pt x="1380" y="3339"/>
                  </a:lnTo>
                  <a:lnTo>
                    <a:pt x="1371" y="3302"/>
                  </a:lnTo>
                  <a:lnTo>
                    <a:pt x="1343" y="3055"/>
                  </a:lnTo>
                  <a:lnTo>
                    <a:pt x="1236" y="3020"/>
                  </a:lnTo>
                  <a:lnTo>
                    <a:pt x="1130" y="2976"/>
                  </a:lnTo>
                  <a:lnTo>
                    <a:pt x="1030" y="2923"/>
                  </a:lnTo>
                  <a:lnTo>
                    <a:pt x="840" y="3075"/>
                  </a:lnTo>
                  <a:lnTo>
                    <a:pt x="811" y="3092"/>
                  </a:lnTo>
                  <a:lnTo>
                    <a:pt x="780" y="3103"/>
                  </a:lnTo>
                  <a:lnTo>
                    <a:pt x="748" y="3108"/>
                  </a:lnTo>
                  <a:lnTo>
                    <a:pt x="716" y="3106"/>
                  </a:lnTo>
                  <a:lnTo>
                    <a:pt x="685" y="3098"/>
                  </a:lnTo>
                  <a:lnTo>
                    <a:pt x="656" y="3084"/>
                  </a:lnTo>
                  <a:lnTo>
                    <a:pt x="630" y="3062"/>
                  </a:lnTo>
                  <a:lnTo>
                    <a:pt x="366" y="2800"/>
                  </a:lnTo>
                  <a:lnTo>
                    <a:pt x="343" y="2769"/>
                  </a:lnTo>
                  <a:lnTo>
                    <a:pt x="327" y="2733"/>
                  </a:lnTo>
                  <a:lnTo>
                    <a:pt x="320" y="2698"/>
                  </a:lnTo>
                  <a:lnTo>
                    <a:pt x="324" y="2661"/>
                  </a:lnTo>
                  <a:lnTo>
                    <a:pt x="334" y="2624"/>
                  </a:lnTo>
                  <a:lnTo>
                    <a:pt x="356" y="2591"/>
                  </a:lnTo>
                  <a:lnTo>
                    <a:pt x="507" y="2397"/>
                  </a:lnTo>
                  <a:lnTo>
                    <a:pt x="458" y="2300"/>
                  </a:lnTo>
                  <a:lnTo>
                    <a:pt x="415" y="2202"/>
                  </a:lnTo>
                  <a:lnTo>
                    <a:pt x="382" y="2098"/>
                  </a:lnTo>
                  <a:lnTo>
                    <a:pt x="139" y="2070"/>
                  </a:lnTo>
                  <a:lnTo>
                    <a:pt x="102" y="2061"/>
                  </a:lnTo>
                  <a:lnTo>
                    <a:pt x="69" y="2043"/>
                  </a:lnTo>
                  <a:lnTo>
                    <a:pt x="40" y="2017"/>
                  </a:lnTo>
                  <a:lnTo>
                    <a:pt x="18" y="1987"/>
                  </a:lnTo>
                  <a:lnTo>
                    <a:pt x="5" y="1952"/>
                  </a:lnTo>
                  <a:lnTo>
                    <a:pt x="0" y="1913"/>
                  </a:lnTo>
                  <a:lnTo>
                    <a:pt x="0" y="1542"/>
                  </a:lnTo>
                  <a:lnTo>
                    <a:pt x="5" y="1503"/>
                  </a:lnTo>
                  <a:lnTo>
                    <a:pt x="18" y="1468"/>
                  </a:lnTo>
                  <a:lnTo>
                    <a:pt x="40" y="1436"/>
                  </a:lnTo>
                  <a:lnTo>
                    <a:pt x="69" y="1412"/>
                  </a:lnTo>
                  <a:lnTo>
                    <a:pt x="102" y="1394"/>
                  </a:lnTo>
                  <a:lnTo>
                    <a:pt x="139" y="1385"/>
                  </a:lnTo>
                  <a:lnTo>
                    <a:pt x="368" y="1359"/>
                  </a:lnTo>
                  <a:lnTo>
                    <a:pt x="392" y="1274"/>
                  </a:lnTo>
                  <a:lnTo>
                    <a:pt x="422" y="1190"/>
                  </a:lnTo>
                  <a:lnTo>
                    <a:pt x="458" y="1109"/>
                  </a:lnTo>
                  <a:lnTo>
                    <a:pt x="498" y="1032"/>
                  </a:lnTo>
                  <a:lnTo>
                    <a:pt x="356" y="850"/>
                  </a:lnTo>
                  <a:lnTo>
                    <a:pt x="338" y="822"/>
                  </a:lnTo>
                  <a:lnTo>
                    <a:pt x="326" y="790"/>
                  </a:lnTo>
                  <a:lnTo>
                    <a:pt x="320" y="759"/>
                  </a:lnTo>
                  <a:lnTo>
                    <a:pt x="322" y="727"/>
                  </a:lnTo>
                  <a:lnTo>
                    <a:pt x="331" y="695"/>
                  </a:lnTo>
                  <a:lnTo>
                    <a:pt x="345" y="667"/>
                  </a:lnTo>
                  <a:lnTo>
                    <a:pt x="366" y="641"/>
                  </a:lnTo>
                  <a:lnTo>
                    <a:pt x="630" y="377"/>
                  </a:lnTo>
                  <a:lnTo>
                    <a:pt x="656" y="356"/>
                  </a:lnTo>
                  <a:lnTo>
                    <a:pt x="685" y="342"/>
                  </a:lnTo>
                  <a:lnTo>
                    <a:pt x="716" y="333"/>
                  </a:lnTo>
                  <a:lnTo>
                    <a:pt x="748" y="331"/>
                  </a:lnTo>
                  <a:lnTo>
                    <a:pt x="780" y="336"/>
                  </a:lnTo>
                  <a:lnTo>
                    <a:pt x="811" y="349"/>
                  </a:lnTo>
                  <a:lnTo>
                    <a:pt x="840" y="366"/>
                  </a:lnTo>
                  <a:lnTo>
                    <a:pt x="1010" y="502"/>
                  </a:lnTo>
                  <a:lnTo>
                    <a:pt x="1093" y="456"/>
                  </a:lnTo>
                  <a:lnTo>
                    <a:pt x="1179" y="416"/>
                  </a:lnTo>
                  <a:lnTo>
                    <a:pt x="1269" y="382"/>
                  </a:lnTo>
                  <a:lnTo>
                    <a:pt x="1360" y="354"/>
                  </a:lnTo>
                  <a:lnTo>
                    <a:pt x="1385" y="139"/>
                  </a:lnTo>
                  <a:lnTo>
                    <a:pt x="1396" y="102"/>
                  </a:lnTo>
                  <a:lnTo>
                    <a:pt x="1413" y="69"/>
                  </a:lnTo>
                  <a:lnTo>
                    <a:pt x="1438" y="41"/>
                  </a:lnTo>
                  <a:lnTo>
                    <a:pt x="1468" y="18"/>
                  </a:lnTo>
                  <a:lnTo>
                    <a:pt x="1503" y="6"/>
                  </a:lnTo>
                  <a:lnTo>
                    <a:pt x="15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35" name="Freeform 141"/>
            <p:cNvSpPr>
              <a:spLocks noEditPoints="1"/>
            </p:cNvSpPr>
            <p:nvPr/>
          </p:nvSpPr>
          <p:spPr bwMode="auto">
            <a:xfrm>
              <a:off x="3493" y="884"/>
              <a:ext cx="1414" cy="1416"/>
            </a:xfrm>
            <a:custGeom>
              <a:avLst/>
              <a:gdLst/>
              <a:ahLst/>
              <a:cxnLst>
                <a:cxn ang="0">
                  <a:pos x="1244" y="931"/>
                </a:cxn>
                <a:cxn ang="0">
                  <a:pos x="1035" y="1078"/>
                </a:cxn>
                <a:cxn ang="0">
                  <a:pos x="924" y="1311"/>
                </a:cxn>
                <a:cxn ang="0">
                  <a:pos x="947" y="1578"/>
                </a:cxn>
                <a:cxn ang="0">
                  <a:pos x="1095" y="1788"/>
                </a:cxn>
                <a:cxn ang="0">
                  <a:pos x="1327" y="1899"/>
                </a:cxn>
                <a:cxn ang="0">
                  <a:pos x="1594" y="1877"/>
                </a:cxn>
                <a:cxn ang="0">
                  <a:pos x="1804" y="1730"/>
                </a:cxn>
                <a:cxn ang="0">
                  <a:pos x="1915" y="1497"/>
                </a:cxn>
                <a:cxn ang="0">
                  <a:pos x="1892" y="1230"/>
                </a:cxn>
                <a:cxn ang="0">
                  <a:pos x="1744" y="1020"/>
                </a:cxn>
                <a:cxn ang="0">
                  <a:pos x="1512" y="909"/>
                </a:cxn>
                <a:cxn ang="0">
                  <a:pos x="1505" y="12"/>
                </a:cxn>
                <a:cxn ang="0">
                  <a:pos x="1596" y="125"/>
                </a:cxn>
                <a:cxn ang="0">
                  <a:pos x="1915" y="367"/>
                </a:cxn>
                <a:cxn ang="0">
                  <a:pos x="2110" y="225"/>
                </a:cxn>
                <a:cxn ang="0">
                  <a:pos x="2230" y="260"/>
                </a:cxn>
                <a:cxn ang="0">
                  <a:pos x="2476" y="506"/>
                </a:cxn>
                <a:cxn ang="0">
                  <a:pos x="2455" y="631"/>
                </a:cxn>
                <a:cxn ang="0">
                  <a:pos x="2499" y="1015"/>
                </a:cxn>
                <a:cxn ang="0">
                  <a:pos x="2758" y="1064"/>
                </a:cxn>
                <a:cxn ang="0">
                  <a:pos x="2828" y="1420"/>
                </a:cxn>
                <a:cxn ang="0">
                  <a:pos x="2772" y="1552"/>
                </a:cxn>
                <a:cxn ang="0">
                  <a:pos x="2526" y="1712"/>
                </a:cxn>
                <a:cxn ang="0">
                  <a:pos x="2591" y="2041"/>
                </a:cxn>
                <a:cxn ang="0">
                  <a:pos x="2608" y="2166"/>
                </a:cxn>
                <a:cxn ang="0">
                  <a:pos x="2386" y="2441"/>
                </a:cxn>
                <a:cxn ang="0">
                  <a:pos x="2267" y="2472"/>
                </a:cxn>
                <a:cxn ang="0">
                  <a:pos x="1982" y="2405"/>
                </a:cxn>
                <a:cxn ang="0">
                  <a:pos x="1790" y="2698"/>
                </a:cxn>
                <a:cxn ang="0">
                  <a:pos x="1691" y="2801"/>
                </a:cxn>
                <a:cxn ang="0">
                  <a:pos x="1323" y="2819"/>
                </a:cxn>
                <a:cxn ang="0">
                  <a:pos x="1232" y="2706"/>
                </a:cxn>
                <a:cxn ang="0">
                  <a:pos x="933" y="2446"/>
                </a:cxn>
                <a:cxn ang="0">
                  <a:pos x="718" y="2606"/>
                </a:cxn>
                <a:cxn ang="0">
                  <a:pos x="598" y="2571"/>
                </a:cxn>
                <a:cxn ang="0">
                  <a:pos x="352" y="2324"/>
                </a:cxn>
                <a:cxn ang="0">
                  <a:pos x="373" y="2199"/>
                </a:cxn>
                <a:cxn ang="0">
                  <a:pos x="347" y="1816"/>
                </a:cxn>
                <a:cxn ang="0">
                  <a:pos x="69" y="1768"/>
                </a:cxn>
                <a:cxn ang="0">
                  <a:pos x="0" y="1411"/>
                </a:cxn>
                <a:cxn ang="0">
                  <a:pos x="54" y="1279"/>
                </a:cxn>
                <a:cxn ang="0">
                  <a:pos x="306" y="1119"/>
                </a:cxn>
                <a:cxn ang="0">
                  <a:pos x="232" y="785"/>
                </a:cxn>
                <a:cxn ang="0">
                  <a:pos x="229" y="642"/>
                </a:cxn>
                <a:cxn ang="0">
                  <a:pos x="466" y="373"/>
                </a:cxn>
                <a:cxn ang="0">
                  <a:pos x="591" y="367"/>
                </a:cxn>
                <a:cxn ang="0">
                  <a:pos x="883" y="387"/>
                </a:cxn>
                <a:cxn ang="0">
                  <a:pos x="1037" y="133"/>
                </a:cxn>
                <a:cxn ang="0">
                  <a:pos x="1135" y="30"/>
                </a:cxn>
              </a:cxnLst>
              <a:rect l="0" t="0" r="r" b="b"/>
              <a:pathLst>
                <a:path w="2828" h="2831">
                  <a:moveTo>
                    <a:pt x="1445" y="901"/>
                  </a:moveTo>
                  <a:lnTo>
                    <a:pt x="1376" y="902"/>
                  </a:lnTo>
                  <a:lnTo>
                    <a:pt x="1309" y="913"/>
                  </a:lnTo>
                  <a:lnTo>
                    <a:pt x="1244" y="931"/>
                  </a:lnTo>
                  <a:lnTo>
                    <a:pt x="1184" y="959"/>
                  </a:lnTo>
                  <a:lnTo>
                    <a:pt x="1130" y="992"/>
                  </a:lnTo>
                  <a:lnTo>
                    <a:pt x="1079" y="1033"/>
                  </a:lnTo>
                  <a:lnTo>
                    <a:pt x="1035" y="1078"/>
                  </a:lnTo>
                  <a:lnTo>
                    <a:pt x="996" y="1131"/>
                  </a:lnTo>
                  <a:lnTo>
                    <a:pt x="964" y="1188"/>
                  </a:lnTo>
                  <a:lnTo>
                    <a:pt x="942" y="1247"/>
                  </a:lnTo>
                  <a:lnTo>
                    <a:pt x="924" y="1311"/>
                  </a:lnTo>
                  <a:lnTo>
                    <a:pt x="917" y="1378"/>
                  </a:lnTo>
                  <a:lnTo>
                    <a:pt x="919" y="1446"/>
                  </a:lnTo>
                  <a:lnTo>
                    <a:pt x="929" y="1513"/>
                  </a:lnTo>
                  <a:lnTo>
                    <a:pt x="947" y="1578"/>
                  </a:lnTo>
                  <a:lnTo>
                    <a:pt x="975" y="1638"/>
                  </a:lnTo>
                  <a:lnTo>
                    <a:pt x="1008" y="1693"/>
                  </a:lnTo>
                  <a:lnTo>
                    <a:pt x="1049" y="1744"/>
                  </a:lnTo>
                  <a:lnTo>
                    <a:pt x="1095" y="1788"/>
                  </a:lnTo>
                  <a:lnTo>
                    <a:pt x="1147" y="1826"/>
                  </a:lnTo>
                  <a:lnTo>
                    <a:pt x="1204" y="1858"/>
                  </a:lnTo>
                  <a:lnTo>
                    <a:pt x="1264" y="1883"/>
                  </a:lnTo>
                  <a:lnTo>
                    <a:pt x="1327" y="1899"/>
                  </a:lnTo>
                  <a:lnTo>
                    <a:pt x="1394" y="1907"/>
                  </a:lnTo>
                  <a:lnTo>
                    <a:pt x="1462" y="1906"/>
                  </a:lnTo>
                  <a:lnTo>
                    <a:pt x="1529" y="1895"/>
                  </a:lnTo>
                  <a:lnTo>
                    <a:pt x="1594" y="1877"/>
                  </a:lnTo>
                  <a:lnTo>
                    <a:pt x="1654" y="1849"/>
                  </a:lnTo>
                  <a:lnTo>
                    <a:pt x="1709" y="1816"/>
                  </a:lnTo>
                  <a:lnTo>
                    <a:pt x="1760" y="1775"/>
                  </a:lnTo>
                  <a:lnTo>
                    <a:pt x="1804" y="1730"/>
                  </a:lnTo>
                  <a:lnTo>
                    <a:pt x="1843" y="1677"/>
                  </a:lnTo>
                  <a:lnTo>
                    <a:pt x="1874" y="1620"/>
                  </a:lnTo>
                  <a:lnTo>
                    <a:pt x="1897" y="1561"/>
                  </a:lnTo>
                  <a:lnTo>
                    <a:pt x="1915" y="1497"/>
                  </a:lnTo>
                  <a:lnTo>
                    <a:pt x="1922" y="1430"/>
                  </a:lnTo>
                  <a:lnTo>
                    <a:pt x="1920" y="1362"/>
                  </a:lnTo>
                  <a:lnTo>
                    <a:pt x="1910" y="1295"/>
                  </a:lnTo>
                  <a:lnTo>
                    <a:pt x="1892" y="1230"/>
                  </a:lnTo>
                  <a:lnTo>
                    <a:pt x="1864" y="1170"/>
                  </a:lnTo>
                  <a:lnTo>
                    <a:pt x="1830" y="1115"/>
                  </a:lnTo>
                  <a:lnTo>
                    <a:pt x="1790" y="1064"/>
                  </a:lnTo>
                  <a:lnTo>
                    <a:pt x="1744" y="1020"/>
                  </a:lnTo>
                  <a:lnTo>
                    <a:pt x="1691" y="982"/>
                  </a:lnTo>
                  <a:lnTo>
                    <a:pt x="1635" y="950"/>
                  </a:lnTo>
                  <a:lnTo>
                    <a:pt x="1575" y="925"/>
                  </a:lnTo>
                  <a:lnTo>
                    <a:pt x="1512" y="909"/>
                  </a:lnTo>
                  <a:lnTo>
                    <a:pt x="1445" y="901"/>
                  </a:lnTo>
                  <a:close/>
                  <a:moveTo>
                    <a:pt x="1429" y="0"/>
                  </a:moveTo>
                  <a:lnTo>
                    <a:pt x="1468" y="1"/>
                  </a:lnTo>
                  <a:lnTo>
                    <a:pt x="1505" y="12"/>
                  </a:lnTo>
                  <a:lnTo>
                    <a:pt x="1536" y="30"/>
                  </a:lnTo>
                  <a:lnTo>
                    <a:pt x="1563" y="56"/>
                  </a:lnTo>
                  <a:lnTo>
                    <a:pt x="1584" y="88"/>
                  </a:lnTo>
                  <a:lnTo>
                    <a:pt x="1596" y="125"/>
                  </a:lnTo>
                  <a:lnTo>
                    <a:pt x="1626" y="274"/>
                  </a:lnTo>
                  <a:lnTo>
                    <a:pt x="1725" y="297"/>
                  </a:lnTo>
                  <a:lnTo>
                    <a:pt x="1822" y="327"/>
                  </a:lnTo>
                  <a:lnTo>
                    <a:pt x="1915" y="367"/>
                  </a:lnTo>
                  <a:lnTo>
                    <a:pt x="2024" y="265"/>
                  </a:lnTo>
                  <a:lnTo>
                    <a:pt x="2050" y="246"/>
                  </a:lnTo>
                  <a:lnTo>
                    <a:pt x="2078" y="232"/>
                  </a:lnTo>
                  <a:lnTo>
                    <a:pt x="2110" y="225"/>
                  </a:lnTo>
                  <a:lnTo>
                    <a:pt x="2142" y="223"/>
                  </a:lnTo>
                  <a:lnTo>
                    <a:pt x="2174" y="228"/>
                  </a:lnTo>
                  <a:lnTo>
                    <a:pt x="2202" y="241"/>
                  </a:lnTo>
                  <a:lnTo>
                    <a:pt x="2230" y="260"/>
                  </a:lnTo>
                  <a:lnTo>
                    <a:pt x="2427" y="426"/>
                  </a:lnTo>
                  <a:lnTo>
                    <a:pt x="2450" y="450"/>
                  </a:lnTo>
                  <a:lnTo>
                    <a:pt x="2466" y="477"/>
                  </a:lnTo>
                  <a:lnTo>
                    <a:pt x="2476" y="506"/>
                  </a:lnTo>
                  <a:lnTo>
                    <a:pt x="2482" y="538"/>
                  </a:lnTo>
                  <a:lnTo>
                    <a:pt x="2480" y="570"/>
                  </a:lnTo>
                  <a:lnTo>
                    <a:pt x="2471" y="602"/>
                  </a:lnTo>
                  <a:lnTo>
                    <a:pt x="2455" y="631"/>
                  </a:lnTo>
                  <a:lnTo>
                    <a:pt x="2369" y="760"/>
                  </a:lnTo>
                  <a:lnTo>
                    <a:pt x="2420" y="841"/>
                  </a:lnTo>
                  <a:lnTo>
                    <a:pt x="2464" y="927"/>
                  </a:lnTo>
                  <a:lnTo>
                    <a:pt x="2499" y="1015"/>
                  </a:lnTo>
                  <a:lnTo>
                    <a:pt x="2656" y="1020"/>
                  </a:lnTo>
                  <a:lnTo>
                    <a:pt x="2694" y="1027"/>
                  </a:lnTo>
                  <a:lnTo>
                    <a:pt x="2728" y="1041"/>
                  </a:lnTo>
                  <a:lnTo>
                    <a:pt x="2758" y="1064"/>
                  </a:lnTo>
                  <a:lnTo>
                    <a:pt x="2781" y="1093"/>
                  </a:lnTo>
                  <a:lnTo>
                    <a:pt x="2797" y="1126"/>
                  </a:lnTo>
                  <a:lnTo>
                    <a:pt x="2805" y="1163"/>
                  </a:lnTo>
                  <a:lnTo>
                    <a:pt x="2828" y="1420"/>
                  </a:lnTo>
                  <a:lnTo>
                    <a:pt x="2826" y="1459"/>
                  </a:lnTo>
                  <a:lnTo>
                    <a:pt x="2816" y="1494"/>
                  </a:lnTo>
                  <a:lnTo>
                    <a:pt x="2797" y="1525"/>
                  </a:lnTo>
                  <a:lnTo>
                    <a:pt x="2772" y="1552"/>
                  </a:lnTo>
                  <a:lnTo>
                    <a:pt x="2740" y="1573"/>
                  </a:lnTo>
                  <a:lnTo>
                    <a:pt x="2703" y="1585"/>
                  </a:lnTo>
                  <a:lnTo>
                    <a:pt x="2547" y="1617"/>
                  </a:lnTo>
                  <a:lnTo>
                    <a:pt x="2526" y="1712"/>
                  </a:lnTo>
                  <a:lnTo>
                    <a:pt x="2496" y="1804"/>
                  </a:lnTo>
                  <a:lnTo>
                    <a:pt x="2457" y="1895"/>
                  </a:lnTo>
                  <a:lnTo>
                    <a:pt x="2571" y="2015"/>
                  </a:lnTo>
                  <a:lnTo>
                    <a:pt x="2591" y="2041"/>
                  </a:lnTo>
                  <a:lnTo>
                    <a:pt x="2605" y="2071"/>
                  </a:lnTo>
                  <a:lnTo>
                    <a:pt x="2612" y="2103"/>
                  </a:lnTo>
                  <a:lnTo>
                    <a:pt x="2614" y="2134"/>
                  </a:lnTo>
                  <a:lnTo>
                    <a:pt x="2608" y="2166"/>
                  </a:lnTo>
                  <a:lnTo>
                    <a:pt x="2596" y="2194"/>
                  </a:lnTo>
                  <a:lnTo>
                    <a:pt x="2577" y="2222"/>
                  </a:lnTo>
                  <a:lnTo>
                    <a:pt x="2411" y="2418"/>
                  </a:lnTo>
                  <a:lnTo>
                    <a:pt x="2386" y="2441"/>
                  </a:lnTo>
                  <a:lnTo>
                    <a:pt x="2360" y="2458"/>
                  </a:lnTo>
                  <a:lnTo>
                    <a:pt x="2330" y="2469"/>
                  </a:lnTo>
                  <a:lnTo>
                    <a:pt x="2298" y="2474"/>
                  </a:lnTo>
                  <a:lnTo>
                    <a:pt x="2267" y="2472"/>
                  </a:lnTo>
                  <a:lnTo>
                    <a:pt x="2237" y="2463"/>
                  </a:lnTo>
                  <a:lnTo>
                    <a:pt x="2207" y="2448"/>
                  </a:lnTo>
                  <a:lnTo>
                    <a:pt x="2064" y="2354"/>
                  </a:lnTo>
                  <a:lnTo>
                    <a:pt x="1982" y="2405"/>
                  </a:lnTo>
                  <a:lnTo>
                    <a:pt x="1894" y="2451"/>
                  </a:lnTo>
                  <a:lnTo>
                    <a:pt x="1802" y="2488"/>
                  </a:lnTo>
                  <a:lnTo>
                    <a:pt x="1797" y="2659"/>
                  </a:lnTo>
                  <a:lnTo>
                    <a:pt x="1790" y="2698"/>
                  </a:lnTo>
                  <a:lnTo>
                    <a:pt x="1776" y="2731"/>
                  </a:lnTo>
                  <a:lnTo>
                    <a:pt x="1753" y="2761"/>
                  </a:lnTo>
                  <a:lnTo>
                    <a:pt x="1725" y="2786"/>
                  </a:lnTo>
                  <a:lnTo>
                    <a:pt x="1691" y="2801"/>
                  </a:lnTo>
                  <a:lnTo>
                    <a:pt x="1654" y="2810"/>
                  </a:lnTo>
                  <a:lnTo>
                    <a:pt x="1397" y="2831"/>
                  </a:lnTo>
                  <a:lnTo>
                    <a:pt x="1359" y="2829"/>
                  </a:lnTo>
                  <a:lnTo>
                    <a:pt x="1323" y="2819"/>
                  </a:lnTo>
                  <a:lnTo>
                    <a:pt x="1292" y="2800"/>
                  </a:lnTo>
                  <a:lnTo>
                    <a:pt x="1264" y="2775"/>
                  </a:lnTo>
                  <a:lnTo>
                    <a:pt x="1244" y="2743"/>
                  </a:lnTo>
                  <a:lnTo>
                    <a:pt x="1232" y="2706"/>
                  </a:lnTo>
                  <a:lnTo>
                    <a:pt x="1197" y="2530"/>
                  </a:lnTo>
                  <a:lnTo>
                    <a:pt x="1107" y="2509"/>
                  </a:lnTo>
                  <a:lnTo>
                    <a:pt x="1019" y="2481"/>
                  </a:lnTo>
                  <a:lnTo>
                    <a:pt x="933" y="2446"/>
                  </a:lnTo>
                  <a:lnTo>
                    <a:pt x="804" y="2566"/>
                  </a:lnTo>
                  <a:lnTo>
                    <a:pt x="778" y="2585"/>
                  </a:lnTo>
                  <a:lnTo>
                    <a:pt x="750" y="2599"/>
                  </a:lnTo>
                  <a:lnTo>
                    <a:pt x="718" y="2606"/>
                  </a:lnTo>
                  <a:lnTo>
                    <a:pt x="686" y="2608"/>
                  </a:lnTo>
                  <a:lnTo>
                    <a:pt x="655" y="2602"/>
                  </a:lnTo>
                  <a:lnTo>
                    <a:pt x="626" y="2590"/>
                  </a:lnTo>
                  <a:lnTo>
                    <a:pt x="598" y="2571"/>
                  </a:lnTo>
                  <a:lnTo>
                    <a:pt x="401" y="2405"/>
                  </a:lnTo>
                  <a:lnTo>
                    <a:pt x="378" y="2381"/>
                  </a:lnTo>
                  <a:lnTo>
                    <a:pt x="362" y="2354"/>
                  </a:lnTo>
                  <a:lnTo>
                    <a:pt x="352" y="2324"/>
                  </a:lnTo>
                  <a:lnTo>
                    <a:pt x="347" y="2293"/>
                  </a:lnTo>
                  <a:lnTo>
                    <a:pt x="348" y="2261"/>
                  </a:lnTo>
                  <a:lnTo>
                    <a:pt x="357" y="2229"/>
                  </a:lnTo>
                  <a:lnTo>
                    <a:pt x="373" y="2199"/>
                  </a:lnTo>
                  <a:lnTo>
                    <a:pt x="470" y="2053"/>
                  </a:lnTo>
                  <a:lnTo>
                    <a:pt x="422" y="1978"/>
                  </a:lnTo>
                  <a:lnTo>
                    <a:pt x="382" y="1899"/>
                  </a:lnTo>
                  <a:lnTo>
                    <a:pt x="347" y="1816"/>
                  </a:lnTo>
                  <a:lnTo>
                    <a:pt x="171" y="1811"/>
                  </a:lnTo>
                  <a:lnTo>
                    <a:pt x="132" y="1805"/>
                  </a:lnTo>
                  <a:lnTo>
                    <a:pt x="98" y="1789"/>
                  </a:lnTo>
                  <a:lnTo>
                    <a:pt x="69" y="1768"/>
                  </a:lnTo>
                  <a:lnTo>
                    <a:pt x="46" y="1738"/>
                  </a:lnTo>
                  <a:lnTo>
                    <a:pt x="30" y="1705"/>
                  </a:lnTo>
                  <a:lnTo>
                    <a:pt x="21" y="1668"/>
                  </a:lnTo>
                  <a:lnTo>
                    <a:pt x="0" y="1411"/>
                  </a:lnTo>
                  <a:lnTo>
                    <a:pt x="2" y="1372"/>
                  </a:lnTo>
                  <a:lnTo>
                    <a:pt x="12" y="1337"/>
                  </a:lnTo>
                  <a:lnTo>
                    <a:pt x="30" y="1305"/>
                  </a:lnTo>
                  <a:lnTo>
                    <a:pt x="54" y="1279"/>
                  </a:lnTo>
                  <a:lnTo>
                    <a:pt x="86" y="1258"/>
                  </a:lnTo>
                  <a:lnTo>
                    <a:pt x="123" y="1246"/>
                  </a:lnTo>
                  <a:lnTo>
                    <a:pt x="285" y="1214"/>
                  </a:lnTo>
                  <a:lnTo>
                    <a:pt x="306" y="1119"/>
                  </a:lnTo>
                  <a:lnTo>
                    <a:pt x="334" y="1026"/>
                  </a:lnTo>
                  <a:lnTo>
                    <a:pt x="370" y="936"/>
                  </a:lnTo>
                  <a:lnTo>
                    <a:pt x="255" y="816"/>
                  </a:lnTo>
                  <a:lnTo>
                    <a:pt x="232" y="785"/>
                  </a:lnTo>
                  <a:lnTo>
                    <a:pt x="218" y="751"/>
                  </a:lnTo>
                  <a:lnTo>
                    <a:pt x="213" y="714"/>
                  </a:lnTo>
                  <a:lnTo>
                    <a:pt x="216" y="677"/>
                  </a:lnTo>
                  <a:lnTo>
                    <a:pt x="229" y="642"/>
                  </a:lnTo>
                  <a:lnTo>
                    <a:pt x="250" y="609"/>
                  </a:lnTo>
                  <a:lnTo>
                    <a:pt x="415" y="411"/>
                  </a:lnTo>
                  <a:lnTo>
                    <a:pt x="440" y="389"/>
                  </a:lnTo>
                  <a:lnTo>
                    <a:pt x="466" y="373"/>
                  </a:lnTo>
                  <a:lnTo>
                    <a:pt x="496" y="360"/>
                  </a:lnTo>
                  <a:lnTo>
                    <a:pt x="528" y="357"/>
                  </a:lnTo>
                  <a:lnTo>
                    <a:pt x="560" y="359"/>
                  </a:lnTo>
                  <a:lnTo>
                    <a:pt x="591" y="367"/>
                  </a:lnTo>
                  <a:lnTo>
                    <a:pt x="621" y="382"/>
                  </a:lnTo>
                  <a:lnTo>
                    <a:pt x="750" y="468"/>
                  </a:lnTo>
                  <a:lnTo>
                    <a:pt x="815" y="426"/>
                  </a:lnTo>
                  <a:lnTo>
                    <a:pt x="883" y="387"/>
                  </a:lnTo>
                  <a:lnTo>
                    <a:pt x="954" y="352"/>
                  </a:lnTo>
                  <a:lnTo>
                    <a:pt x="1026" y="323"/>
                  </a:lnTo>
                  <a:lnTo>
                    <a:pt x="1031" y="170"/>
                  </a:lnTo>
                  <a:lnTo>
                    <a:pt x="1037" y="133"/>
                  </a:lnTo>
                  <a:lnTo>
                    <a:pt x="1051" y="98"/>
                  </a:lnTo>
                  <a:lnTo>
                    <a:pt x="1074" y="68"/>
                  </a:lnTo>
                  <a:lnTo>
                    <a:pt x="1102" y="45"/>
                  </a:lnTo>
                  <a:lnTo>
                    <a:pt x="1135" y="30"/>
                  </a:lnTo>
                  <a:lnTo>
                    <a:pt x="1174" y="21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36" name="Freeform 142"/>
            <p:cNvSpPr>
              <a:spLocks noEditPoints="1"/>
            </p:cNvSpPr>
            <p:nvPr/>
          </p:nvSpPr>
          <p:spPr bwMode="auto">
            <a:xfrm>
              <a:off x="2572" y="1728"/>
              <a:ext cx="1148" cy="1148"/>
            </a:xfrm>
            <a:custGeom>
              <a:avLst/>
              <a:gdLst/>
              <a:ahLst/>
              <a:cxnLst>
                <a:cxn ang="0">
                  <a:pos x="1030" y="748"/>
                </a:cxn>
                <a:cxn ang="0">
                  <a:pos x="868" y="845"/>
                </a:cxn>
                <a:cxn ang="0">
                  <a:pos x="768" y="1003"/>
                </a:cxn>
                <a:cxn ang="0">
                  <a:pos x="748" y="1201"/>
                </a:cxn>
                <a:cxn ang="0">
                  <a:pos x="820" y="1377"/>
                </a:cxn>
                <a:cxn ang="0">
                  <a:pos x="961" y="1500"/>
                </a:cxn>
                <a:cxn ang="0">
                  <a:pos x="1149" y="1549"/>
                </a:cxn>
                <a:cxn ang="0">
                  <a:pos x="1338" y="1505"/>
                </a:cxn>
                <a:cxn ang="0">
                  <a:pos x="1482" y="1385"/>
                </a:cxn>
                <a:cxn ang="0">
                  <a:pos x="1558" y="1211"/>
                </a:cxn>
                <a:cxn ang="0">
                  <a:pos x="1544" y="1014"/>
                </a:cxn>
                <a:cxn ang="0">
                  <a:pos x="1447" y="852"/>
                </a:cxn>
                <a:cxn ang="0">
                  <a:pos x="1289" y="752"/>
                </a:cxn>
                <a:cxn ang="0">
                  <a:pos x="1090" y="0"/>
                </a:cxn>
                <a:cxn ang="0">
                  <a:pos x="1320" y="20"/>
                </a:cxn>
                <a:cxn ang="0">
                  <a:pos x="1391" y="104"/>
                </a:cxn>
                <a:cxn ang="0">
                  <a:pos x="1487" y="264"/>
                </a:cxn>
                <a:cxn ang="0">
                  <a:pos x="1713" y="278"/>
                </a:cxn>
                <a:cxn ang="0">
                  <a:pos x="1802" y="247"/>
                </a:cxn>
                <a:cxn ang="0">
                  <a:pos x="1894" y="273"/>
                </a:cxn>
                <a:cxn ang="0">
                  <a:pos x="2052" y="437"/>
                </a:cxn>
                <a:cxn ang="0">
                  <a:pos x="2070" y="544"/>
                </a:cxn>
                <a:cxn ang="0">
                  <a:pos x="1975" y="690"/>
                </a:cxn>
                <a:cxn ang="0">
                  <a:pos x="2061" y="908"/>
                </a:cxn>
                <a:cxn ang="0">
                  <a:pos x="2232" y="949"/>
                </a:cxn>
                <a:cxn ang="0">
                  <a:pos x="2293" y="1039"/>
                </a:cxn>
                <a:cxn ang="0">
                  <a:pos x="2290" y="1274"/>
                </a:cxn>
                <a:cxn ang="0">
                  <a:pos x="2227" y="1362"/>
                </a:cxn>
                <a:cxn ang="0">
                  <a:pos x="2052" y="1399"/>
                </a:cxn>
                <a:cxn ang="0">
                  <a:pos x="1957" y="1618"/>
                </a:cxn>
                <a:cxn ang="0">
                  <a:pos x="2052" y="1762"/>
                </a:cxn>
                <a:cxn ang="0">
                  <a:pos x="2045" y="1855"/>
                </a:cxn>
                <a:cxn ang="0">
                  <a:pos x="1897" y="2021"/>
                </a:cxn>
                <a:cxn ang="0">
                  <a:pos x="1797" y="2065"/>
                </a:cxn>
                <a:cxn ang="0">
                  <a:pos x="1692" y="2029"/>
                </a:cxn>
                <a:cxn ang="0">
                  <a:pos x="1457" y="2024"/>
                </a:cxn>
                <a:cxn ang="0">
                  <a:pos x="1355" y="2197"/>
                </a:cxn>
                <a:cxn ang="0">
                  <a:pos x="1283" y="2278"/>
                </a:cxn>
                <a:cxn ang="0">
                  <a:pos x="1051" y="2293"/>
                </a:cxn>
                <a:cxn ang="0">
                  <a:pos x="947" y="2253"/>
                </a:cxn>
                <a:cxn ang="0">
                  <a:pos x="898" y="2154"/>
                </a:cxn>
                <a:cxn ang="0">
                  <a:pos x="746" y="1980"/>
                </a:cxn>
                <a:cxn ang="0">
                  <a:pos x="553" y="2035"/>
                </a:cxn>
                <a:cxn ang="0">
                  <a:pos x="444" y="2042"/>
                </a:cxn>
                <a:cxn ang="0">
                  <a:pos x="269" y="1889"/>
                </a:cxn>
                <a:cxn ang="0">
                  <a:pos x="225" y="1804"/>
                </a:cxn>
                <a:cxn ang="0">
                  <a:pos x="241" y="1711"/>
                </a:cxn>
                <a:cxn ang="0">
                  <a:pos x="301" y="1524"/>
                </a:cxn>
                <a:cxn ang="0">
                  <a:pos x="136" y="1375"/>
                </a:cxn>
                <a:cxn ang="0">
                  <a:pos x="39" y="1322"/>
                </a:cxn>
                <a:cxn ang="0">
                  <a:pos x="0" y="1218"/>
                </a:cxn>
                <a:cxn ang="0">
                  <a:pos x="21" y="988"/>
                </a:cxn>
                <a:cxn ang="0">
                  <a:pos x="104" y="915"/>
                </a:cxn>
                <a:cxn ang="0">
                  <a:pos x="275" y="820"/>
                </a:cxn>
                <a:cxn ang="0">
                  <a:pos x="273" y="592"/>
                </a:cxn>
                <a:cxn ang="0">
                  <a:pos x="241" y="502"/>
                </a:cxn>
                <a:cxn ang="0">
                  <a:pos x="266" y="410"/>
                </a:cxn>
                <a:cxn ang="0">
                  <a:pos x="428" y="254"/>
                </a:cxn>
                <a:cxn ang="0">
                  <a:pos x="518" y="231"/>
                </a:cxn>
                <a:cxn ang="0">
                  <a:pos x="607" y="264"/>
                </a:cxn>
                <a:cxn ang="0">
                  <a:pos x="840" y="257"/>
                </a:cxn>
                <a:cxn ang="0">
                  <a:pos x="944" y="99"/>
                </a:cxn>
                <a:cxn ang="0">
                  <a:pos x="1016" y="18"/>
                </a:cxn>
              </a:cxnLst>
              <a:rect l="0" t="0" r="r" b="b"/>
              <a:pathLst>
                <a:path w="2297" h="2295">
                  <a:moveTo>
                    <a:pt x="1158" y="729"/>
                  </a:moveTo>
                  <a:lnTo>
                    <a:pt x="1091" y="732"/>
                  </a:lnTo>
                  <a:lnTo>
                    <a:pt x="1030" y="748"/>
                  </a:lnTo>
                  <a:lnTo>
                    <a:pt x="970" y="771"/>
                  </a:lnTo>
                  <a:lnTo>
                    <a:pt x="915" y="805"/>
                  </a:lnTo>
                  <a:lnTo>
                    <a:pt x="868" y="845"/>
                  </a:lnTo>
                  <a:lnTo>
                    <a:pt x="826" y="893"/>
                  </a:lnTo>
                  <a:lnTo>
                    <a:pt x="792" y="945"/>
                  </a:lnTo>
                  <a:lnTo>
                    <a:pt x="768" y="1003"/>
                  </a:lnTo>
                  <a:lnTo>
                    <a:pt x="750" y="1067"/>
                  </a:lnTo>
                  <a:lnTo>
                    <a:pt x="745" y="1134"/>
                  </a:lnTo>
                  <a:lnTo>
                    <a:pt x="748" y="1201"/>
                  </a:lnTo>
                  <a:lnTo>
                    <a:pt x="764" y="1264"/>
                  </a:lnTo>
                  <a:lnTo>
                    <a:pt x="787" y="1322"/>
                  </a:lnTo>
                  <a:lnTo>
                    <a:pt x="820" y="1377"/>
                  </a:lnTo>
                  <a:lnTo>
                    <a:pt x="861" y="1424"/>
                  </a:lnTo>
                  <a:lnTo>
                    <a:pt x="908" y="1466"/>
                  </a:lnTo>
                  <a:lnTo>
                    <a:pt x="961" y="1500"/>
                  </a:lnTo>
                  <a:lnTo>
                    <a:pt x="1019" y="1526"/>
                  </a:lnTo>
                  <a:lnTo>
                    <a:pt x="1083" y="1542"/>
                  </a:lnTo>
                  <a:lnTo>
                    <a:pt x="1149" y="1549"/>
                  </a:lnTo>
                  <a:lnTo>
                    <a:pt x="1216" y="1544"/>
                  </a:lnTo>
                  <a:lnTo>
                    <a:pt x="1278" y="1530"/>
                  </a:lnTo>
                  <a:lnTo>
                    <a:pt x="1338" y="1505"/>
                  </a:lnTo>
                  <a:lnTo>
                    <a:pt x="1392" y="1472"/>
                  </a:lnTo>
                  <a:lnTo>
                    <a:pt x="1440" y="1431"/>
                  </a:lnTo>
                  <a:lnTo>
                    <a:pt x="1482" y="1385"/>
                  </a:lnTo>
                  <a:lnTo>
                    <a:pt x="1516" y="1331"/>
                  </a:lnTo>
                  <a:lnTo>
                    <a:pt x="1540" y="1273"/>
                  </a:lnTo>
                  <a:lnTo>
                    <a:pt x="1558" y="1211"/>
                  </a:lnTo>
                  <a:lnTo>
                    <a:pt x="1563" y="1144"/>
                  </a:lnTo>
                  <a:lnTo>
                    <a:pt x="1560" y="1077"/>
                  </a:lnTo>
                  <a:lnTo>
                    <a:pt x="1544" y="1014"/>
                  </a:lnTo>
                  <a:lnTo>
                    <a:pt x="1521" y="954"/>
                  </a:lnTo>
                  <a:lnTo>
                    <a:pt x="1487" y="900"/>
                  </a:lnTo>
                  <a:lnTo>
                    <a:pt x="1447" y="852"/>
                  </a:lnTo>
                  <a:lnTo>
                    <a:pt x="1399" y="810"/>
                  </a:lnTo>
                  <a:lnTo>
                    <a:pt x="1347" y="776"/>
                  </a:lnTo>
                  <a:lnTo>
                    <a:pt x="1289" y="752"/>
                  </a:lnTo>
                  <a:lnTo>
                    <a:pt x="1225" y="734"/>
                  </a:lnTo>
                  <a:lnTo>
                    <a:pt x="1158" y="729"/>
                  </a:lnTo>
                  <a:close/>
                  <a:moveTo>
                    <a:pt x="1090" y="0"/>
                  </a:moveTo>
                  <a:lnTo>
                    <a:pt x="1246" y="2"/>
                  </a:lnTo>
                  <a:lnTo>
                    <a:pt x="1285" y="7"/>
                  </a:lnTo>
                  <a:lnTo>
                    <a:pt x="1320" y="20"/>
                  </a:lnTo>
                  <a:lnTo>
                    <a:pt x="1350" y="43"/>
                  </a:lnTo>
                  <a:lnTo>
                    <a:pt x="1375" y="71"/>
                  </a:lnTo>
                  <a:lnTo>
                    <a:pt x="1391" y="104"/>
                  </a:lnTo>
                  <a:lnTo>
                    <a:pt x="1399" y="141"/>
                  </a:lnTo>
                  <a:lnTo>
                    <a:pt x="1410" y="238"/>
                  </a:lnTo>
                  <a:lnTo>
                    <a:pt x="1487" y="264"/>
                  </a:lnTo>
                  <a:lnTo>
                    <a:pt x="1563" y="298"/>
                  </a:lnTo>
                  <a:lnTo>
                    <a:pt x="1637" y="336"/>
                  </a:lnTo>
                  <a:lnTo>
                    <a:pt x="1713" y="278"/>
                  </a:lnTo>
                  <a:lnTo>
                    <a:pt x="1741" y="261"/>
                  </a:lnTo>
                  <a:lnTo>
                    <a:pt x="1771" y="250"/>
                  </a:lnTo>
                  <a:lnTo>
                    <a:pt x="1802" y="247"/>
                  </a:lnTo>
                  <a:lnTo>
                    <a:pt x="1834" y="248"/>
                  </a:lnTo>
                  <a:lnTo>
                    <a:pt x="1864" y="257"/>
                  </a:lnTo>
                  <a:lnTo>
                    <a:pt x="1894" y="273"/>
                  </a:lnTo>
                  <a:lnTo>
                    <a:pt x="1919" y="294"/>
                  </a:lnTo>
                  <a:lnTo>
                    <a:pt x="2029" y="407"/>
                  </a:lnTo>
                  <a:lnTo>
                    <a:pt x="2052" y="437"/>
                  </a:lnTo>
                  <a:lnTo>
                    <a:pt x="2066" y="472"/>
                  </a:lnTo>
                  <a:lnTo>
                    <a:pt x="2073" y="507"/>
                  </a:lnTo>
                  <a:lnTo>
                    <a:pt x="2070" y="544"/>
                  </a:lnTo>
                  <a:lnTo>
                    <a:pt x="2059" y="579"/>
                  </a:lnTo>
                  <a:lnTo>
                    <a:pt x="2038" y="613"/>
                  </a:lnTo>
                  <a:lnTo>
                    <a:pt x="1975" y="690"/>
                  </a:lnTo>
                  <a:lnTo>
                    <a:pt x="2010" y="761"/>
                  </a:lnTo>
                  <a:lnTo>
                    <a:pt x="2038" y="833"/>
                  </a:lnTo>
                  <a:lnTo>
                    <a:pt x="2061" y="908"/>
                  </a:lnTo>
                  <a:lnTo>
                    <a:pt x="2161" y="921"/>
                  </a:lnTo>
                  <a:lnTo>
                    <a:pt x="2198" y="931"/>
                  </a:lnTo>
                  <a:lnTo>
                    <a:pt x="2232" y="949"/>
                  </a:lnTo>
                  <a:lnTo>
                    <a:pt x="2260" y="974"/>
                  </a:lnTo>
                  <a:lnTo>
                    <a:pt x="2279" y="1003"/>
                  </a:lnTo>
                  <a:lnTo>
                    <a:pt x="2293" y="1039"/>
                  </a:lnTo>
                  <a:lnTo>
                    <a:pt x="2297" y="1077"/>
                  </a:lnTo>
                  <a:lnTo>
                    <a:pt x="2295" y="1236"/>
                  </a:lnTo>
                  <a:lnTo>
                    <a:pt x="2290" y="1274"/>
                  </a:lnTo>
                  <a:lnTo>
                    <a:pt x="2278" y="1308"/>
                  </a:lnTo>
                  <a:lnTo>
                    <a:pt x="2255" y="1340"/>
                  </a:lnTo>
                  <a:lnTo>
                    <a:pt x="2227" y="1362"/>
                  </a:lnTo>
                  <a:lnTo>
                    <a:pt x="2193" y="1380"/>
                  </a:lnTo>
                  <a:lnTo>
                    <a:pt x="2156" y="1389"/>
                  </a:lnTo>
                  <a:lnTo>
                    <a:pt x="2052" y="1399"/>
                  </a:lnTo>
                  <a:lnTo>
                    <a:pt x="2028" y="1475"/>
                  </a:lnTo>
                  <a:lnTo>
                    <a:pt x="1996" y="1547"/>
                  </a:lnTo>
                  <a:lnTo>
                    <a:pt x="1957" y="1618"/>
                  </a:lnTo>
                  <a:lnTo>
                    <a:pt x="2024" y="1704"/>
                  </a:lnTo>
                  <a:lnTo>
                    <a:pt x="2042" y="1732"/>
                  </a:lnTo>
                  <a:lnTo>
                    <a:pt x="2052" y="1762"/>
                  </a:lnTo>
                  <a:lnTo>
                    <a:pt x="2058" y="1794"/>
                  </a:lnTo>
                  <a:lnTo>
                    <a:pt x="2054" y="1825"/>
                  </a:lnTo>
                  <a:lnTo>
                    <a:pt x="2045" y="1855"/>
                  </a:lnTo>
                  <a:lnTo>
                    <a:pt x="2031" y="1885"/>
                  </a:lnTo>
                  <a:lnTo>
                    <a:pt x="2010" y="1910"/>
                  </a:lnTo>
                  <a:lnTo>
                    <a:pt x="1897" y="2021"/>
                  </a:lnTo>
                  <a:lnTo>
                    <a:pt x="1868" y="2044"/>
                  </a:lnTo>
                  <a:lnTo>
                    <a:pt x="1832" y="2058"/>
                  </a:lnTo>
                  <a:lnTo>
                    <a:pt x="1797" y="2065"/>
                  </a:lnTo>
                  <a:lnTo>
                    <a:pt x="1760" y="2061"/>
                  </a:lnTo>
                  <a:lnTo>
                    <a:pt x="1725" y="2051"/>
                  </a:lnTo>
                  <a:lnTo>
                    <a:pt x="1692" y="2029"/>
                  </a:lnTo>
                  <a:lnTo>
                    <a:pt x="1604" y="1959"/>
                  </a:lnTo>
                  <a:lnTo>
                    <a:pt x="1531" y="1994"/>
                  </a:lnTo>
                  <a:lnTo>
                    <a:pt x="1457" y="2024"/>
                  </a:lnTo>
                  <a:lnTo>
                    <a:pt x="1380" y="2047"/>
                  </a:lnTo>
                  <a:lnTo>
                    <a:pt x="1366" y="2160"/>
                  </a:lnTo>
                  <a:lnTo>
                    <a:pt x="1355" y="2197"/>
                  </a:lnTo>
                  <a:lnTo>
                    <a:pt x="1338" y="2230"/>
                  </a:lnTo>
                  <a:lnTo>
                    <a:pt x="1313" y="2258"/>
                  </a:lnTo>
                  <a:lnTo>
                    <a:pt x="1283" y="2278"/>
                  </a:lnTo>
                  <a:lnTo>
                    <a:pt x="1248" y="2292"/>
                  </a:lnTo>
                  <a:lnTo>
                    <a:pt x="1209" y="2295"/>
                  </a:lnTo>
                  <a:lnTo>
                    <a:pt x="1051" y="2293"/>
                  </a:lnTo>
                  <a:lnTo>
                    <a:pt x="1012" y="2288"/>
                  </a:lnTo>
                  <a:lnTo>
                    <a:pt x="979" y="2276"/>
                  </a:lnTo>
                  <a:lnTo>
                    <a:pt x="947" y="2253"/>
                  </a:lnTo>
                  <a:lnTo>
                    <a:pt x="924" y="2225"/>
                  </a:lnTo>
                  <a:lnTo>
                    <a:pt x="907" y="2191"/>
                  </a:lnTo>
                  <a:lnTo>
                    <a:pt x="898" y="2154"/>
                  </a:lnTo>
                  <a:lnTo>
                    <a:pt x="885" y="2035"/>
                  </a:lnTo>
                  <a:lnTo>
                    <a:pt x="815" y="2010"/>
                  </a:lnTo>
                  <a:lnTo>
                    <a:pt x="746" y="1980"/>
                  </a:lnTo>
                  <a:lnTo>
                    <a:pt x="680" y="1945"/>
                  </a:lnTo>
                  <a:lnTo>
                    <a:pt x="586" y="2015"/>
                  </a:lnTo>
                  <a:lnTo>
                    <a:pt x="553" y="2035"/>
                  </a:lnTo>
                  <a:lnTo>
                    <a:pt x="518" y="2045"/>
                  </a:lnTo>
                  <a:lnTo>
                    <a:pt x="479" y="2049"/>
                  </a:lnTo>
                  <a:lnTo>
                    <a:pt x="444" y="2042"/>
                  </a:lnTo>
                  <a:lnTo>
                    <a:pt x="409" y="2026"/>
                  </a:lnTo>
                  <a:lnTo>
                    <a:pt x="379" y="2001"/>
                  </a:lnTo>
                  <a:lnTo>
                    <a:pt x="269" y="1889"/>
                  </a:lnTo>
                  <a:lnTo>
                    <a:pt x="248" y="1862"/>
                  </a:lnTo>
                  <a:lnTo>
                    <a:pt x="234" y="1834"/>
                  </a:lnTo>
                  <a:lnTo>
                    <a:pt x="225" y="1804"/>
                  </a:lnTo>
                  <a:lnTo>
                    <a:pt x="225" y="1773"/>
                  </a:lnTo>
                  <a:lnTo>
                    <a:pt x="229" y="1741"/>
                  </a:lnTo>
                  <a:lnTo>
                    <a:pt x="241" y="1711"/>
                  </a:lnTo>
                  <a:lnTo>
                    <a:pt x="259" y="1683"/>
                  </a:lnTo>
                  <a:lnTo>
                    <a:pt x="335" y="1589"/>
                  </a:lnTo>
                  <a:lnTo>
                    <a:pt x="301" y="1524"/>
                  </a:lnTo>
                  <a:lnTo>
                    <a:pt x="275" y="1458"/>
                  </a:lnTo>
                  <a:lnTo>
                    <a:pt x="252" y="1389"/>
                  </a:lnTo>
                  <a:lnTo>
                    <a:pt x="136" y="1375"/>
                  </a:lnTo>
                  <a:lnTo>
                    <a:pt x="99" y="1364"/>
                  </a:lnTo>
                  <a:lnTo>
                    <a:pt x="65" y="1347"/>
                  </a:lnTo>
                  <a:lnTo>
                    <a:pt x="39" y="1322"/>
                  </a:lnTo>
                  <a:lnTo>
                    <a:pt x="18" y="1292"/>
                  </a:lnTo>
                  <a:lnTo>
                    <a:pt x="4" y="1257"/>
                  </a:lnTo>
                  <a:lnTo>
                    <a:pt x="0" y="1218"/>
                  </a:lnTo>
                  <a:lnTo>
                    <a:pt x="2" y="1060"/>
                  </a:lnTo>
                  <a:lnTo>
                    <a:pt x="7" y="1021"/>
                  </a:lnTo>
                  <a:lnTo>
                    <a:pt x="21" y="988"/>
                  </a:lnTo>
                  <a:lnTo>
                    <a:pt x="42" y="958"/>
                  </a:lnTo>
                  <a:lnTo>
                    <a:pt x="71" y="933"/>
                  </a:lnTo>
                  <a:lnTo>
                    <a:pt x="104" y="915"/>
                  </a:lnTo>
                  <a:lnTo>
                    <a:pt x="141" y="907"/>
                  </a:lnTo>
                  <a:lnTo>
                    <a:pt x="250" y="896"/>
                  </a:lnTo>
                  <a:lnTo>
                    <a:pt x="275" y="820"/>
                  </a:lnTo>
                  <a:lnTo>
                    <a:pt x="305" y="748"/>
                  </a:lnTo>
                  <a:lnTo>
                    <a:pt x="340" y="678"/>
                  </a:lnTo>
                  <a:lnTo>
                    <a:pt x="273" y="592"/>
                  </a:lnTo>
                  <a:lnTo>
                    <a:pt x="255" y="564"/>
                  </a:lnTo>
                  <a:lnTo>
                    <a:pt x="245" y="532"/>
                  </a:lnTo>
                  <a:lnTo>
                    <a:pt x="241" y="502"/>
                  </a:lnTo>
                  <a:lnTo>
                    <a:pt x="243" y="470"/>
                  </a:lnTo>
                  <a:lnTo>
                    <a:pt x="252" y="439"/>
                  </a:lnTo>
                  <a:lnTo>
                    <a:pt x="266" y="410"/>
                  </a:lnTo>
                  <a:lnTo>
                    <a:pt x="287" y="386"/>
                  </a:lnTo>
                  <a:lnTo>
                    <a:pt x="401" y="275"/>
                  </a:lnTo>
                  <a:lnTo>
                    <a:pt x="428" y="254"/>
                  </a:lnTo>
                  <a:lnTo>
                    <a:pt x="456" y="240"/>
                  </a:lnTo>
                  <a:lnTo>
                    <a:pt x="486" y="231"/>
                  </a:lnTo>
                  <a:lnTo>
                    <a:pt x="518" y="231"/>
                  </a:lnTo>
                  <a:lnTo>
                    <a:pt x="549" y="234"/>
                  </a:lnTo>
                  <a:lnTo>
                    <a:pt x="579" y="247"/>
                  </a:lnTo>
                  <a:lnTo>
                    <a:pt x="607" y="264"/>
                  </a:lnTo>
                  <a:lnTo>
                    <a:pt x="685" y="328"/>
                  </a:lnTo>
                  <a:lnTo>
                    <a:pt x="761" y="289"/>
                  </a:lnTo>
                  <a:lnTo>
                    <a:pt x="840" y="257"/>
                  </a:lnTo>
                  <a:lnTo>
                    <a:pt x="921" y="233"/>
                  </a:lnTo>
                  <a:lnTo>
                    <a:pt x="933" y="136"/>
                  </a:lnTo>
                  <a:lnTo>
                    <a:pt x="944" y="99"/>
                  </a:lnTo>
                  <a:lnTo>
                    <a:pt x="961" y="65"/>
                  </a:lnTo>
                  <a:lnTo>
                    <a:pt x="986" y="37"/>
                  </a:lnTo>
                  <a:lnTo>
                    <a:pt x="1016" y="18"/>
                  </a:lnTo>
                  <a:lnTo>
                    <a:pt x="1051" y="4"/>
                  </a:lnTo>
                  <a:lnTo>
                    <a:pt x="1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grpSp>
        <p:nvGrpSpPr>
          <p:cNvPr id="137" name="Group 5"/>
          <p:cNvGrpSpPr>
            <a:grpSpLocks noChangeAspect="1"/>
          </p:cNvGrpSpPr>
          <p:nvPr/>
        </p:nvGrpSpPr>
        <p:grpSpPr bwMode="auto">
          <a:xfrm>
            <a:off x="2418105" y="1752600"/>
            <a:ext cx="225774" cy="389932"/>
            <a:chOff x="3208" y="1012"/>
            <a:chExt cx="491" cy="848"/>
          </a:xfrm>
          <a:solidFill>
            <a:schemeClr val="bg1"/>
          </a:solidFill>
        </p:grpSpPr>
        <p:sp>
          <p:nvSpPr>
            <p:cNvPr id="138" name="Freeform 7"/>
            <p:cNvSpPr>
              <a:spLocks/>
            </p:cNvSpPr>
            <p:nvPr/>
          </p:nvSpPr>
          <p:spPr bwMode="auto">
            <a:xfrm>
              <a:off x="3208" y="1039"/>
              <a:ext cx="491" cy="821"/>
            </a:xfrm>
            <a:custGeom>
              <a:avLst/>
              <a:gdLst/>
              <a:ahLst/>
              <a:cxnLst>
                <a:cxn ang="0">
                  <a:pos x="502" y="12"/>
                </a:cxn>
                <a:cxn ang="0">
                  <a:pos x="562" y="58"/>
                </a:cxn>
                <a:cxn ang="0">
                  <a:pos x="607" y="119"/>
                </a:cxn>
                <a:cxn ang="0">
                  <a:pos x="628" y="169"/>
                </a:cxn>
                <a:cxn ang="0">
                  <a:pos x="647" y="289"/>
                </a:cxn>
                <a:cxn ang="0">
                  <a:pos x="665" y="473"/>
                </a:cxn>
                <a:cxn ang="0">
                  <a:pos x="684" y="695"/>
                </a:cxn>
                <a:cxn ang="0">
                  <a:pos x="708" y="976"/>
                </a:cxn>
                <a:cxn ang="0">
                  <a:pos x="725" y="1161"/>
                </a:cxn>
                <a:cxn ang="0">
                  <a:pos x="743" y="1272"/>
                </a:cxn>
                <a:cxn ang="0">
                  <a:pos x="756" y="1284"/>
                </a:cxn>
                <a:cxn ang="0">
                  <a:pos x="802" y="1256"/>
                </a:cxn>
                <a:cxn ang="0">
                  <a:pos x="880" y="1225"/>
                </a:cxn>
                <a:cxn ang="0">
                  <a:pos x="975" y="1214"/>
                </a:cxn>
                <a:cxn ang="0">
                  <a:pos x="1076" y="1247"/>
                </a:cxn>
                <a:cxn ang="0">
                  <a:pos x="1167" y="1350"/>
                </a:cxn>
                <a:cxn ang="0">
                  <a:pos x="1211" y="1378"/>
                </a:cxn>
                <a:cxn ang="0">
                  <a:pos x="1273" y="1356"/>
                </a:cxn>
                <a:cxn ang="0">
                  <a:pos x="1358" y="1346"/>
                </a:cxn>
                <a:cxn ang="0">
                  <a:pos x="1452" y="1367"/>
                </a:cxn>
                <a:cxn ang="0">
                  <a:pos x="1539" y="1442"/>
                </a:cxn>
                <a:cxn ang="0">
                  <a:pos x="1593" y="1546"/>
                </a:cxn>
                <a:cxn ang="0">
                  <a:pos x="1634" y="1553"/>
                </a:cxn>
                <a:cxn ang="0">
                  <a:pos x="1713" y="1576"/>
                </a:cxn>
                <a:cxn ang="0">
                  <a:pos x="1806" y="1622"/>
                </a:cxn>
                <a:cxn ang="0">
                  <a:pos x="1891" y="1700"/>
                </a:cxn>
                <a:cxn ang="0">
                  <a:pos x="1944" y="1819"/>
                </a:cxn>
                <a:cxn ang="0">
                  <a:pos x="1950" y="1941"/>
                </a:cxn>
                <a:cxn ang="0">
                  <a:pos x="1957" y="2018"/>
                </a:cxn>
                <a:cxn ang="0">
                  <a:pos x="1962" y="2176"/>
                </a:cxn>
                <a:cxn ang="0">
                  <a:pos x="1957" y="2392"/>
                </a:cxn>
                <a:cxn ang="0">
                  <a:pos x="1927" y="2640"/>
                </a:cxn>
                <a:cxn ang="0">
                  <a:pos x="1863" y="2897"/>
                </a:cxn>
                <a:cxn ang="0">
                  <a:pos x="1726" y="3283"/>
                </a:cxn>
                <a:cxn ang="0">
                  <a:pos x="651" y="3255"/>
                </a:cxn>
                <a:cxn ang="0">
                  <a:pos x="664" y="3208"/>
                </a:cxn>
                <a:cxn ang="0">
                  <a:pos x="639" y="3132"/>
                </a:cxn>
                <a:cxn ang="0">
                  <a:pos x="570" y="3057"/>
                </a:cxn>
                <a:cxn ang="0">
                  <a:pos x="529" y="3010"/>
                </a:cxn>
                <a:cxn ang="0">
                  <a:pos x="446" y="2911"/>
                </a:cxn>
                <a:cxn ang="0">
                  <a:pos x="336" y="2775"/>
                </a:cxn>
                <a:cxn ang="0">
                  <a:pos x="185" y="2577"/>
                </a:cxn>
                <a:cxn ang="0">
                  <a:pos x="73" y="2410"/>
                </a:cxn>
                <a:cxn ang="0">
                  <a:pos x="21" y="2323"/>
                </a:cxn>
                <a:cxn ang="0">
                  <a:pos x="4" y="2272"/>
                </a:cxn>
                <a:cxn ang="0">
                  <a:pos x="4" y="2177"/>
                </a:cxn>
                <a:cxn ang="0">
                  <a:pos x="50" y="2045"/>
                </a:cxn>
                <a:cxn ang="0">
                  <a:pos x="137" y="1925"/>
                </a:cxn>
                <a:cxn ang="0">
                  <a:pos x="156" y="1861"/>
                </a:cxn>
                <a:cxn ang="0">
                  <a:pos x="193" y="1743"/>
                </a:cxn>
                <a:cxn ang="0">
                  <a:pos x="249" y="1571"/>
                </a:cxn>
                <a:cxn ang="0">
                  <a:pos x="292" y="1457"/>
                </a:cxn>
                <a:cxn ang="0">
                  <a:pos x="294" y="1430"/>
                </a:cxn>
                <a:cxn ang="0">
                  <a:pos x="300" y="1340"/>
                </a:cxn>
                <a:cxn ang="0">
                  <a:pos x="307" y="1177"/>
                </a:cxn>
                <a:cxn ang="0">
                  <a:pos x="314" y="926"/>
                </a:cxn>
                <a:cxn ang="0">
                  <a:pos x="320" y="579"/>
                </a:cxn>
                <a:cxn ang="0">
                  <a:pos x="326" y="198"/>
                </a:cxn>
                <a:cxn ang="0">
                  <a:pos x="364" y="64"/>
                </a:cxn>
                <a:cxn ang="0">
                  <a:pos x="421" y="6"/>
                </a:cxn>
              </a:cxnLst>
              <a:rect l="0" t="0" r="r" b="b"/>
              <a:pathLst>
                <a:path w="1963" h="3283">
                  <a:moveTo>
                    <a:pt x="453" y="0"/>
                  </a:moveTo>
                  <a:lnTo>
                    <a:pt x="469" y="2"/>
                  </a:lnTo>
                  <a:lnTo>
                    <a:pt x="486" y="6"/>
                  </a:lnTo>
                  <a:lnTo>
                    <a:pt x="502" y="12"/>
                  </a:lnTo>
                  <a:lnTo>
                    <a:pt x="518" y="22"/>
                  </a:lnTo>
                  <a:lnTo>
                    <a:pt x="533" y="32"/>
                  </a:lnTo>
                  <a:lnTo>
                    <a:pt x="548" y="45"/>
                  </a:lnTo>
                  <a:lnTo>
                    <a:pt x="562" y="58"/>
                  </a:lnTo>
                  <a:lnTo>
                    <a:pt x="575" y="73"/>
                  </a:lnTo>
                  <a:lnTo>
                    <a:pt x="587" y="88"/>
                  </a:lnTo>
                  <a:lnTo>
                    <a:pt x="598" y="104"/>
                  </a:lnTo>
                  <a:lnTo>
                    <a:pt x="607" y="119"/>
                  </a:lnTo>
                  <a:lnTo>
                    <a:pt x="614" y="135"/>
                  </a:lnTo>
                  <a:lnTo>
                    <a:pt x="621" y="150"/>
                  </a:lnTo>
                  <a:lnTo>
                    <a:pt x="625" y="165"/>
                  </a:lnTo>
                  <a:lnTo>
                    <a:pt x="628" y="169"/>
                  </a:lnTo>
                  <a:lnTo>
                    <a:pt x="632" y="180"/>
                  </a:lnTo>
                  <a:lnTo>
                    <a:pt x="639" y="224"/>
                  </a:lnTo>
                  <a:lnTo>
                    <a:pt x="643" y="254"/>
                  </a:lnTo>
                  <a:lnTo>
                    <a:pt x="647" y="289"/>
                  </a:lnTo>
                  <a:lnTo>
                    <a:pt x="652" y="330"/>
                  </a:lnTo>
                  <a:lnTo>
                    <a:pt x="656" y="374"/>
                  </a:lnTo>
                  <a:lnTo>
                    <a:pt x="660" y="422"/>
                  </a:lnTo>
                  <a:lnTo>
                    <a:pt x="665" y="473"/>
                  </a:lnTo>
                  <a:lnTo>
                    <a:pt x="669" y="526"/>
                  </a:lnTo>
                  <a:lnTo>
                    <a:pt x="674" y="582"/>
                  </a:lnTo>
                  <a:lnTo>
                    <a:pt x="679" y="638"/>
                  </a:lnTo>
                  <a:lnTo>
                    <a:pt x="684" y="695"/>
                  </a:lnTo>
                  <a:lnTo>
                    <a:pt x="688" y="753"/>
                  </a:lnTo>
                  <a:lnTo>
                    <a:pt x="698" y="867"/>
                  </a:lnTo>
                  <a:lnTo>
                    <a:pt x="702" y="922"/>
                  </a:lnTo>
                  <a:lnTo>
                    <a:pt x="708" y="976"/>
                  </a:lnTo>
                  <a:lnTo>
                    <a:pt x="712" y="1027"/>
                  </a:lnTo>
                  <a:lnTo>
                    <a:pt x="717" y="1076"/>
                  </a:lnTo>
                  <a:lnTo>
                    <a:pt x="721" y="1120"/>
                  </a:lnTo>
                  <a:lnTo>
                    <a:pt x="725" y="1161"/>
                  </a:lnTo>
                  <a:lnTo>
                    <a:pt x="731" y="1196"/>
                  </a:lnTo>
                  <a:lnTo>
                    <a:pt x="735" y="1227"/>
                  </a:lnTo>
                  <a:lnTo>
                    <a:pt x="739" y="1252"/>
                  </a:lnTo>
                  <a:lnTo>
                    <a:pt x="743" y="1272"/>
                  </a:lnTo>
                  <a:lnTo>
                    <a:pt x="746" y="1283"/>
                  </a:lnTo>
                  <a:lnTo>
                    <a:pt x="750" y="1289"/>
                  </a:lnTo>
                  <a:lnTo>
                    <a:pt x="752" y="1288"/>
                  </a:lnTo>
                  <a:lnTo>
                    <a:pt x="756" y="1284"/>
                  </a:lnTo>
                  <a:lnTo>
                    <a:pt x="764" y="1279"/>
                  </a:lnTo>
                  <a:lnTo>
                    <a:pt x="774" y="1272"/>
                  </a:lnTo>
                  <a:lnTo>
                    <a:pt x="788" y="1265"/>
                  </a:lnTo>
                  <a:lnTo>
                    <a:pt x="802" y="1256"/>
                  </a:lnTo>
                  <a:lnTo>
                    <a:pt x="819" y="1248"/>
                  </a:lnTo>
                  <a:lnTo>
                    <a:pt x="837" y="1240"/>
                  </a:lnTo>
                  <a:lnTo>
                    <a:pt x="858" y="1232"/>
                  </a:lnTo>
                  <a:lnTo>
                    <a:pt x="880" y="1225"/>
                  </a:lnTo>
                  <a:lnTo>
                    <a:pt x="903" y="1219"/>
                  </a:lnTo>
                  <a:lnTo>
                    <a:pt x="927" y="1215"/>
                  </a:lnTo>
                  <a:lnTo>
                    <a:pt x="950" y="1214"/>
                  </a:lnTo>
                  <a:lnTo>
                    <a:pt x="975" y="1214"/>
                  </a:lnTo>
                  <a:lnTo>
                    <a:pt x="1000" y="1217"/>
                  </a:lnTo>
                  <a:lnTo>
                    <a:pt x="1026" y="1223"/>
                  </a:lnTo>
                  <a:lnTo>
                    <a:pt x="1051" y="1234"/>
                  </a:lnTo>
                  <a:lnTo>
                    <a:pt x="1076" y="1247"/>
                  </a:lnTo>
                  <a:lnTo>
                    <a:pt x="1100" y="1266"/>
                  </a:lnTo>
                  <a:lnTo>
                    <a:pt x="1124" y="1289"/>
                  </a:lnTo>
                  <a:lnTo>
                    <a:pt x="1147" y="1317"/>
                  </a:lnTo>
                  <a:lnTo>
                    <a:pt x="1167" y="1350"/>
                  </a:lnTo>
                  <a:lnTo>
                    <a:pt x="1187" y="1389"/>
                  </a:lnTo>
                  <a:lnTo>
                    <a:pt x="1193" y="1386"/>
                  </a:lnTo>
                  <a:lnTo>
                    <a:pt x="1201" y="1382"/>
                  </a:lnTo>
                  <a:lnTo>
                    <a:pt x="1211" y="1378"/>
                  </a:lnTo>
                  <a:lnTo>
                    <a:pt x="1223" y="1373"/>
                  </a:lnTo>
                  <a:lnTo>
                    <a:pt x="1238" y="1366"/>
                  </a:lnTo>
                  <a:lnTo>
                    <a:pt x="1255" y="1361"/>
                  </a:lnTo>
                  <a:lnTo>
                    <a:pt x="1273" y="1356"/>
                  </a:lnTo>
                  <a:lnTo>
                    <a:pt x="1293" y="1352"/>
                  </a:lnTo>
                  <a:lnTo>
                    <a:pt x="1314" y="1348"/>
                  </a:lnTo>
                  <a:lnTo>
                    <a:pt x="1335" y="1347"/>
                  </a:lnTo>
                  <a:lnTo>
                    <a:pt x="1358" y="1346"/>
                  </a:lnTo>
                  <a:lnTo>
                    <a:pt x="1381" y="1348"/>
                  </a:lnTo>
                  <a:lnTo>
                    <a:pt x="1405" y="1352"/>
                  </a:lnTo>
                  <a:lnTo>
                    <a:pt x="1429" y="1358"/>
                  </a:lnTo>
                  <a:lnTo>
                    <a:pt x="1452" y="1367"/>
                  </a:lnTo>
                  <a:lnTo>
                    <a:pt x="1475" y="1381"/>
                  </a:lnTo>
                  <a:lnTo>
                    <a:pt x="1497" y="1398"/>
                  </a:lnTo>
                  <a:lnTo>
                    <a:pt x="1518" y="1417"/>
                  </a:lnTo>
                  <a:lnTo>
                    <a:pt x="1539" y="1442"/>
                  </a:lnTo>
                  <a:lnTo>
                    <a:pt x="1558" y="1472"/>
                  </a:lnTo>
                  <a:lnTo>
                    <a:pt x="1575" y="1506"/>
                  </a:lnTo>
                  <a:lnTo>
                    <a:pt x="1591" y="1546"/>
                  </a:lnTo>
                  <a:lnTo>
                    <a:pt x="1593" y="1546"/>
                  </a:lnTo>
                  <a:lnTo>
                    <a:pt x="1598" y="1547"/>
                  </a:lnTo>
                  <a:lnTo>
                    <a:pt x="1607" y="1548"/>
                  </a:lnTo>
                  <a:lnTo>
                    <a:pt x="1620" y="1550"/>
                  </a:lnTo>
                  <a:lnTo>
                    <a:pt x="1634" y="1553"/>
                  </a:lnTo>
                  <a:lnTo>
                    <a:pt x="1652" y="1557"/>
                  </a:lnTo>
                  <a:lnTo>
                    <a:pt x="1671" y="1561"/>
                  </a:lnTo>
                  <a:lnTo>
                    <a:pt x="1691" y="1568"/>
                  </a:lnTo>
                  <a:lnTo>
                    <a:pt x="1713" y="1576"/>
                  </a:lnTo>
                  <a:lnTo>
                    <a:pt x="1736" y="1584"/>
                  </a:lnTo>
                  <a:lnTo>
                    <a:pt x="1759" y="1596"/>
                  </a:lnTo>
                  <a:lnTo>
                    <a:pt x="1783" y="1608"/>
                  </a:lnTo>
                  <a:lnTo>
                    <a:pt x="1806" y="1622"/>
                  </a:lnTo>
                  <a:lnTo>
                    <a:pt x="1828" y="1638"/>
                  </a:lnTo>
                  <a:lnTo>
                    <a:pt x="1851" y="1657"/>
                  </a:lnTo>
                  <a:lnTo>
                    <a:pt x="1872" y="1678"/>
                  </a:lnTo>
                  <a:lnTo>
                    <a:pt x="1891" y="1700"/>
                  </a:lnTo>
                  <a:lnTo>
                    <a:pt x="1907" y="1725"/>
                  </a:lnTo>
                  <a:lnTo>
                    <a:pt x="1923" y="1753"/>
                  </a:lnTo>
                  <a:lnTo>
                    <a:pt x="1934" y="1785"/>
                  </a:lnTo>
                  <a:lnTo>
                    <a:pt x="1944" y="1819"/>
                  </a:lnTo>
                  <a:lnTo>
                    <a:pt x="1950" y="1855"/>
                  </a:lnTo>
                  <a:lnTo>
                    <a:pt x="1952" y="1895"/>
                  </a:lnTo>
                  <a:lnTo>
                    <a:pt x="1950" y="1938"/>
                  </a:lnTo>
                  <a:lnTo>
                    <a:pt x="1950" y="1941"/>
                  </a:lnTo>
                  <a:lnTo>
                    <a:pt x="1951" y="1952"/>
                  </a:lnTo>
                  <a:lnTo>
                    <a:pt x="1953" y="1968"/>
                  </a:lnTo>
                  <a:lnTo>
                    <a:pt x="1955" y="1990"/>
                  </a:lnTo>
                  <a:lnTo>
                    <a:pt x="1957" y="2018"/>
                  </a:lnTo>
                  <a:lnTo>
                    <a:pt x="1959" y="2050"/>
                  </a:lnTo>
                  <a:lnTo>
                    <a:pt x="1960" y="2088"/>
                  </a:lnTo>
                  <a:lnTo>
                    <a:pt x="1962" y="2130"/>
                  </a:lnTo>
                  <a:lnTo>
                    <a:pt x="1962" y="2176"/>
                  </a:lnTo>
                  <a:lnTo>
                    <a:pt x="1963" y="2226"/>
                  </a:lnTo>
                  <a:lnTo>
                    <a:pt x="1962" y="2277"/>
                  </a:lnTo>
                  <a:lnTo>
                    <a:pt x="1960" y="2333"/>
                  </a:lnTo>
                  <a:lnTo>
                    <a:pt x="1957" y="2392"/>
                  </a:lnTo>
                  <a:lnTo>
                    <a:pt x="1952" y="2451"/>
                  </a:lnTo>
                  <a:lnTo>
                    <a:pt x="1946" y="2513"/>
                  </a:lnTo>
                  <a:lnTo>
                    <a:pt x="1937" y="2576"/>
                  </a:lnTo>
                  <a:lnTo>
                    <a:pt x="1927" y="2640"/>
                  </a:lnTo>
                  <a:lnTo>
                    <a:pt x="1914" y="2704"/>
                  </a:lnTo>
                  <a:lnTo>
                    <a:pt x="1900" y="2769"/>
                  </a:lnTo>
                  <a:lnTo>
                    <a:pt x="1882" y="2834"/>
                  </a:lnTo>
                  <a:lnTo>
                    <a:pt x="1863" y="2897"/>
                  </a:lnTo>
                  <a:lnTo>
                    <a:pt x="1840" y="2960"/>
                  </a:lnTo>
                  <a:lnTo>
                    <a:pt x="1814" y="3021"/>
                  </a:lnTo>
                  <a:lnTo>
                    <a:pt x="1785" y="3082"/>
                  </a:lnTo>
                  <a:lnTo>
                    <a:pt x="1726" y="3283"/>
                  </a:lnTo>
                  <a:lnTo>
                    <a:pt x="638" y="3271"/>
                  </a:lnTo>
                  <a:lnTo>
                    <a:pt x="642" y="3267"/>
                  </a:lnTo>
                  <a:lnTo>
                    <a:pt x="646" y="3262"/>
                  </a:lnTo>
                  <a:lnTo>
                    <a:pt x="651" y="3255"/>
                  </a:lnTo>
                  <a:lnTo>
                    <a:pt x="656" y="3246"/>
                  </a:lnTo>
                  <a:lnTo>
                    <a:pt x="660" y="3235"/>
                  </a:lnTo>
                  <a:lnTo>
                    <a:pt x="663" y="3223"/>
                  </a:lnTo>
                  <a:lnTo>
                    <a:pt x="664" y="3208"/>
                  </a:lnTo>
                  <a:lnTo>
                    <a:pt x="663" y="3191"/>
                  </a:lnTo>
                  <a:lnTo>
                    <a:pt x="659" y="3174"/>
                  </a:lnTo>
                  <a:lnTo>
                    <a:pt x="651" y="3154"/>
                  </a:lnTo>
                  <a:lnTo>
                    <a:pt x="639" y="3132"/>
                  </a:lnTo>
                  <a:lnTo>
                    <a:pt x="622" y="3110"/>
                  </a:lnTo>
                  <a:lnTo>
                    <a:pt x="600" y="3085"/>
                  </a:lnTo>
                  <a:lnTo>
                    <a:pt x="572" y="3059"/>
                  </a:lnTo>
                  <a:lnTo>
                    <a:pt x="570" y="3057"/>
                  </a:lnTo>
                  <a:lnTo>
                    <a:pt x="564" y="3050"/>
                  </a:lnTo>
                  <a:lnTo>
                    <a:pt x="555" y="3040"/>
                  </a:lnTo>
                  <a:lnTo>
                    <a:pt x="544" y="3027"/>
                  </a:lnTo>
                  <a:lnTo>
                    <a:pt x="529" y="3010"/>
                  </a:lnTo>
                  <a:lnTo>
                    <a:pt x="512" y="2989"/>
                  </a:lnTo>
                  <a:lnTo>
                    <a:pt x="492" y="2965"/>
                  </a:lnTo>
                  <a:lnTo>
                    <a:pt x="470" y="2939"/>
                  </a:lnTo>
                  <a:lnTo>
                    <a:pt x="446" y="2911"/>
                  </a:lnTo>
                  <a:lnTo>
                    <a:pt x="420" y="2880"/>
                  </a:lnTo>
                  <a:lnTo>
                    <a:pt x="393" y="2847"/>
                  </a:lnTo>
                  <a:lnTo>
                    <a:pt x="365" y="2813"/>
                  </a:lnTo>
                  <a:lnTo>
                    <a:pt x="336" y="2775"/>
                  </a:lnTo>
                  <a:lnTo>
                    <a:pt x="306" y="2738"/>
                  </a:lnTo>
                  <a:lnTo>
                    <a:pt x="246" y="2659"/>
                  </a:lnTo>
                  <a:lnTo>
                    <a:pt x="215" y="2618"/>
                  </a:lnTo>
                  <a:lnTo>
                    <a:pt x="185" y="2577"/>
                  </a:lnTo>
                  <a:lnTo>
                    <a:pt x="156" y="2535"/>
                  </a:lnTo>
                  <a:lnTo>
                    <a:pt x="127" y="2493"/>
                  </a:lnTo>
                  <a:lnTo>
                    <a:pt x="99" y="2452"/>
                  </a:lnTo>
                  <a:lnTo>
                    <a:pt x="73" y="2410"/>
                  </a:lnTo>
                  <a:lnTo>
                    <a:pt x="48" y="2370"/>
                  </a:lnTo>
                  <a:lnTo>
                    <a:pt x="24" y="2330"/>
                  </a:lnTo>
                  <a:lnTo>
                    <a:pt x="23" y="2328"/>
                  </a:lnTo>
                  <a:lnTo>
                    <a:pt x="21" y="2323"/>
                  </a:lnTo>
                  <a:lnTo>
                    <a:pt x="17" y="2315"/>
                  </a:lnTo>
                  <a:lnTo>
                    <a:pt x="12" y="2303"/>
                  </a:lnTo>
                  <a:lnTo>
                    <a:pt x="8" y="2289"/>
                  </a:lnTo>
                  <a:lnTo>
                    <a:pt x="4" y="2272"/>
                  </a:lnTo>
                  <a:lnTo>
                    <a:pt x="2" y="2251"/>
                  </a:lnTo>
                  <a:lnTo>
                    <a:pt x="0" y="2230"/>
                  </a:lnTo>
                  <a:lnTo>
                    <a:pt x="1" y="2204"/>
                  </a:lnTo>
                  <a:lnTo>
                    <a:pt x="4" y="2177"/>
                  </a:lnTo>
                  <a:lnTo>
                    <a:pt x="9" y="2147"/>
                  </a:lnTo>
                  <a:lnTo>
                    <a:pt x="19" y="2114"/>
                  </a:lnTo>
                  <a:lnTo>
                    <a:pt x="32" y="2081"/>
                  </a:lnTo>
                  <a:lnTo>
                    <a:pt x="50" y="2045"/>
                  </a:lnTo>
                  <a:lnTo>
                    <a:pt x="74" y="2008"/>
                  </a:lnTo>
                  <a:lnTo>
                    <a:pt x="102" y="1968"/>
                  </a:lnTo>
                  <a:lnTo>
                    <a:pt x="136" y="1928"/>
                  </a:lnTo>
                  <a:lnTo>
                    <a:pt x="137" y="1925"/>
                  </a:lnTo>
                  <a:lnTo>
                    <a:pt x="139" y="1916"/>
                  </a:lnTo>
                  <a:lnTo>
                    <a:pt x="143" y="1902"/>
                  </a:lnTo>
                  <a:lnTo>
                    <a:pt x="149" y="1884"/>
                  </a:lnTo>
                  <a:lnTo>
                    <a:pt x="156" y="1861"/>
                  </a:lnTo>
                  <a:lnTo>
                    <a:pt x="164" y="1835"/>
                  </a:lnTo>
                  <a:lnTo>
                    <a:pt x="172" y="1806"/>
                  </a:lnTo>
                  <a:lnTo>
                    <a:pt x="183" y="1775"/>
                  </a:lnTo>
                  <a:lnTo>
                    <a:pt x="193" y="1743"/>
                  </a:lnTo>
                  <a:lnTo>
                    <a:pt x="203" y="1709"/>
                  </a:lnTo>
                  <a:lnTo>
                    <a:pt x="226" y="1638"/>
                  </a:lnTo>
                  <a:lnTo>
                    <a:pt x="238" y="1604"/>
                  </a:lnTo>
                  <a:lnTo>
                    <a:pt x="249" y="1571"/>
                  </a:lnTo>
                  <a:lnTo>
                    <a:pt x="260" y="1539"/>
                  </a:lnTo>
                  <a:lnTo>
                    <a:pt x="272" y="1509"/>
                  </a:lnTo>
                  <a:lnTo>
                    <a:pt x="282" y="1481"/>
                  </a:lnTo>
                  <a:lnTo>
                    <a:pt x="292" y="1457"/>
                  </a:lnTo>
                  <a:lnTo>
                    <a:pt x="292" y="1455"/>
                  </a:lnTo>
                  <a:lnTo>
                    <a:pt x="293" y="1450"/>
                  </a:lnTo>
                  <a:lnTo>
                    <a:pt x="293" y="1442"/>
                  </a:lnTo>
                  <a:lnTo>
                    <a:pt x="294" y="1430"/>
                  </a:lnTo>
                  <a:lnTo>
                    <a:pt x="295" y="1413"/>
                  </a:lnTo>
                  <a:lnTo>
                    <a:pt x="297" y="1393"/>
                  </a:lnTo>
                  <a:lnTo>
                    <a:pt x="298" y="1368"/>
                  </a:lnTo>
                  <a:lnTo>
                    <a:pt x="300" y="1340"/>
                  </a:lnTo>
                  <a:lnTo>
                    <a:pt x="302" y="1306"/>
                  </a:lnTo>
                  <a:lnTo>
                    <a:pt x="303" y="1269"/>
                  </a:lnTo>
                  <a:lnTo>
                    <a:pt x="305" y="1225"/>
                  </a:lnTo>
                  <a:lnTo>
                    <a:pt x="307" y="1177"/>
                  </a:lnTo>
                  <a:lnTo>
                    <a:pt x="309" y="1123"/>
                  </a:lnTo>
                  <a:lnTo>
                    <a:pt x="310" y="1063"/>
                  </a:lnTo>
                  <a:lnTo>
                    <a:pt x="312" y="998"/>
                  </a:lnTo>
                  <a:lnTo>
                    <a:pt x="314" y="926"/>
                  </a:lnTo>
                  <a:lnTo>
                    <a:pt x="315" y="850"/>
                  </a:lnTo>
                  <a:lnTo>
                    <a:pt x="318" y="766"/>
                  </a:lnTo>
                  <a:lnTo>
                    <a:pt x="319" y="675"/>
                  </a:lnTo>
                  <a:lnTo>
                    <a:pt x="320" y="579"/>
                  </a:lnTo>
                  <a:lnTo>
                    <a:pt x="320" y="475"/>
                  </a:lnTo>
                  <a:lnTo>
                    <a:pt x="321" y="364"/>
                  </a:lnTo>
                  <a:lnTo>
                    <a:pt x="321" y="246"/>
                  </a:lnTo>
                  <a:lnTo>
                    <a:pt x="326" y="198"/>
                  </a:lnTo>
                  <a:lnTo>
                    <a:pt x="333" y="157"/>
                  </a:lnTo>
                  <a:lnTo>
                    <a:pt x="342" y="120"/>
                  </a:lnTo>
                  <a:lnTo>
                    <a:pt x="353" y="90"/>
                  </a:lnTo>
                  <a:lnTo>
                    <a:pt x="364" y="64"/>
                  </a:lnTo>
                  <a:lnTo>
                    <a:pt x="378" y="43"/>
                  </a:lnTo>
                  <a:lnTo>
                    <a:pt x="391" y="27"/>
                  </a:lnTo>
                  <a:lnTo>
                    <a:pt x="406" y="14"/>
                  </a:lnTo>
                  <a:lnTo>
                    <a:pt x="421" y="6"/>
                  </a:lnTo>
                  <a:lnTo>
                    <a:pt x="437" y="1"/>
                  </a:lnTo>
                  <a:lnTo>
                    <a:pt x="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39" name="Freeform 8"/>
            <p:cNvSpPr>
              <a:spLocks noEditPoints="1"/>
            </p:cNvSpPr>
            <p:nvPr/>
          </p:nvSpPr>
          <p:spPr bwMode="auto">
            <a:xfrm>
              <a:off x="3261" y="1012"/>
              <a:ext cx="128" cy="128"/>
            </a:xfrm>
            <a:custGeom>
              <a:avLst/>
              <a:gdLst/>
              <a:ahLst/>
              <a:cxnLst>
                <a:cxn ang="0">
                  <a:pos x="223" y="56"/>
                </a:cxn>
                <a:cxn ang="0">
                  <a:pos x="163" y="76"/>
                </a:cxn>
                <a:cxn ang="0">
                  <a:pos x="112" y="112"/>
                </a:cxn>
                <a:cxn ang="0">
                  <a:pos x="75" y="163"/>
                </a:cxn>
                <a:cxn ang="0">
                  <a:pos x="56" y="223"/>
                </a:cxn>
                <a:cxn ang="0">
                  <a:pos x="56" y="290"/>
                </a:cxn>
                <a:cxn ang="0">
                  <a:pos x="75" y="350"/>
                </a:cxn>
                <a:cxn ang="0">
                  <a:pos x="112" y="400"/>
                </a:cxn>
                <a:cxn ang="0">
                  <a:pos x="163" y="436"/>
                </a:cxn>
                <a:cxn ang="0">
                  <a:pos x="223" y="456"/>
                </a:cxn>
                <a:cxn ang="0">
                  <a:pos x="289" y="456"/>
                </a:cxn>
                <a:cxn ang="0">
                  <a:pos x="349" y="436"/>
                </a:cxn>
                <a:cxn ang="0">
                  <a:pos x="399" y="400"/>
                </a:cxn>
                <a:cxn ang="0">
                  <a:pos x="435" y="350"/>
                </a:cxn>
                <a:cxn ang="0">
                  <a:pos x="455" y="290"/>
                </a:cxn>
                <a:cxn ang="0">
                  <a:pos x="455" y="223"/>
                </a:cxn>
                <a:cxn ang="0">
                  <a:pos x="435" y="163"/>
                </a:cxn>
                <a:cxn ang="0">
                  <a:pos x="399" y="112"/>
                </a:cxn>
                <a:cxn ang="0">
                  <a:pos x="349" y="76"/>
                </a:cxn>
                <a:cxn ang="0">
                  <a:pos x="289" y="56"/>
                </a:cxn>
                <a:cxn ang="0">
                  <a:pos x="256" y="0"/>
                </a:cxn>
                <a:cxn ang="0">
                  <a:pos x="330" y="10"/>
                </a:cxn>
                <a:cxn ang="0">
                  <a:pos x="395" y="42"/>
                </a:cxn>
                <a:cxn ang="0">
                  <a:pos x="449" y="88"/>
                </a:cxn>
                <a:cxn ang="0">
                  <a:pos x="488" y="148"/>
                </a:cxn>
                <a:cxn ang="0">
                  <a:pos x="509" y="219"/>
                </a:cxn>
                <a:cxn ang="0">
                  <a:pos x="509" y="294"/>
                </a:cxn>
                <a:cxn ang="0">
                  <a:pos x="488" y="364"/>
                </a:cxn>
                <a:cxn ang="0">
                  <a:pos x="449" y="424"/>
                </a:cxn>
                <a:cxn ang="0">
                  <a:pos x="395" y="471"/>
                </a:cxn>
                <a:cxn ang="0">
                  <a:pos x="330" y="502"/>
                </a:cxn>
                <a:cxn ang="0">
                  <a:pos x="256" y="513"/>
                </a:cxn>
                <a:cxn ang="0">
                  <a:pos x="181" y="502"/>
                </a:cxn>
                <a:cxn ang="0">
                  <a:pos x="116" y="471"/>
                </a:cxn>
                <a:cxn ang="0">
                  <a:pos x="62" y="424"/>
                </a:cxn>
                <a:cxn ang="0">
                  <a:pos x="24" y="364"/>
                </a:cxn>
                <a:cxn ang="0">
                  <a:pos x="3" y="294"/>
                </a:cxn>
                <a:cxn ang="0">
                  <a:pos x="3" y="219"/>
                </a:cxn>
                <a:cxn ang="0">
                  <a:pos x="24" y="148"/>
                </a:cxn>
                <a:cxn ang="0">
                  <a:pos x="62" y="88"/>
                </a:cxn>
                <a:cxn ang="0">
                  <a:pos x="116" y="42"/>
                </a:cxn>
                <a:cxn ang="0">
                  <a:pos x="181" y="10"/>
                </a:cxn>
                <a:cxn ang="0">
                  <a:pos x="256" y="0"/>
                </a:cxn>
              </a:cxnLst>
              <a:rect l="0" t="0" r="r" b="b"/>
              <a:pathLst>
                <a:path w="512" h="513">
                  <a:moveTo>
                    <a:pt x="256" y="53"/>
                  </a:moveTo>
                  <a:lnTo>
                    <a:pt x="223" y="56"/>
                  </a:lnTo>
                  <a:lnTo>
                    <a:pt x="192" y="63"/>
                  </a:lnTo>
                  <a:lnTo>
                    <a:pt x="163" y="76"/>
                  </a:lnTo>
                  <a:lnTo>
                    <a:pt x="136" y="92"/>
                  </a:lnTo>
                  <a:lnTo>
                    <a:pt x="112" y="112"/>
                  </a:lnTo>
                  <a:lnTo>
                    <a:pt x="92" y="136"/>
                  </a:lnTo>
                  <a:lnTo>
                    <a:pt x="75" y="163"/>
                  </a:lnTo>
                  <a:lnTo>
                    <a:pt x="63" y="192"/>
                  </a:lnTo>
                  <a:lnTo>
                    <a:pt x="56" y="223"/>
                  </a:lnTo>
                  <a:lnTo>
                    <a:pt x="53" y="256"/>
                  </a:lnTo>
                  <a:lnTo>
                    <a:pt x="56" y="290"/>
                  </a:lnTo>
                  <a:lnTo>
                    <a:pt x="63" y="321"/>
                  </a:lnTo>
                  <a:lnTo>
                    <a:pt x="75" y="350"/>
                  </a:lnTo>
                  <a:lnTo>
                    <a:pt x="92" y="376"/>
                  </a:lnTo>
                  <a:lnTo>
                    <a:pt x="112" y="400"/>
                  </a:lnTo>
                  <a:lnTo>
                    <a:pt x="136" y="419"/>
                  </a:lnTo>
                  <a:lnTo>
                    <a:pt x="163" y="436"/>
                  </a:lnTo>
                  <a:lnTo>
                    <a:pt x="192" y="448"/>
                  </a:lnTo>
                  <a:lnTo>
                    <a:pt x="223" y="456"/>
                  </a:lnTo>
                  <a:lnTo>
                    <a:pt x="256" y="459"/>
                  </a:lnTo>
                  <a:lnTo>
                    <a:pt x="289" y="456"/>
                  </a:lnTo>
                  <a:lnTo>
                    <a:pt x="320" y="448"/>
                  </a:lnTo>
                  <a:lnTo>
                    <a:pt x="349" y="436"/>
                  </a:lnTo>
                  <a:lnTo>
                    <a:pt x="375" y="419"/>
                  </a:lnTo>
                  <a:lnTo>
                    <a:pt x="399" y="400"/>
                  </a:lnTo>
                  <a:lnTo>
                    <a:pt x="419" y="376"/>
                  </a:lnTo>
                  <a:lnTo>
                    <a:pt x="435" y="350"/>
                  </a:lnTo>
                  <a:lnTo>
                    <a:pt x="448" y="321"/>
                  </a:lnTo>
                  <a:lnTo>
                    <a:pt x="455" y="290"/>
                  </a:lnTo>
                  <a:lnTo>
                    <a:pt x="458" y="256"/>
                  </a:lnTo>
                  <a:lnTo>
                    <a:pt x="455" y="223"/>
                  </a:lnTo>
                  <a:lnTo>
                    <a:pt x="448" y="192"/>
                  </a:lnTo>
                  <a:lnTo>
                    <a:pt x="435" y="163"/>
                  </a:lnTo>
                  <a:lnTo>
                    <a:pt x="419" y="136"/>
                  </a:lnTo>
                  <a:lnTo>
                    <a:pt x="399" y="112"/>
                  </a:lnTo>
                  <a:lnTo>
                    <a:pt x="375" y="92"/>
                  </a:lnTo>
                  <a:lnTo>
                    <a:pt x="349" y="76"/>
                  </a:lnTo>
                  <a:lnTo>
                    <a:pt x="320" y="63"/>
                  </a:lnTo>
                  <a:lnTo>
                    <a:pt x="289" y="56"/>
                  </a:lnTo>
                  <a:lnTo>
                    <a:pt x="256" y="53"/>
                  </a:lnTo>
                  <a:close/>
                  <a:moveTo>
                    <a:pt x="256" y="0"/>
                  </a:moveTo>
                  <a:lnTo>
                    <a:pt x="293" y="3"/>
                  </a:lnTo>
                  <a:lnTo>
                    <a:pt x="330" y="10"/>
                  </a:lnTo>
                  <a:lnTo>
                    <a:pt x="364" y="24"/>
                  </a:lnTo>
                  <a:lnTo>
                    <a:pt x="395" y="42"/>
                  </a:lnTo>
                  <a:lnTo>
                    <a:pt x="424" y="63"/>
                  </a:lnTo>
                  <a:lnTo>
                    <a:pt x="449" y="88"/>
                  </a:lnTo>
                  <a:lnTo>
                    <a:pt x="471" y="117"/>
                  </a:lnTo>
                  <a:lnTo>
                    <a:pt x="488" y="148"/>
                  </a:lnTo>
                  <a:lnTo>
                    <a:pt x="502" y="183"/>
                  </a:lnTo>
                  <a:lnTo>
                    <a:pt x="509" y="219"/>
                  </a:lnTo>
                  <a:lnTo>
                    <a:pt x="512" y="256"/>
                  </a:lnTo>
                  <a:lnTo>
                    <a:pt x="509" y="294"/>
                  </a:lnTo>
                  <a:lnTo>
                    <a:pt x="502" y="330"/>
                  </a:lnTo>
                  <a:lnTo>
                    <a:pt x="488" y="364"/>
                  </a:lnTo>
                  <a:lnTo>
                    <a:pt x="471" y="395"/>
                  </a:lnTo>
                  <a:lnTo>
                    <a:pt x="449" y="424"/>
                  </a:lnTo>
                  <a:lnTo>
                    <a:pt x="424" y="449"/>
                  </a:lnTo>
                  <a:lnTo>
                    <a:pt x="395" y="471"/>
                  </a:lnTo>
                  <a:lnTo>
                    <a:pt x="364" y="489"/>
                  </a:lnTo>
                  <a:lnTo>
                    <a:pt x="330" y="502"/>
                  </a:lnTo>
                  <a:lnTo>
                    <a:pt x="293" y="509"/>
                  </a:lnTo>
                  <a:lnTo>
                    <a:pt x="256" y="513"/>
                  </a:lnTo>
                  <a:lnTo>
                    <a:pt x="218" y="509"/>
                  </a:lnTo>
                  <a:lnTo>
                    <a:pt x="181" y="502"/>
                  </a:lnTo>
                  <a:lnTo>
                    <a:pt x="148" y="489"/>
                  </a:lnTo>
                  <a:lnTo>
                    <a:pt x="116" y="471"/>
                  </a:lnTo>
                  <a:lnTo>
                    <a:pt x="88" y="449"/>
                  </a:lnTo>
                  <a:lnTo>
                    <a:pt x="62" y="424"/>
                  </a:lnTo>
                  <a:lnTo>
                    <a:pt x="41" y="395"/>
                  </a:lnTo>
                  <a:lnTo>
                    <a:pt x="24" y="364"/>
                  </a:lnTo>
                  <a:lnTo>
                    <a:pt x="10" y="330"/>
                  </a:lnTo>
                  <a:lnTo>
                    <a:pt x="3" y="294"/>
                  </a:lnTo>
                  <a:lnTo>
                    <a:pt x="0" y="256"/>
                  </a:lnTo>
                  <a:lnTo>
                    <a:pt x="3" y="219"/>
                  </a:lnTo>
                  <a:lnTo>
                    <a:pt x="10" y="183"/>
                  </a:lnTo>
                  <a:lnTo>
                    <a:pt x="24" y="148"/>
                  </a:lnTo>
                  <a:lnTo>
                    <a:pt x="41" y="117"/>
                  </a:lnTo>
                  <a:lnTo>
                    <a:pt x="62" y="88"/>
                  </a:lnTo>
                  <a:lnTo>
                    <a:pt x="88" y="63"/>
                  </a:lnTo>
                  <a:lnTo>
                    <a:pt x="116" y="42"/>
                  </a:lnTo>
                  <a:lnTo>
                    <a:pt x="148" y="24"/>
                  </a:lnTo>
                  <a:lnTo>
                    <a:pt x="181" y="10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21984" y="3458235"/>
            <a:ext cx="184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Jenkin As </a:t>
            </a:r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Integration</a:t>
            </a:r>
          </a:p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 Engine</a:t>
            </a:r>
          </a:p>
        </p:txBody>
      </p:sp>
      <p:sp>
        <p:nvSpPr>
          <p:cNvPr id="152" name="AutoShape 4"/>
          <p:cNvSpPr>
            <a:spLocks/>
          </p:cNvSpPr>
          <p:nvPr/>
        </p:nvSpPr>
        <p:spPr bwMode="auto">
          <a:xfrm rot="5400000">
            <a:off x="2634231" y="4014998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53" name="AutoShape 16"/>
          <p:cNvSpPr>
            <a:spLocks/>
          </p:cNvSpPr>
          <p:nvPr/>
        </p:nvSpPr>
        <p:spPr bwMode="auto">
          <a:xfrm rot="5400000">
            <a:off x="3636770" y="3668923"/>
            <a:ext cx="618610" cy="61861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grpSp>
        <p:nvGrpSpPr>
          <p:cNvPr id="154" name="Group 120"/>
          <p:cNvGrpSpPr>
            <a:grpSpLocks noChangeAspect="1"/>
          </p:cNvGrpSpPr>
          <p:nvPr/>
        </p:nvGrpSpPr>
        <p:grpSpPr bwMode="auto">
          <a:xfrm>
            <a:off x="3801121" y="3826658"/>
            <a:ext cx="358070" cy="340431"/>
            <a:chOff x="3352" y="1343"/>
            <a:chExt cx="203" cy="193"/>
          </a:xfrm>
          <a:solidFill>
            <a:schemeClr val="bg1"/>
          </a:solidFill>
        </p:grpSpPr>
        <p:sp>
          <p:nvSpPr>
            <p:cNvPr id="155" name="Freeform 122"/>
            <p:cNvSpPr>
              <a:spLocks/>
            </p:cNvSpPr>
            <p:nvPr/>
          </p:nvSpPr>
          <p:spPr bwMode="auto">
            <a:xfrm>
              <a:off x="3352" y="1343"/>
              <a:ext cx="151" cy="177"/>
            </a:xfrm>
            <a:custGeom>
              <a:avLst/>
              <a:gdLst/>
              <a:ahLst/>
              <a:cxnLst>
                <a:cxn ang="0">
                  <a:pos x="2151" y="0"/>
                </a:cxn>
                <a:cxn ang="0">
                  <a:pos x="2230" y="12"/>
                </a:cxn>
                <a:cxn ang="0">
                  <a:pos x="2299" y="44"/>
                </a:cxn>
                <a:cxn ang="0">
                  <a:pos x="2357" y="95"/>
                </a:cxn>
                <a:cxn ang="0">
                  <a:pos x="2397" y="159"/>
                </a:cxn>
                <a:cxn ang="0">
                  <a:pos x="2419" y="235"/>
                </a:cxn>
                <a:cxn ang="0">
                  <a:pos x="2422" y="1723"/>
                </a:cxn>
                <a:cxn ang="0">
                  <a:pos x="2152" y="476"/>
                </a:cxn>
                <a:cxn ang="0">
                  <a:pos x="2141" y="410"/>
                </a:cxn>
                <a:cxn ang="0">
                  <a:pos x="2112" y="354"/>
                </a:cxn>
                <a:cxn ang="0">
                  <a:pos x="2066" y="310"/>
                </a:cxn>
                <a:cxn ang="0">
                  <a:pos x="2009" y="280"/>
                </a:cxn>
                <a:cxn ang="0">
                  <a:pos x="1943" y="270"/>
                </a:cxn>
                <a:cxn ang="0">
                  <a:pos x="447" y="273"/>
                </a:cxn>
                <a:cxn ang="0">
                  <a:pos x="384" y="292"/>
                </a:cxn>
                <a:cxn ang="0">
                  <a:pos x="332" y="330"/>
                </a:cxn>
                <a:cxn ang="0">
                  <a:pos x="293" y="380"/>
                </a:cxn>
                <a:cxn ang="0">
                  <a:pos x="273" y="442"/>
                </a:cxn>
                <a:cxn ang="0">
                  <a:pos x="270" y="2349"/>
                </a:cxn>
                <a:cxn ang="0">
                  <a:pos x="281" y="2414"/>
                </a:cxn>
                <a:cxn ang="0">
                  <a:pos x="311" y="2471"/>
                </a:cxn>
                <a:cxn ang="0">
                  <a:pos x="357" y="2515"/>
                </a:cxn>
                <a:cxn ang="0">
                  <a:pos x="414" y="2544"/>
                </a:cxn>
                <a:cxn ang="0">
                  <a:pos x="481" y="2554"/>
                </a:cxn>
                <a:cxn ang="0">
                  <a:pos x="1103" y="2591"/>
                </a:cxn>
                <a:cxn ang="0">
                  <a:pos x="1150" y="2660"/>
                </a:cxn>
                <a:cxn ang="0">
                  <a:pos x="1208" y="2723"/>
                </a:cxn>
                <a:cxn ang="0">
                  <a:pos x="273" y="2831"/>
                </a:cxn>
                <a:cxn ang="0">
                  <a:pos x="194" y="2819"/>
                </a:cxn>
                <a:cxn ang="0">
                  <a:pos x="124" y="2786"/>
                </a:cxn>
                <a:cxn ang="0">
                  <a:pos x="67" y="2736"/>
                </a:cxn>
                <a:cxn ang="0">
                  <a:pos x="25" y="2671"/>
                </a:cxn>
                <a:cxn ang="0">
                  <a:pos x="3" y="2596"/>
                </a:cxn>
                <a:cxn ang="0">
                  <a:pos x="0" y="264"/>
                </a:cxn>
                <a:cxn ang="0">
                  <a:pos x="11" y="188"/>
                </a:cxn>
                <a:cxn ang="0">
                  <a:pos x="42" y="120"/>
                </a:cxn>
                <a:cxn ang="0">
                  <a:pos x="90" y="64"/>
                </a:cxn>
                <a:cxn ang="0">
                  <a:pos x="151" y="24"/>
                </a:cxn>
                <a:cxn ang="0">
                  <a:pos x="223" y="3"/>
                </a:cxn>
              </a:cxnLst>
              <a:rect l="0" t="0" r="r" b="b"/>
              <a:pathLst>
                <a:path w="2422" h="2831">
                  <a:moveTo>
                    <a:pt x="262" y="0"/>
                  </a:moveTo>
                  <a:lnTo>
                    <a:pt x="2151" y="0"/>
                  </a:lnTo>
                  <a:lnTo>
                    <a:pt x="2191" y="3"/>
                  </a:lnTo>
                  <a:lnTo>
                    <a:pt x="2230" y="12"/>
                  </a:lnTo>
                  <a:lnTo>
                    <a:pt x="2266" y="25"/>
                  </a:lnTo>
                  <a:lnTo>
                    <a:pt x="2299" y="44"/>
                  </a:lnTo>
                  <a:lnTo>
                    <a:pt x="2330" y="68"/>
                  </a:lnTo>
                  <a:lnTo>
                    <a:pt x="2357" y="95"/>
                  </a:lnTo>
                  <a:lnTo>
                    <a:pt x="2379" y="125"/>
                  </a:lnTo>
                  <a:lnTo>
                    <a:pt x="2397" y="159"/>
                  </a:lnTo>
                  <a:lnTo>
                    <a:pt x="2411" y="196"/>
                  </a:lnTo>
                  <a:lnTo>
                    <a:pt x="2419" y="235"/>
                  </a:lnTo>
                  <a:lnTo>
                    <a:pt x="2422" y="275"/>
                  </a:lnTo>
                  <a:lnTo>
                    <a:pt x="2422" y="1723"/>
                  </a:lnTo>
                  <a:lnTo>
                    <a:pt x="2152" y="2045"/>
                  </a:lnTo>
                  <a:lnTo>
                    <a:pt x="2152" y="476"/>
                  </a:lnTo>
                  <a:lnTo>
                    <a:pt x="2149" y="442"/>
                  </a:lnTo>
                  <a:lnTo>
                    <a:pt x="2141" y="410"/>
                  </a:lnTo>
                  <a:lnTo>
                    <a:pt x="2129" y="380"/>
                  </a:lnTo>
                  <a:lnTo>
                    <a:pt x="2112" y="354"/>
                  </a:lnTo>
                  <a:lnTo>
                    <a:pt x="2091" y="330"/>
                  </a:lnTo>
                  <a:lnTo>
                    <a:pt x="2066" y="310"/>
                  </a:lnTo>
                  <a:lnTo>
                    <a:pt x="2039" y="292"/>
                  </a:lnTo>
                  <a:lnTo>
                    <a:pt x="2009" y="280"/>
                  </a:lnTo>
                  <a:lnTo>
                    <a:pt x="1977" y="273"/>
                  </a:lnTo>
                  <a:lnTo>
                    <a:pt x="1943" y="270"/>
                  </a:lnTo>
                  <a:lnTo>
                    <a:pt x="481" y="270"/>
                  </a:lnTo>
                  <a:lnTo>
                    <a:pt x="447" y="273"/>
                  </a:lnTo>
                  <a:lnTo>
                    <a:pt x="414" y="280"/>
                  </a:lnTo>
                  <a:lnTo>
                    <a:pt x="384" y="292"/>
                  </a:lnTo>
                  <a:lnTo>
                    <a:pt x="357" y="310"/>
                  </a:lnTo>
                  <a:lnTo>
                    <a:pt x="332" y="330"/>
                  </a:lnTo>
                  <a:lnTo>
                    <a:pt x="311" y="354"/>
                  </a:lnTo>
                  <a:lnTo>
                    <a:pt x="293" y="380"/>
                  </a:lnTo>
                  <a:lnTo>
                    <a:pt x="281" y="410"/>
                  </a:lnTo>
                  <a:lnTo>
                    <a:pt x="273" y="442"/>
                  </a:lnTo>
                  <a:lnTo>
                    <a:pt x="270" y="476"/>
                  </a:lnTo>
                  <a:lnTo>
                    <a:pt x="270" y="2349"/>
                  </a:lnTo>
                  <a:lnTo>
                    <a:pt x="273" y="2382"/>
                  </a:lnTo>
                  <a:lnTo>
                    <a:pt x="281" y="2414"/>
                  </a:lnTo>
                  <a:lnTo>
                    <a:pt x="293" y="2444"/>
                  </a:lnTo>
                  <a:lnTo>
                    <a:pt x="311" y="2471"/>
                  </a:lnTo>
                  <a:lnTo>
                    <a:pt x="332" y="2495"/>
                  </a:lnTo>
                  <a:lnTo>
                    <a:pt x="357" y="2515"/>
                  </a:lnTo>
                  <a:lnTo>
                    <a:pt x="384" y="2531"/>
                  </a:lnTo>
                  <a:lnTo>
                    <a:pt x="414" y="2544"/>
                  </a:lnTo>
                  <a:lnTo>
                    <a:pt x="447" y="2551"/>
                  </a:lnTo>
                  <a:lnTo>
                    <a:pt x="481" y="2554"/>
                  </a:lnTo>
                  <a:lnTo>
                    <a:pt x="1085" y="2554"/>
                  </a:lnTo>
                  <a:lnTo>
                    <a:pt x="1103" y="2591"/>
                  </a:lnTo>
                  <a:lnTo>
                    <a:pt x="1124" y="2626"/>
                  </a:lnTo>
                  <a:lnTo>
                    <a:pt x="1150" y="2660"/>
                  </a:lnTo>
                  <a:lnTo>
                    <a:pt x="1177" y="2693"/>
                  </a:lnTo>
                  <a:lnTo>
                    <a:pt x="1208" y="2723"/>
                  </a:lnTo>
                  <a:lnTo>
                    <a:pt x="1334" y="2831"/>
                  </a:lnTo>
                  <a:lnTo>
                    <a:pt x="273" y="2831"/>
                  </a:lnTo>
                  <a:lnTo>
                    <a:pt x="233" y="2828"/>
                  </a:lnTo>
                  <a:lnTo>
                    <a:pt x="194" y="2819"/>
                  </a:lnTo>
                  <a:lnTo>
                    <a:pt x="157" y="2806"/>
                  </a:lnTo>
                  <a:lnTo>
                    <a:pt x="124" y="2786"/>
                  </a:lnTo>
                  <a:lnTo>
                    <a:pt x="94" y="2763"/>
                  </a:lnTo>
                  <a:lnTo>
                    <a:pt x="67" y="2736"/>
                  </a:lnTo>
                  <a:lnTo>
                    <a:pt x="43" y="2706"/>
                  </a:lnTo>
                  <a:lnTo>
                    <a:pt x="25" y="2671"/>
                  </a:lnTo>
                  <a:lnTo>
                    <a:pt x="11" y="2635"/>
                  </a:lnTo>
                  <a:lnTo>
                    <a:pt x="3" y="2596"/>
                  </a:lnTo>
                  <a:lnTo>
                    <a:pt x="0" y="2555"/>
                  </a:lnTo>
                  <a:lnTo>
                    <a:pt x="0" y="264"/>
                  </a:lnTo>
                  <a:lnTo>
                    <a:pt x="3" y="225"/>
                  </a:lnTo>
                  <a:lnTo>
                    <a:pt x="11" y="188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4" y="91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56" name="Freeform 123"/>
            <p:cNvSpPr>
              <a:spLocks/>
            </p:cNvSpPr>
            <p:nvPr/>
          </p:nvSpPr>
          <p:spPr bwMode="auto">
            <a:xfrm>
              <a:off x="3382" y="1382"/>
              <a:ext cx="93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1"/>
                </a:cxn>
                <a:cxn ang="0">
                  <a:pos x="1422" y="23"/>
                </a:cxn>
                <a:cxn ang="0">
                  <a:pos x="1442" y="39"/>
                </a:cxn>
                <a:cxn ang="0">
                  <a:pos x="1459" y="60"/>
                </a:cxn>
                <a:cxn ang="0">
                  <a:pos x="1471" y="83"/>
                </a:cxn>
                <a:cxn ang="0">
                  <a:pos x="1480" y="108"/>
                </a:cxn>
                <a:cxn ang="0">
                  <a:pos x="1482" y="135"/>
                </a:cxn>
                <a:cxn ang="0">
                  <a:pos x="1479" y="162"/>
                </a:cxn>
                <a:cxn ang="0">
                  <a:pos x="1471" y="188"/>
                </a:cxn>
                <a:cxn ang="0">
                  <a:pos x="1458" y="211"/>
                </a:cxn>
                <a:cxn ang="0">
                  <a:pos x="1442" y="231"/>
                </a:cxn>
                <a:cxn ang="0">
                  <a:pos x="1423" y="247"/>
                </a:cxn>
                <a:cxn ang="0">
                  <a:pos x="1400" y="259"/>
                </a:cxn>
                <a:cxn ang="0">
                  <a:pos x="1375" y="267"/>
                </a:cxn>
                <a:cxn ang="0">
                  <a:pos x="1347" y="270"/>
                </a:cxn>
                <a:cxn ang="0">
                  <a:pos x="135" y="270"/>
                </a:cxn>
                <a:cxn ang="0">
                  <a:pos x="108" y="267"/>
                </a:cxn>
                <a:cxn ang="0">
                  <a:pos x="83" y="259"/>
                </a:cxn>
                <a:cxn ang="0">
                  <a:pos x="60" y="247"/>
                </a:cxn>
                <a:cxn ang="0">
                  <a:pos x="39" y="231"/>
                </a:cxn>
                <a:cxn ang="0">
                  <a:pos x="23" y="211"/>
                </a:cxn>
                <a:cxn ang="0">
                  <a:pos x="11" y="188"/>
                </a:cxn>
                <a:cxn ang="0">
                  <a:pos x="3" y="162"/>
                </a:cxn>
                <a:cxn ang="0">
                  <a:pos x="0" y="135"/>
                </a:cxn>
                <a:cxn ang="0">
                  <a:pos x="3" y="108"/>
                </a:cxn>
                <a:cxn ang="0">
                  <a:pos x="11" y="83"/>
                </a:cxn>
                <a:cxn ang="0">
                  <a:pos x="23" y="60"/>
                </a:cxn>
                <a:cxn ang="0">
                  <a:pos x="39" y="39"/>
                </a:cxn>
                <a:cxn ang="0">
                  <a:pos x="60" y="23"/>
                </a:cxn>
                <a:cxn ang="0">
                  <a:pos x="83" y="11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70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1"/>
                  </a:lnTo>
                  <a:lnTo>
                    <a:pt x="1422" y="23"/>
                  </a:lnTo>
                  <a:lnTo>
                    <a:pt x="1442" y="39"/>
                  </a:lnTo>
                  <a:lnTo>
                    <a:pt x="1459" y="60"/>
                  </a:lnTo>
                  <a:lnTo>
                    <a:pt x="1471" y="83"/>
                  </a:lnTo>
                  <a:lnTo>
                    <a:pt x="1480" y="108"/>
                  </a:lnTo>
                  <a:lnTo>
                    <a:pt x="1482" y="135"/>
                  </a:lnTo>
                  <a:lnTo>
                    <a:pt x="1479" y="162"/>
                  </a:lnTo>
                  <a:lnTo>
                    <a:pt x="1471" y="188"/>
                  </a:lnTo>
                  <a:lnTo>
                    <a:pt x="1458" y="211"/>
                  </a:lnTo>
                  <a:lnTo>
                    <a:pt x="1442" y="231"/>
                  </a:lnTo>
                  <a:lnTo>
                    <a:pt x="1423" y="247"/>
                  </a:lnTo>
                  <a:lnTo>
                    <a:pt x="1400" y="259"/>
                  </a:lnTo>
                  <a:lnTo>
                    <a:pt x="1375" y="267"/>
                  </a:lnTo>
                  <a:lnTo>
                    <a:pt x="1347" y="270"/>
                  </a:lnTo>
                  <a:lnTo>
                    <a:pt x="135" y="270"/>
                  </a:lnTo>
                  <a:lnTo>
                    <a:pt x="108" y="267"/>
                  </a:lnTo>
                  <a:lnTo>
                    <a:pt x="83" y="259"/>
                  </a:lnTo>
                  <a:lnTo>
                    <a:pt x="60" y="247"/>
                  </a:lnTo>
                  <a:lnTo>
                    <a:pt x="39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2"/>
                  </a:lnTo>
                  <a:lnTo>
                    <a:pt x="0" y="135"/>
                  </a:lnTo>
                  <a:lnTo>
                    <a:pt x="3" y="108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39" y="39"/>
                  </a:lnTo>
                  <a:lnTo>
                    <a:pt x="60" y="23"/>
                  </a:lnTo>
                  <a:lnTo>
                    <a:pt x="83" y="11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57" name="Freeform 124"/>
            <p:cNvSpPr>
              <a:spLocks/>
            </p:cNvSpPr>
            <p:nvPr/>
          </p:nvSpPr>
          <p:spPr bwMode="auto">
            <a:xfrm>
              <a:off x="3382" y="1410"/>
              <a:ext cx="93" cy="1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0"/>
                </a:cxn>
                <a:cxn ang="0">
                  <a:pos x="1422" y="23"/>
                </a:cxn>
                <a:cxn ang="0">
                  <a:pos x="1442" y="39"/>
                </a:cxn>
                <a:cxn ang="0">
                  <a:pos x="1459" y="58"/>
                </a:cxn>
                <a:cxn ang="0">
                  <a:pos x="1471" y="82"/>
                </a:cxn>
                <a:cxn ang="0">
                  <a:pos x="1480" y="107"/>
                </a:cxn>
                <a:cxn ang="0">
                  <a:pos x="1482" y="134"/>
                </a:cxn>
                <a:cxn ang="0">
                  <a:pos x="1479" y="161"/>
                </a:cxn>
                <a:cxn ang="0">
                  <a:pos x="1471" y="186"/>
                </a:cxn>
                <a:cxn ang="0">
                  <a:pos x="1458" y="210"/>
                </a:cxn>
                <a:cxn ang="0">
                  <a:pos x="1442" y="230"/>
                </a:cxn>
                <a:cxn ang="0">
                  <a:pos x="1423" y="246"/>
                </a:cxn>
                <a:cxn ang="0">
                  <a:pos x="1400" y="258"/>
                </a:cxn>
                <a:cxn ang="0">
                  <a:pos x="1375" y="266"/>
                </a:cxn>
                <a:cxn ang="0">
                  <a:pos x="1347" y="269"/>
                </a:cxn>
                <a:cxn ang="0">
                  <a:pos x="135" y="269"/>
                </a:cxn>
                <a:cxn ang="0">
                  <a:pos x="108" y="266"/>
                </a:cxn>
                <a:cxn ang="0">
                  <a:pos x="83" y="258"/>
                </a:cxn>
                <a:cxn ang="0">
                  <a:pos x="60" y="246"/>
                </a:cxn>
                <a:cxn ang="0">
                  <a:pos x="39" y="230"/>
                </a:cxn>
                <a:cxn ang="0">
                  <a:pos x="23" y="210"/>
                </a:cxn>
                <a:cxn ang="0">
                  <a:pos x="11" y="186"/>
                </a:cxn>
                <a:cxn ang="0">
                  <a:pos x="3" y="161"/>
                </a:cxn>
                <a:cxn ang="0">
                  <a:pos x="0" y="134"/>
                </a:cxn>
                <a:cxn ang="0">
                  <a:pos x="3" y="107"/>
                </a:cxn>
                <a:cxn ang="0">
                  <a:pos x="11" y="82"/>
                </a:cxn>
                <a:cxn ang="0">
                  <a:pos x="23" y="58"/>
                </a:cxn>
                <a:cxn ang="0">
                  <a:pos x="39" y="39"/>
                </a:cxn>
                <a:cxn ang="0">
                  <a:pos x="60" y="23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69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0"/>
                  </a:lnTo>
                  <a:lnTo>
                    <a:pt x="1422" y="23"/>
                  </a:lnTo>
                  <a:lnTo>
                    <a:pt x="1442" y="39"/>
                  </a:lnTo>
                  <a:lnTo>
                    <a:pt x="1459" y="58"/>
                  </a:lnTo>
                  <a:lnTo>
                    <a:pt x="1471" y="82"/>
                  </a:lnTo>
                  <a:lnTo>
                    <a:pt x="1480" y="107"/>
                  </a:lnTo>
                  <a:lnTo>
                    <a:pt x="1482" y="134"/>
                  </a:lnTo>
                  <a:lnTo>
                    <a:pt x="1479" y="161"/>
                  </a:lnTo>
                  <a:lnTo>
                    <a:pt x="1471" y="186"/>
                  </a:lnTo>
                  <a:lnTo>
                    <a:pt x="1458" y="210"/>
                  </a:lnTo>
                  <a:lnTo>
                    <a:pt x="1442" y="230"/>
                  </a:lnTo>
                  <a:lnTo>
                    <a:pt x="1423" y="246"/>
                  </a:lnTo>
                  <a:lnTo>
                    <a:pt x="1400" y="258"/>
                  </a:lnTo>
                  <a:lnTo>
                    <a:pt x="1375" y="266"/>
                  </a:lnTo>
                  <a:lnTo>
                    <a:pt x="1347" y="269"/>
                  </a:lnTo>
                  <a:lnTo>
                    <a:pt x="135" y="269"/>
                  </a:lnTo>
                  <a:lnTo>
                    <a:pt x="108" y="266"/>
                  </a:lnTo>
                  <a:lnTo>
                    <a:pt x="83" y="258"/>
                  </a:lnTo>
                  <a:lnTo>
                    <a:pt x="60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6"/>
                  </a:lnTo>
                  <a:lnTo>
                    <a:pt x="3" y="161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58"/>
                  </a:lnTo>
                  <a:lnTo>
                    <a:pt x="39" y="39"/>
                  </a:lnTo>
                  <a:lnTo>
                    <a:pt x="60" y="23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58" name="Freeform 125"/>
            <p:cNvSpPr>
              <a:spLocks/>
            </p:cNvSpPr>
            <p:nvPr/>
          </p:nvSpPr>
          <p:spPr bwMode="auto">
            <a:xfrm>
              <a:off x="3382" y="1438"/>
              <a:ext cx="93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347" y="0"/>
                </a:cxn>
                <a:cxn ang="0">
                  <a:pos x="1375" y="3"/>
                </a:cxn>
                <a:cxn ang="0">
                  <a:pos x="1400" y="10"/>
                </a:cxn>
                <a:cxn ang="0">
                  <a:pos x="1422" y="22"/>
                </a:cxn>
                <a:cxn ang="0">
                  <a:pos x="1442" y="38"/>
                </a:cxn>
                <a:cxn ang="0">
                  <a:pos x="1459" y="57"/>
                </a:cxn>
                <a:cxn ang="0">
                  <a:pos x="1471" y="79"/>
                </a:cxn>
                <a:cxn ang="0">
                  <a:pos x="1480" y="105"/>
                </a:cxn>
                <a:cxn ang="0">
                  <a:pos x="1482" y="132"/>
                </a:cxn>
                <a:cxn ang="0">
                  <a:pos x="1479" y="159"/>
                </a:cxn>
                <a:cxn ang="0">
                  <a:pos x="1471" y="184"/>
                </a:cxn>
                <a:cxn ang="0">
                  <a:pos x="1458" y="206"/>
                </a:cxn>
                <a:cxn ang="0">
                  <a:pos x="1442" y="226"/>
                </a:cxn>
                <a:cxn ang="0">
                  <a:pos x="1423" y="241"/>
                </a:cxn>
                <a:cxn ang="0">
                  <a:pos x="1400" y="253"/>
                </a:cxn>
                <a:cxn ang="0">
                  <a:pos x="1375" y="260"/>
                </a:cxn>
                <a:cxn ang="0">
                  <a:pos x="1347" y="263"/>
                </a:cxn>
                <a:cxn ang="0">
                  <a:pos x="135" y="263"/>
                </a:cxn>
                <a:cxn ang="0">
                  <a:pos x="108" y="260"/>
                </a:cxn>
                <a:cxn ang="0">
                  <a:pos x="83" y="253"/>
                </a:cxn>
                <a:cxn ang="0">
                  <a:pos x="60" y="241"/>
                </a:cxn>
                <a:cxn ang="0">
                  <a:pos x="39" y="226"/>
                </a:cxn>
                <a:cxn ang="0">
                  <a:pos x="23" y="206"/>
                </a:cxn>
                <a:cxn ang="0">
                  <a:pos x="11" y="184"/>
                </a:cxn>
                <a:cxn ang="0">
                  <a:pos x="3" y="159"/>
                </a:cxn>
                <a:cxn ang="0">
                  <a:pos x="0" y="132"/>
                </a:cxn>
                <a:cxn ang="0">
                  <a:pos x="3" y="105"/>
                </a:cxn>
                <a:cxn ang="0">
                  <a:pos x="11" y="79"/>
                </a:cxn>
                <a:cxn ang="0">
                  <a:pos x="23" y="57"/>
                </a:cxn>
                <a:cxn ang="0">
                  <a:pos x="39" y="38"/>
                </a:cxn>
                <a:cxn ang="0">
                  <a:pos x="60" y="22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1482" h="263">
                  <a:moveTo>
                    <a:pt x="135" y="0"/>
                  </a:moveTo>
                  <a:lnTo>
                    <a:pt x="1347" y="0"/>
                  </a:lnTo>
                  <a:lnTo>
                    <a:pt x="1375" y="3"/>
                  </a:lnTo>
                  <a:lnTo>
                    <a:pt x="1400" y="10"/>
                  </a:lnTo>
                  <a:lnTo>
                    <a:pt x="1422" y="22"/>
                  </a:lnTo>
                  <a:lnTo>
                    <a:pt x="1442" y="38"/>
                  </a:lnTo>
                  <a:lnTo>
                    <a:pt x="1459" y="57"/>
                  </a:lnTo>
                  <a:lnTo>
                    <a:pt x="1471" y="79"/>
                  </a:lnTo>
                  <a:lnTo>
                    <a:pt x="1480" y="105"/>
                  </a:lnTo>
                  <a:lnTo>
                    <a:pt x="1482" y="132"/>
                  </a:lnTo>
                  <a:lnTo>
                    <a:pt x="1479" y="159"/>
                  </a:lnTo>
                  <a:lnTo>
                    <a:pt x="1471" y="184"/>
                  </a:lnTo>
                  <a:lnTo>
                    <a:pt x="1458" y="206"/>
                  </a:lnTo>
                  <a:lnTo>
                    <a:pt x="1442" y="226"/>
                  </a:lnTo>
                  <a:lnTo>
                    <a:pt x="1423" y="241"/>
                  </a:lnTo>
                  <a:lnTo>
                    <a:pt x="1400" y="253"/>
                  </a:lnTo>
                  <a:lnTo>
                    <a:pt x="1375" y="260"/>
                  </a:lnTo>
                  <a:lnTo>
                    <a:pt x="1347" y="263"/>
                  </a:lnTo>
                  <a:lnTo>
                    <a:pt x="135" y="263"/>
                  </a:lnTo>
                  <a:lnTo>
                    <a:pt x="108" y="260"/>
                  </a:lnTo>
                  <a:lnTo>
                    <a:pt x="83" y="253"/>
                  </a:lnTo>
                  <a:lnTo>
                    <a:pt x="60" y="241"/>
                  </a:lnTo>
                  <a:lnTo>
                    <a:pt x="39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59"/>
                  </a:lnTo>
                  <a:lnTo>
                    <a:pt x="0" y="132"/>
                  </a:lnTo>
                  <a:lnTo>
                    <a:pt x="3" y="105"/>
                  </a:lnTo>
                  <a:lnTo>
                    <a:pt x="11" y="79"/>
                  </a:lnTo>
                  <a:lnTo>
                    <a:pt x="23" y="57"/>
                  </a:lnTo>
                  <a:lnTo>
                    <a:pt x="39" y="38"/>
                  </a:lnTo>
                  <a:lnTo>
                    <a:pt x="60" y="22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59" name="Freeform 126"/>
            <p:cNvSpPr>
              <a:spLocks/>
            </p:cNvSpPr>
            <p:nvPr/>
          </p:nvSpPr>
          <p:spPr bwMode="auto">
            <a:xfrm>
              <a:off x="3382" y="1465"/>
              <a:ext cx="51" cy="16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820" y="0"/>
                </a:cxn>
                <a:cxn ang="0">
                  <a:pos x="781" y="22"/>
                </a:cxn>
                <a:cxn ang="0">
                  <a:pos x="742" y="49"/>
                </a:cxn>
                <a:cxn ang="0">
                  <a:pos x="707" y="78"/>
                </a:cxn>
                <a:cxn ang="0">
                  <a:pos x="675" y="112"/>
                </a:cxn>
                <a:cxn ang="0">
                  <a:pos x="648" y="149"/>
                </a:cxn>
                <a:cxn ang="0">
                  <a:pos x="623" y="187"/>
                </a:cxn>
                <a:cxn ang="0">
                  <a:pos x="603" y="226"/>
                </a:cxn>
                <a:cxn ang="0">
                  <a:pos x="587" y="264"/>
                </a:cxn>
                <a:cxn ang="0">
                  <a:pos x="135" y="264"/>
                </a:cxn>
                <a:cxn ang="0">
                  <a:pos x="108" y="260"/>
                </a:cxn>
                <a:cxn ang="0">
                  <a:pos x="83" y="253"/>
                </a:cxn>
                <a:cxn ang="0">
                  <a:pos x="60" y="241"/>
                </a:cxn>
                <a:cxn ang="0">
                  <a:pos x="39" y="225"/>
                </a:cxn>
                <a:cxn ang="0">
                  <a:pos x="23" y="206"/>
                </a:cxn>
                <a:cxn ang="0">
                  <a:pos x="11" y="184"/>
                </a:cxn>
                <a:cxn ang="0">
                  <a:pos x="3" y="160"/>
                </a:cxn>
                <a:cxn ang="0">
                  <a:pos x="0" y="132"/>
                </a:cxn>
                <a:cxn ang="0">
                  <a:pos x="3" y="105"/>
                </a:cxn>
                <a:cxn ang="0">
                  <a:pos x="11" y="80"/>
                </a:cxn>
                <a:cxn ang="0">
                  <a:pos x="23" y="58"/>
                </a:cxn>
                <a:cxn ang="0">
                  <a:pos x="39" y="39"/>
                </a:cxn>
                <a:cxn ang="0">
                  <a:pos x="60" y="22"/>
                </a:cxn>
                <a:cxn ang="0">
                  <a:pos x="83" y="10"/>
                </a:cxn>
                <a:cxn ang="0">
                  <a:pos x="108" y="3"/>
                </a:cxn>
                <a:cxn ang="0">
                  <a:pos x="135" y="0"/>
                </a:cxn>
              </a:cxnLst>
              <a:rect l="0" t="0" r="r" b="b"/>
              <a:pathLst>
                <a:path w="820" h="264">
                  <a:moveTo>
                    <a:pt x="135" y="0"/>
                  </a:moveTo>
                  <a:lnTo>
                    <a:pt x="820" y="0"/>
                  </a:lnTo>
                  <a:lnTo>
                    <a:pt x="781" y="22"/>
                  </a:lnTo>
                  <a:lnTo>
                    <a:pt x="742" y="49"/>
                  </a:lnTo>
                  <a:lnTo>
                    <a:pt x="707" y="78"/>
                  </a:lnTo>
                  <a:lnTo>
                    <a:pt x="675" y="112"/>
                  </a:lnTo>
                  <a:lnTo>
                    <a:pt x="648" y="149"/>
                  </a:lnTo>
                  <a:lnTo>
                    <a:pt x="623" y="187"/>
                  </a:lnTo>
                  <a:lnTo>
                    <a:pt x="603" y="226"/>
                  </a:lnTo>
                  <a:lnTo>
                    <a:pt x="587" y="264"/>
                  </a:lnTo>
                  <a:lnTo>
                    <a:pt x="135" y="264"/>
                  </a:lnTo>
                  <a:lnTo>
                    <a:pt x="108" y="260"/>
                  </a:lnTo>
                  <a:lnTo>
                    <a:pt x="83" y="253"/>
                  </a:lnTo>
                  <a:lnTo>
                    <a:pt x="60" y="241"/>
                  </a:lnTo>
                  <a:lnTo>
                    <a:pt x="39" y="225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5"/>
                  </a:lnTo>
                  <a:lnTo>
                    <a:pt x="11" y="80"/>
                  </a:lnTo>
                  <a:lnTo>
                    <a:pt x="23" y="58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60" name="Freeform 127"/>
            <p:cNvSpPr>
              <a:spLocks/>
            </p:cNvSpPr>
            <p:nvPr/>
          </p:nvSpPr>
          <p:spPr bwMode="auto">
            <a:xfrm>
              <a:off x="3460" y="1465"/>
              <a:ext cx="1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" y="0"/>
                </a:cxn>
                <a:cxn ang="0">
                  <a:pos x="129" y="3"/>
                </a:cxn>
                <a:cxn ang="0">
                  <a:pos x="154" y="10"/>
                </a:cxn>
                <a:cxn ang="0">
                  <a:pos x="176" y="22"/>
                </a:cxn>
                <a:cxn ang="0">
                  <a:pos x="196" y="39"/>
                </a:cxn>
                <a:cxn ang="0">
                  <a:pos x="213" y="59"/>
                </a:cxn>
                <a:cxn ang="0">
                  <a:pos x="225" y="81"/>
                </a:cxn>
                <a:cxn ang="0">
                  <a:pos x="234" y="106"/>
                </a:cxn>
                <a:cxn ang="0">
                  <a:pos x="237" y="133"/>
                </a:cxn>
                <a:cxn ang="0">
                  <a:pos x="235" y="156"/>
                </a:cxn>
                <a:cxn ang="0">
                  <a:pos x="228" y="178"/>
                </a:cxn>
                <a:cxn ang="0">
                  <a:pos x="94" y="63"/>
                </a:cxn>
                <a:cxn ang="0">
                  <a:pos x="72" y="45"/>
                </a:cxn>
                <a:cxn ang="0">
                  <a:pos x="49" y="28"/>
                </a:cxn>
                <a:cxn ang="0">
                  <a:pos x="25" y="12"/>
                </a:cxn>
                <a:cxn ang="0">
                  <a:pos x="0" y="0"/>
                </a:cxn>
              </a:cxnLst>
              <a:rect l="0" t="0" r="r" b="b"/>
              <a:pathLst>
                <a:path w="237" h="178">
                  <a:moveTo>
                    <a:pt x="0" y="0"/>
                  </a:moveTo>
                  <a:lnTo>
                    <a:pt x="101" y="0"/>
                  </a:lnTo>
                  <a:lnTo>
                    <a:pt x="129" y="3"/>
                  </a:lnTo>
                  <a:lnTo>
                    <a:pt x="154" y="10"/>
                  </a:lnTo>
                  <a:lnTo>
                    <a:pt x="176" y="22"/>
                  </a:lnTo>
                  <a:lnTo>
                    <a:pt x="196" y="39"/>
                  </a:lnTo>
                  <a:lnTo>
                    <a:pt x="213" y="59"/>
                  </a:lnTo>
                  <a:lnTo>
                    <a:pt x="225" y="81"/>
                  </a:lnTo>
                  <a:lnTo>
                    <a:pt x="234" y="106"/>
                  </a:lnTo>
                  <a:lnTo>
                    <a:pt x="237" y="133"/>
                  </a:lnTo>
                  <a:lnTo>
                    <a:pt x="235" y="156"/>
                  </a:lnTo>
                  <a:lnTo>
                    <a:pt x="228" y="178"/>
                  </a:lnTo>
                  <a:lnTo>
                    <a:pt x="94" y="63"/>
                  </a:lnTo>
                  <a:lnTo>
                    <a:pt x="72" y="45"/>
                  </a:lnTo>
                  <a:lnTo>
                    <a:pt x="49" y="28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61" name="Freeform 128"/>
            <p:cNvSpPr>
              <a:spLocks/>
            </p:cNvSpPr>
            <p:nvPr/>
          </p:nvSpPr>
          <p:spPr bwMode="auto">
            <a:xfrm>
              <a:off x="3432" y="1438"/>
              <a:ext cx="123" cy="98"/>
            </a:xfrm>
            <a:custGeom>
              <a:avLst/>
              <a:gdLst/>
              <a:ahLst/>
              <a:cxnLst>
                <a:cxn ang="0">
                  <a:pos x="1727" y="0"/>
                </a:cxn>
                <a:cxn ang="0">
                  <a:pos x="1761" y="2"/>
                </a:cxn>
                <a:cxn ang="0">
                  <a:pos x="1793" y="9"/>
                </a:cxn>
                <a:cxn ang="0">
                  <a:pos x="1824" y="20"/>
                </a:cxn>
                <a:cxn ang="0">
                  <a:pos x="1854" y="35"/>
                </a:cxn>
                <a:cxn ang="0">
                  <a:pos x="1883" y="56"/>
                </a:cxn>
                <a:cxn ang="0">
                  <a:pos x="1908" y="80"/>
                </a:cxn>
                <a:cxn ang="0">
                  <a:pos x="1928" y="108"/>
                </a:cxn>
                <a:cxn ang="0">
                  <a:pos x="1944" y="138"/>
                </a:cxn>
                <a:cxn ang="0">
                  <a:pos x="1956" y="169"/>
                </a:cxn>
                <a:cxn ang="0">
                  <a:pos x="1963" y="201"/>
                </a:cxn>
                <a:cxn ang="0">
                  <a:pos x="1965" y="234"/>
                </a:cxn>
                <a:cxn ang="0">
                  <a:pos x="1964" y="267"/>
                </a:cxn>
                <a:cxn ang="0">
                  <a:pos x="1957" y="299"/>
                </a:cxn>
                <a:cxn ang="0">
                  <a:pos x="1946" y="331"/>
                </a:cxn>
                <a:cxn ang="0">
                  <a:pos x="1930" y="361"/>
                </a:cxn>
                <a:cxn ang="0">
                  <a:pos x="1910" y="389"/>
                </a:cxn>
                <a:cxn ang="0">
                  <a:pos x="981" y="1477"/>
                </a:cxn>
                <a:cxn ang="0">
                  <a:pos x="960" y="1499"/>
                </a:cxn>
                <a:cxn ang="0">
                  <a:pos x="936" y="1519"/>
                </a:cxn>
                <a:cxn ang="0">
                  <a:pos x="908" y="1535"/>
                </a:cxn>
                <a:cxn ang="0">
                  <a:pos x="880" y="1547"/>
                </a:cxn>
                <a:cxn ang="0">
                  <a:pos x="851" y="1555"/>
                </a:cxn>
                <a:cxn ang="0">
                  <a:pos x="821" y="1560"/>
                </a:cxn>
                <a:cxn ang="0">
                  <a:pos x="802" y="1560"/>
                </a:cxn>
                <a:cxn ang="0">
                  <a:pos x="768" y="1558"/>
                </a:cxn>
                <a:cxn ang="0">
                  <a:pos x="736" y="1551"/>
                </a:cxn>
                <a:cxn ang="0">
                  <a:pos x="705" y="1539"/>
                </a:cxn>
                <a:cxn ang="0">
                  <a:pos x="675" y="1523"/>
                </a:cxn>
                <a:cxn ang="0">
                  <a:pos x="648" y="1502"/>
                </a:cxn>
                <a:cxn ang="0">
                  <a:pos x="81" y="1016"/>
                </a:cxn>
                <a:cxn ang="0">
                  <a:pos x="56" y="992"/>
                </a:cxn>
                <a:cxn ang="0">
                  <a:pos x="36" y="965"/>
                </a:cxn>
                <a:cxn ang="0">
                  <a:pos x="20" y="935"/>
                </a:cxn>
                <a:cxn ang="0">
                  <a:pos x="9" y="904"/>
                </a:cxn>
                <a:cxn ang="0">
                  <a:pos x="2" y="872"/>
                </a:cxn>
                <a:cxn ang="0">
                  <a:pos x="0" y="839"/>
                </a:cxn>
                <a:cxn ang="0">
                  <a:pos x="2" y="807"/>
                </a:cxn>
                <a:cxn ang="0">
                  <a:pos x="8" y="773"/>
                </a:cxn>
                <a:cxn ang="0">
                  <a:pos x="20" y="742"/>
                </a:cxn>
                <a:cxn ang="0">
                  <a:pos x="35" y="712"/>
                </a:cxn>
                <a:cxn ang="0">
                  <a:pos x="56" y="684"/>
                </a:cxn>
                <a:cxn ang="0">
                  <a:pos x="80" y="659"/>
                </a:cxn>
                <a:cxn ang="0">
                  <a:pos x="108" y="639"/>
                </a:cxn>
                <a:cxn ang="0">
                  <a:pos x="138" y="623"/>
                </a:cxn>
                <a:cxn ang="0">
                  <a:pos x="168" y="611"/>
                </a:cxn>
                <a:cxn ang="0">
                  <a:pos x="200" y="604"/>
                </a:cxn>
                <a:cxn ang="0">
                  <a:pos x="234" y="602"/>
                </a:cxn>
                <a:cxn ang="0">
                  <a:pos x="266" y="604"/>
                </a:cxn>
                <a:cxn ang="0">
                  <a:pos x="298" y="610"/>
                </a:cxn>
                <a:cxn ang="0">
                  <a:pos x="330" y="622"/>
                </a:cxn>
                <a:cxn ang="0">
                  <a:pos x="360" y="637"/>
                </a:cxn>
                <a:cxn ang="0">
                  <a:pos x="388" y="658"/>
                </a:cxn>
                <a:cxn ang="0">
                  <a:pos x="776" y="991"/>
                </a:cxn>
                <a:cxn ang="0">
                  <a:pos x="1551" y="84"/>
                </a:cxn>
                <a:cxn ang="0">
                  <a:pos x="1575" y="58"/>
                </a:cxn>
                <a:cxn ang="0">
                  <a:pos x="1602" y="38"/>
                </a:cxn>
                <a:cxn ang="0">
                  <a:pos x="1632" y="22"/>
                </a:cxn>
                <a:cxn ang="0">
                  <a:pos x="1663" y="10"/>
                </a:cxn>
                <a:cxn ang="0">
                  <a:pos x="1695" y="3"/>
                </a:cxn>
                <a:cxn ang="0">
                  <a:pos x="1727" y="0"/>
                </a:cxn>
              </a:cxnLst>
              <a:rect l="0" t="0" r="r" b="b"/>
              <a:pathLst>
                <a:path w="1965" h="1560">
                  <a:moveTo>
                    <a:pt x="1727" y="0"/>
                  </a:moveTo>
                  <a:lnTo>
                    <a:pt x="1761" y="2"/>
                  </a:lnTo>
                  <a:lnTo>
                    <a:pt x="1793" y="9"/>
                  </a:lnTo>
                  <a:lnTo>
                    <a:pt x="1824" y="20"/>
                  </a:lnTo>
                  <a:lnTo>
                    <a:pt x="1854" y="35"/>
                  </a:lnTo>
                  <a:lnTo>
                    <a:pt x="1883" y="56"/>
                  </a:lnTo>
                  <a:lnTo>
                    <a:pt x="1908" y="80"/>
                  </a:lnTo>
                  <a:lnTo>
                    <a:pt x="1928" y="108"/>
                  </a:lnTo>
                  <a:lnTo>
                    <a:pt x="1944" y="138"/>
                  </a:lnTo>
                  <a:lnTo>
                    <a:pt x="1956" y="169"/>
                  </a:lnTo>
                  <a:lnTo>
                    <a:pt x="1963" y="201"/>
                  </a:lnTo>
                  <a:lnTo>
                    <a:pt x="1965" y="234"/>
                  </a:lnTo>
                  <a:lnTo>
                    <a:pt x="1964" y="267"/>
                  </a:lnTo>
                  <a:lnTo>
                    <a:pt x="1957" y="299"/>
                  </a:lnTo>
                  <a:lnTo>
                    <a:pt x="1946" y="331"/>
                  </a:lnTo>
                  <a:lnTo>
                    <a:pt x="1930" y="361"/>
                  </a:lnTo>
                  <a:lnTo>
                    <a:pt x="1910" y="389"/>
                  </a:lnTo>
                  <a:lnTo>
                    <a:pt x="981" y="1477"/>
                  </a:lnTo>
                  <a:lnTo>
                    <a:pt x="960" y="1499"/>
                  </a:lnTo>
                  <a:lnTo>
                    <a:pt x="936" y="1519"/>
                  </a:lnTo>
                  <a:lnTo>
                    <a:pt x="908" y="1535"/>
                  </a:lnTo>
                  <a:lnTo>
                    <a:pt x="880" y="1547"/>
                  </a:lnTo>
                  <a:lnTo>
                    <a:pt x="851" y="1555"/>
                  </a:lnTo>
                  <a:lnTo>
                    <a:pt x="821" y="1560"/>
                  </a:lnTo>
                  <a:lnTo>
                    <a:pt x="802" y="1560"/>
                  </a:lnTo>
                  <a:lnTo>
                    <a:pt x="768" y="1558"/>
                  </a:lnTo>
                  <a:lnTo>
                    <a:pt x="736" y="1551"/>
                  </a:lnTo>
                  <a:lnTo>
                    <a:pt x="705" y="1539"/>
                  </a:lnTo>
                  <a:lnTo>
                    <a:pt x="675" y="1523"/>
                  </a:lnTo>
                  <a:lnTo>
                    <a:pt x="648" y="1502"/>
                  </a:lnTo>
                  <a:lnTo>
                    <a:pt x="81" y="1016"/>
                  </a:lnTo>
                  <a:lnTo>
                    <a:pt x="56" y="992"/>
                  </a:lnTo>
                  <a:lnTo>
                    <a:pt x="36" y="965"/>
                  </a:lnTo>
                  <a:lnTo>
                    <a:pt x="20" y="935"/>
                  </a:lnTo>
                  <a:lnTo>
                    <a:pt x="9" y="904"/>
                  </a:lnTo>
                  <a:lnTo>
                    <a:pt x="2" y="872"/>
                  </a:lnTo>
                  <a:lnTo>
                    <a:pt x="0" y="839"/>
                  </a:lnTo>
                  <a:lnTo>
                    <a:pt x="2" y="807"/>
                  </a:lnTo>
                  <a:lnTo>
                    <a:pt x="8" y="773"/>
                  </a:lnTo>
                  <a:lnTo>
                    <a:pt x="20" y="742"/>
                  </a:lnTo>
                  <a:lnTo>
                    <a:pt x="35" y="712"/>
                  </a:lnTo>
                  <a:lnTo>
                    <a:pt x="56" y="684"/>
                  </a:lnTo>
                  <a:lnTo>
                    <a:pt x="80" y="659"/>
                  </a:lnTo>
                  <a:lnTo>
                    <a:pt x="108" y="639"/>
                  </a:lnTo>
                  <a:lnTo>
                    <a:pt x="138" y="623"/>
                  </a:lnTo>
                  <a:lnTo>
                    <a:pt x="168" y="611"/>
                  </a:lnTo>
                  <a:lnTo>
                    <a:pt x="200" y="604"/>
                  </a:lnTo>
                  <a:lnTo>
                    <a:pt x="234" y="602"/>
                  </a:lnTo>
                  <a:lnTo>
                    <a:pt x="266" y="604"/>
                  </a:lnTo>
                  <a:lnTo>
                    <a:pt x="298" y="610"/>
                  </a:lnTo>
                  <a:lnTo>
                    <a:pt x="330" y="622"/>
                  </a:lnTo>
                  <a:lnTo>
                    <a:pt x="360" y="637"/>
                  </a:lnTo>
                  <a:lnTo>
                    <a:pt x="388" y="658"/>
                  </a:lnTo>
                  <a:lnTo>
                    <a:pt x="776" y="991"/>
                  </a:lnTo>
                  <a:lnTo>
                    <a:pt x="1551" y="84"/>
                  </a:lnTo>
                  <a:lnTo>
                    <a:pt x="1575" y="58"/>
                  </a:lnTo>
                  <a:lnTo>
                    <a:pt x="1602" y="38"/>
                  </a:lnTo>
                  <a:lnTo>
                    <a:pt x="1632" y="22"/>
                  </a:lnTo>
                  <a:lnTo>
                    <a:pt x="1663" y="10"/>
                  </a:lnTo>
                  <a:lnTo>
                    <a:pt x="1695" y="3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2718814" y="4570817"/>
            <a:ext cx="140596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Bug Reporting</a:t>
            </a:r>
          </a:p>
        </p:txBody>
      </p:sp>
      <p:sp>
        <p:nvSpPr>
          <p:cNvPr id="165" name="AutoShape 5"/>
          <p:cNvSpPr>
            <a:spLocks/>
          </p:cNvSpPr>
          <p:nvPr/>
        </p:nvSpPr>
        <p:spPr bwMode="auto">
          <a:xfrm rot="5400000">
            <a:off x="10460774" y="1346310"/>
            <a:ext cx="1602762" cy="16027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66" name="AutoShape 13"/>
          <p:cNvSpPr>
            <a:spLocks/>
          </p:cNvSpPr>
          <p:nvPr/>
        </p:nvSpPr>
        <p:spPr bwMode="auto">
          <a:xfrm rot="5400000">
            <a:off x="11463852" y="1000776"/>
            <a:ext cx="618610" cy="6175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30051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2000">
              <a:solidFill>
                <a:srgbClr val="4D4F53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623592" y="1849668"/>
            <a:ext cx="1275432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b="1" dirty="0">
                <a:solidFill>
                  <a:prstClr val="white"/>
                </a:solidFill>
                <a:cs typeface="Arial" pitchFamily="34" charset="0"/>
              </a:rPr>
              <a:t>DevOps KPI Measurement</a:t>
            </a:r>
          </a:p>
        </p:txBody>
      </p:sp>
      <p:grpSp>
        <p:nvGrpSpPr>
          <p:cNvPr id="168" name="Group 14"/>
          <p:cNvGrpSpPr>
            <a:grpSpLocks noChangeAspect="1"/>
          </p:cNvGrpSpPr>
          <p:nvPr/>
        </p:nvGrpSpPr>
        <p:grpSpPr bwMode="auto">
          <a:xfrm>
            <a:off x="11655837" y="1115645"/>
            <a:ext cx="277928" cy="342618"/>
            <a:chOff x="3336" y="1294"/>
            <a:chExt cx="232" cy="286"/>
          </a:xfrm>
          <a:solidFill>
            <a:schemeClr val="bg1"/>
          </a:solidFill>
        </p:grpSpPr>
        <p:sp>
          <p:nvSpPr>
            <p:cNvPr id="169" name="Freeform 16"/>
            <p:cNvSpPr>
              <a:spLocks noEditPoints="1"/>
            </p:cNvSpPr>
            <p:nvPr/>
          </p:nvSpPr>
          <p:spPr bwMode="auto">
            <a:xfrm>
              <a:off x="3345" y="1354"/>
              <a:ext cx="68" cy="64"/>
            </a:xfrm>
            <a:custGeom>
              <a:avLst/>
              <a:gdLst/>
              <a:ahLst/>
              <a:cxnLst>
                <a:cxn ang="0">
                  <a:pos x="337" y="241"/>
                </a:cxn>
                <a:cxn ang="0">
                  <a:pos x="269" y="299"/>
                </a:cxn>
                <a:cxn ang="0">
                  <a:pos x="242" y="385"/>
                </a:cxn>
                <a:cxn ang="0">
                  <a:pos x="269" y="472"/>
                </a:cxn>
                <a:cxn ang="0">
                  <a:pos x="337" y="528"/>
                </a:cxn>
                <a:cxn ang="0">
                  <a:pos x="428" y="536"/>
                </a:cxn>
                <a:cxn ang="0">
                  <a:pos x="507" y="495"/>
                </a:cxn>
                <a:cxn ang="0">
                  <a:pos x="549" y="416"/>
                </a:cxn>
                <a:cxn ang="0">
                  <a:pos x="540" y="324"/>
                </a:cxn>
                <a:cxn ang="0">
                  <a:pos x="484" y="257"/>
                </a:cxn>
                <a:cxn ang="0">
                  <a:pos x="397" y="230"/>
                </a:cxn>
                <a:cxn ang="0">
                  <a:pos x="490" y="53"/>
                </a:cxn>
                <a:cxn ang="0">
                  <a:pos x="493" y="85"/>
                </a:cxn>
                <a:cxn ang="0">
                  <a:pos x="523" y="120"/>
                </a:cxn>
                <a:cxn ang="0">
                  <a:pos x="578" y="108"/>
                </a:cxn>
                <a:cxn ang="0">
                  <a:pos x="600" y="90"/>
                </a:cxn>
                <a:cxn ang="0">
                  <a:pos x="773" y="206"/>
                </a:cxn>
                <a:cxn ang="0">
                  <a:pos x="766" y="281"/>
                </a:cxn>
                <a:cxn ang="0">
                  <a:pos x="739" y="304"/>
                </a:cxn>
                <a:cxn ang="0">
                  <a:pos x="711" y="329"/>
                </a:cxn>
                <a:cxn ang="0">
                  <a:pos x="728" y="378"/>
                </a:cxn>
                <a:cxn ang="0">
                  <a:pos x="777" y="406"/>
                </a:cxn>
                <a:cxn ang="0">
                  <a:pos x="794" y="417"/>
                </a:cxn>
                <a:cxn ang="0">
                  <a:pos x="666" y="637"/>
                </a:cxn>
                <a:cxn ang="0">
                  <a:pos x="649" y="627"/>
                </a:cxn>
                <a:cxn ang="0">
                  <a:pos x="616" y="608"/>
                </a:cxn>
                <a:cxn ang="0">
                  <a:pos x="570" y="626"/>
                </a:cxn>
                <a:cxn ang="0">
                  <a:pos x="575" y="683"/>
                </a:cxn>
                <a:cxn ang="0">
                  <a:pos x="577" y="706"/>
                </a:cxn>
                <a:cxn ang="0">
                  <a:pos x="325" y="720"/>
                </a:cxn>
                <a:cxn ang="0">
                  <a:pos x="323" y="696"/>
                </a:cxn>
                <a:cxn ang="0">
                  <a:pos x="319" y="657"/>
                </a:cxn>
                <a:cxn ang="0">
                  <a:pos x="263" y="647"/>
                </a:cxn>
                <a:cxn ang="0">
                  <a:pos x="232" y="673"/>
                </a:cxn>
                <a:cxn ang="0">
                  <a:pos x="216" y="687"/>
                </a:cxn>
                <a:cxn ang="0">
                  <a:pos x="211" y="690"/>
                </a:cxn>
                <a:cxn ang="0">
                  <a:pos x="193" y="692"/>
                </a:cxn>
                <a:cxn ang="0">
                  <a:pos x="157" y="688"/>
                </a:cxn>
                <a:cxn ang="0">
                  <a:pos x="45" y="569"/>
                </a:cxn>
                <a:cxn ang="0">
                  <a:pos x="58" y="487"/>
                </a:cxn>
                <a:cxn ang="0">
                  <a:pos x="86" y="464"/>
                </a:cxn>
                <a:cxn ang="0">
                  <a:pos x="98" y="426"/>
                </a:cxn>
                <a:cxn ang="0">
                  <a:pos x="73" y="391"/>
                </a:cxn>
                <a:cxn ang="0">
                  <a:pos x="37" y="374"/>
                </a:cxn>
                <a:cxn ang="0">
                  <a:pos x="0" y="308"/>
                </a:cxn>
                <a:cxn ang="0">
                  <a:pos x="134" y="140"/>
                </a:cxn>
                <a:cxn ang="0">
                  <a:pos x="165" y="154"/>
                </a:cxn>
                <a:cxn ang="0">
                  <a:pos x="200" y="170"/>
                </a:cxn>
                <a:cxn ang="0">
                  <a:pos x="241" y="128"/>
                </a:cxn>
                <a:cxn ang="0">
                  <a:pos x="238" y="85"/>
                </a:cxn>
                <a:cxn ang="0">
                  <a:pos x="236" y="63"/>
                </a:cxn>
              </a:cxnLst>
              <a:rect l="0" t="0" r="r" b="b"/>
              <a:pathLst>
                <a:path w="812" h="769">
                  <a:moveTo>
                    <a:pt x="397" y="230"/>
                  </a:moveTo>
                  <a:lnTo>
                    <a:pt x="366" y="233"/>
                  </a:lnTo>
                  <a:lnTo>
                    <a:pt x="337" y="241"/>
                  </a:lnTo>
                  <a:lnTo>
                    <a:pt x="311" y="257"/>
                  </a:lnTo>
                  <a:lnTo>
                    <a:pt x="287" y="275"/>
                  </a:lnTo>
                  <a:lnTo>
                    <a:pt x="269" y="299"/>
                  </a:lnTo>
                  <a:lnTo>
                    <a:pt x="254" y="324"/>
                  </a:lnTo>
                  <a:lnTo>
                    <a:pt x="245" y="353"/>
                  </a:lnTo>
                  <a:lnTo>
                    <a:pt x="242" y="385"/>
                  </a:lnTo>
                  <a:lnTo>
                    <a:pt x="245" y="416"/>
                  </a:lnTo>
                  <a:lnTo>
                    <a:pt x="254" y="445"/>
                  </a:lnTo>
                  <a:lnTo>
                    <a:pt x="269" y="472"/>
                  </a:lnTo>
                  <a:lnTo>
                    <a:pt x="287" y="495"/>
                  </a:lnTo>
                  <a:lnTo>
                    <a:pt x="311" y="514"/>
                  </a:lnTo>
                  <a:lnTo>
                    <a:pt x="337" y="528"/>
                  </a:lnTo>
                  <a:lnTo>
                    <a:pt x="366" y="536"/>
                  </a:lnTo>
                  <a:lnTo>
                    <a:pt x="397" y="540"/>
                  </a:lnTo>
                  <a:lnTo>
                    <a:pt x="428" y="536"/>
                  </a:lnTo>
                  <a:lnTo>
                    <a:pt x="457" y="528"/>
                  </a:lnTo>
                  <a:lnTo>
                    <a:pt x="484" y="514"/>
                  </a:lnTo>
                  <a:lnTo>
                    <a:pt x="507" y="495"/>
                  </a:lnTo>
                  <a:lnTo>
                    <a:pt x="526" y="472"/>
                  </a:lnTo>
                  <a:lnTo>
                    <a:pt x="540" y="445"/>
                  </a:lnTo>
                  <a:lnTo>
                    <a:pt x="549" y="416"/>
                  </a:lnTo>
                  <a:lnTo>
                    <a:pt x="552" y="385"/>
                  </a:lnTo>
                  <a:lnTo>
                    <a:pt x="549" y="353"/>
                  </a:lnTo>
                  <a:lnTo>
                    <a:pt x="540" y="324"/>
                  </a:lnTo>
                  <a:lnTo>
                    <a:pt x="526" y="299"/>
                  </a:lnTo>
                  <a:lnTo>
                    <a:pt x="507" y="275"/>
                  </a:lnTo>
                  <a:lnTo>
                    <a:pt x="484" y="257"/>
                  </a:lnTo>
                  <a:lnTo>
                    <a:pt x="457" y="241"/>
                  </a:lnTo>
                  <a:lnTo>
                    <a:pt x="428" y="233"/>
                  </a:lnTo>
                  <a:lnTo>
                    <a:pt x="397" y="230"/>
                  </a:lnTo>
                  <a:close/>
                  <a:moveTo>
                    <a:pt x="439" y="0"/>
                  </a:moveTo>
                  <a:lnTo>
                    <a:pt x="490" y="50"/>
                  </a:lnTo>
                  <a:lnTo>
                    <a:pt x="490" y="53"/>
                  </a:lnTo>
                  <a:lnTo>
                    <a:pt x="491" y="61"/>
                  </a:lnTo>
                  <a:lnTo>
                    <a:pt x="492" y="72"/>
                  </a:lnTo>
                  <a:lnTo>
                    <a:pt x="493" y="85"/>
                  </a:lnTo>
                  <a:lnTo>
                    <a:pt x="493" y="98"/>
                  </a:lnTo>
                  <a:lnTo>
                    <a:pt x="494" y="110"/>
                  </a:lnTo>
                  <a:lnTo>
                    <a:pt x="523" y="120"/>
                  </a:lnTo>
                  <a:lnTo>
                    <a:pt x="551" y="132"/>
                  </a:lnTo>
                  <a:lnTo>
                    <a:pt x="568" y="117"/>
                  </a:lnTo>
                  <a:lnTo>
                    <a:pt x="578" y="108"/>
                  </a:lnTo>
                  <a:lnTo>
                    <a:pt x="588" y="100"/>
                  </a:lnTo>
                  <a:lnTo>
                    <a:pt x="594" y="94"/>
                  </a:lnTo>
                  <a:lnTo>
                    <a:pt x="600" y="90"/>
                  </a:lnTo>
                  <a:lnTo>
                    <a:pt x="602" y="89"/>
                  </a:lnTo>
                  <a:lnTo>
                    <a:pt x="672" y="89"/>
                  </a:lnTo>
                  <a:lnTo>
                    <a:pt x="773" y="206"/>
                  </a:lnTo>
                  <a:lnTo>
                    <a:pt x="773" y="276"/>
                  </a:lnTo>
                  <a:lnTo>
                    <a:pt x="771" y="277"/>
                  </a:lnTo>
                  <a:lnTo>
                    <a:pt x="766" y="281"/>
                  </a:lnTo>
                  <a:lnTo>
                    <a:pt x="759" y="288"/>
                  </a:lnTo>
                  <a:lnTo>
                    <a:pt x="750" y="295"/>
                  </a:lnTo>
                  <a:lnTo>
                    <a:pt x="739" y="304"/>
                  </a:lnTo>
                  <a:lnTo>
                    <a:pt x="730" y="314"/>
                  </a:lnTo>
                  <a:lnTo>
                    <a:pt x="720" y="321"/>
                  </a:lnTo>
                  <a:lnTo>
                    <a:pt x="711" y="329"/>
                  </a:lnTo>
                  <a:lnTo>
                    <a:pt x="715" y="350"/>
                  </a:lnTo>
                  <a:lnTo>
                    <a:pt x="717" y="372"/>
                  </a:lnTo>
                  <a:lnTo>
                    <a:pt x="728" y="378"/>
                  </a:lnTo>
                  <a:lnTo>
                    <a:pt x="739" y="385"/>
                  </a:lnTo>
                  <a:lnTo>
                    <a:pt x="765" y="400"/>
                  </a:lnTo>
                  <a:lnTo>
                    <a:pt x="777" y="406"/>
                  </a:lnTo>
                  <a:lnTo>
                    <a:pt x="786" y="412"/>
                  </a:lnTo>
                  <a:lnTo>
                    <a:pt x="792" y="416"/>
                  </a:lnTo>
                  <a:lnTo>
                    <a:pt x="794" y="417"/>
                  </a:lnTo>
                  <a:lnTo>
                    <a:pt x="812" y="485"/>
                  </a:lnTo>
                  <a:lnTo>
                    <a:pt x="734" y="618"/>
                  </a:lnTo>
                  <a:lnTo>
                    <a:pt x="666" y="637"/>
                  </a:lnTo>
                  <a:lnTo>
                    <a:pt x="664" y="636"/>
                  </a:lnTo>
                  <a:lnTo>
                    <a:pt x="658" y="631"/>
                  </a:lnTo>
                  <a:lnTo>
                    <a:pt x="649" y="627"/>
                  </a:lnTo>
                  <a:lnTo>
                    <a:pt x="638" y="620"/>
                  </a:lnTo>
                  <a:lnTo>
                    <a:pt x="626" y="614"/>
                  </a:lnTo>
                  <a:lnTo>
                    <a:pt x="616" y="608"/>
                  </a:lnTo>
                  <a:lnTo>
                    <a:pt x="606" y="602"/>
                  </a:lnTo>
                  <a:lnTo>
                    <a:pt x="589" y="614"/>
                  </a:lnTo>
                  <a:lnTo>
                    <a:pt x="570" y="626"/>
                  </a:lnTo>
                  <a:lnTo>
                    <a:pt x="572" y="639"/>
                  </a:lnTo>
                  <a:lnTo>
                    <a:pt x="574" y="669"/>
                  </a:lnTo>
                  <a:lnTo>
                    <a:pt x="575" y="683"/>
                  </a:lnTo>
                  <a:lnTo>
                    <a:pt x="576" y="695"/>
                  </a:lnTo>
                  <a:lnTo>
                    <a:pt x="577" y="702"/>
                  </a:lnTo>
                  <a:lnTo>
                    <a:pt x="577" y="706"/>
                  </a:lnTo>
                  <a:lnTo>
                    <a:pt x="527" y="755"/>
                  </a:lnTo>
                  <a:lnTo>
                    <a:pt x="374" y="769"/>
                  </a:lnTo>
                  <a:lnTo>
                    <a:pt x="325" y="720"/>
                  </a:lnTo>
                  <a:lnTo>
                    <a:pt x="325" y="716"/>
                  </a:lnTo>
                  <a:lnTo>
                    <a:pt x="324" y="708"/>
                  </a:lnTo>
                  <a:lnTo>
                    <a:pt x="323" y="696"/>
                  </a:lnTo>
                  <a:lnTo>
                    <a:pt x="321" y="683"/>
                  </a:lnTo>
                  <a:lnTo>
                    <a:pt x="320" y="669"/>
                  </a:lnTo>
                  <a:lnTo>
                    <a:pt x="319" y="657"/>
                  </a:lnTo>
                  <a:lnTo>
                    <a:pt x="295" y="650"/>
                  </a:lnTo>
                  <a:lnTo>
                    <a:pt x="271" y="640"/>
                  </a:lnTo>
                  <a:lnTo>
                    <a:pt x="263" y="647"/>
                  </a:lnTo>
                  <a:lnTo>
                    <a:pt x="252" y="656"/>
                  </a:lnTo>
                  <a:lnTo>
                    <a:pt x="242" y="666"/>
                  </a:lnTo>
                  <a:lnTo>
                    <a:pt x="232" y="673"/>
                  </a:lnTo>
                  <a:lnTo>
                    <a:pt x="224" y="681"/>
                  </a:lnTo>
                  <a:lnTo>
                    <a:pt x="218" y="685"/>
                  </a:lnTo>
                  <a:lnTo>
                    <a:pt x="216" y="687"/>
                  </a:lnTo>
                  <a:lnTo>
                    <a:pt x="214" y="688"/>
                  </a:lnTo>
                  <a:lnTo>
                    <a:pt x="213" y="689"/>
                  </a:lnTo>
                  <a:lnTo>
                    <a:pt x="211" y="690"/>
                  </a:lnTo>
                  <a:lnTo>
                    <a:pt x="209" y="690"/>
                  </a:lnTo>
                  <a:lnTo>
                    <a:pt x="207" y="692"/>
                  </a:lnTo>
                  <a:lnTo>
                    <a:pt x="193" y="692"/>
                  </a:lnTo>
                  <a:lnTo>
                    <a:pt x="181" y="690"/>
                  </a:lnTo>
                  <a:lnTo>
                    <a:pt x="168" y="689"/>
                  </a:lnTo>
                  <a:lnTo>
                    <a:pt x="157" y="688"/>
                  </a:lnTo>
                  <a:lnTo>
                    <a:pt x="148" y="687"/>
                  </a:lnTo>
                  <a:lnTo>
                    <a:pt x="145" y="687"/>
                  </a:lnTo>
                  <a:lnTo>
                    <a:pt x="45" y="569"/>
                  </a:lnTo>
                  <a:lnTo>
                    <a:pt x="45" y="499"/>
                  </a:lnTo>
                  <a:lnTo>
                    <a:pt x="47" y="498"/>
                  </a:lnTo>
                  <a:lnTo>
                    <a:pt x="58" y="487"/>
                  </a:lnTo>
                  <a:lnTo>
                    <a:pt x="67" y="481"/>
                  </a:lnTo>
                  <a:lnTo>
                    <a:pt x="76" y="472"/>
                  </a:lnTo>
                  <a:lnTo>
                    <a:pt x="86" y="464"/>
                  </a:lnTo>
                  <a:lnTo>
                    <a:pt x="96" y="456"/>
                  </a:lnTo>
                  <a:lnTo>
                    <a:pt x="103" y="449"/>
                  </a:lnTo>
                  <a:lnTo>
                    <a:pt x="98" y="426"/>
                  </a:lnTo>
                  <a:lnTo>
                    <a:pt x="96" y="401"/>
                  </a:lnTo>
                  <a:lnTo>
                    <a:pt x="85" y="397"/>
                  </a:lnTo>
                  <a:lnTo>
                    <a:pt x="73" y="391"/>
                  </a:lnTo>
                  <a:lnTo>
                    <a:pt x="60" y="385"/>
                  </a:lnTo>
                  <a:lnTo>
                    <a:pt x="48" y="379"/>
                  </a:lnTo>
                  <a:lnTo>
                    <a:pt x="37" y="374"/>
                  </a:lnTo>
                  <a:lnTo>
                    <a:pt x="29" y="371"/>
                  </a:lnTo>
                  <a:lnTo>
                    <a:pt x="20" y="366"/>
                  </a:lnTo>
                  <a:lnTo>
                    <a:pt x="0" y="308"/>
                  </a:lnTo>
                  <a:lnTo>
                    <a:pt x="2" y="299"/>
                  </a:lnTo>
                  <a:lnTo>
                    <a:pt x="67" y="159"/>
                  </a:lnTo>
                  <a:lnTo>
                    <a:pt x="134" y="140"/>
                  </a:lnTo>
                  <a:lnTo>
                    <a:pt x="143" y="145"/>
                  </a:lnTo>
                  <a:lnTo>
                    <a:pt x="153" y="149"/>
                  </a:lnTo>
                  <a:lnTo>
                    <a:pt x="165" y="154"/>
                  </a:lnTo>
                  <a:lnTo>
                    <a:pt x="177" y="161"/>
                  </a:lnTo>
                  <a:lnTo>
                    <a:pt x="189" y="166"/>
                  </a:lnTo>
                  <a:lnTo>
                    <a:pt x="200" y="170"/>
                  </a:lnTo>
                  <a:lnTo>
                    <a:pt x="221" y="155"/>
                  </a:lnTo>
                  <a:lnTo>
                    <a:pt x="242" y="141"/>
                  </a:lnTo>
                  <a:lnTo>
                    <a:pt x="241" y="128"/>
                  </a:lnTo>
                  <a:lnTo>
                    <a:pt x="240" y="114"/>
                  </a:lnTo>
                  <a:lnTo>
                    <a:pt x="239" y="99"/>
                  </a:lnTo>
                  <a:lnTo>
                    <a:pt x="238" y="85"/>
                  </a:lnTo>
                  <a:lnTo>
                    <a:pt x="237" y="74"/>
                  </a:lnTo>
                  <a:lnTo>
                    <a:pt x="236" y="66"/>
                  </a:lnTo>
                  <a:lnTo>
                    <a:pt x="236" y="63"/>
                  </a:lnTo>
                  <a:lnTo>
                    <a:pt x="285" y="13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3392" y="1411"/>
              <a:ext cx="52" cy="48"/>
            </a:xfrm>
            <a:custGeom>
              <a:avLst/>
              <a:gdLst/>
              <a:ahLst/>
              <a:cxnLst>
                <a:cxn ang="0">
                  <a:pos x="250" y="185"/>
                </a:cxn>
                <a:cxn ang="0">
                  <a:pos x="196" y="239"/>
                </a:cxn>
                <a:cxn ang="0">
                  <a:pos x="188" y="317"/>
                </a:cxn>
                <a:cxn ang="0">
                  <a:pos x="228" y="382"/>
                </a:cxn>
                <a:cxn ang="0">
                  <a:pos x="302" y="408"/>
                </a:cxn>
                <a:cxn ang="0">
                  <a:pos x="375" y="382"/>
                </a:cxn>
                <a:cxn ang="0">
                  <a:pos x="416" y="317"/>
                </a:cxn>
                <a:cxn ang="0">
                  <a:pos x="407" y="239"/>
                </a:cxn>
                <a:cxn ang="0">
                  <a:pos x="353" y="185"/>
                </a:cxn>
                <a:cxn ang="0">
                  <a:pos x="333" y="0"/>
                </a:cxn>
                <a:cxn ang="0">
                  <a:pos x="372" y="49"/>
                </a:cxn>
                <a:cxn ang="0">
                  <a:pos x="375" y="82"/>
                </a:cxn>
                <a:cxn ang="0">
                  <a:pos x="424" y="92"/>
                </a:cxn>
                <a:cxn ang="0">
                  <a:pos x="448" y="73"/>
                </a:cxn>
                <a:cxn ang="0">
                  <a:pos x="508" y="66"/>
                </a:cxn>
                <a:cxn ang="0">
                  <a:pos x="583" y="209"/>
                </a:cxn>
                <a:cxn ang="0">
                  <a:pos x="555" y="234"/>
                </a:cxn>
                <a:cxn ang="0">
                  <a:pos x="543" y="281"/>
                </a:cxn>
                <a:cxn ang="0">
                  <a:pos x="574" y="298"/>
                </a:cxn>
                <a:cxn ang="0">
                  <a:pos x="601" y="314"/>
                </a:cxn>
                <a:cxn ang="0">
                  <a:pos x="504" y="481"/>
                </a:cxn>
                <a:cxn ang="0">
                  <a:pos x="487" y="471"/>
                </a:cxn>
                <a:cxn ang="0">
                  <a:pos x="446" y="464"/>
                </a:cxn>
                <a:cxn ang="0">
                  <a:pos x="435" y="510"/>
                </a:cxn>
                <a:cxn ang="0">
                  <a:pos x="437" y="532"/>
                </a:cxn>
                <a:cxn ang="0">
                  <a:pos x="247" y="543"/>
                </a:cxn>
                <a:cxn ang="0">
                  <a:pos x="245" y="520"/>
                </a:cxn>
                <a:cxn ang="0">
                  <a:pos x="223" y="491"/>
                </a:cxn>
                <a:cxn ang="0">
                  <a:pos x="192" y="495"/>
                </a:cxn>
                <a:cxn ang="0">
                  <a:pos x="169" y="513"/>
                </a:cxn>
                <a:cxn ang="0">
                  <a:pos x="161" y="521"/>
                </a:cxn>
                <a:cxn ang="0">
                  <a:pos x="153" y="523"/>
                </a:cxn>
                <a:cxn ang="0">
                  <a:pos x="114" y="519"/>
                </a:cxn>
                <a:cxn ang="0">
                  <a:pos x="36" y="376"/>
                </a:cxn>
                <a:cxn ang="0">
                  <a:pos x="49" y="366"/>
                </a:cxn>
                <a:cxn ang="0">
                  <a:pos x="79" y="340"/>
                </a:cxn>
                <a:cxn ang="0">
                  <a:pos x="54" y="293"/>
                </a:cxn>
                <a:cxn ang="0">
                  <a:pos x="24" y="279"/>
                </a:cxn>
                <a:cxn ang="0">
                  <a:pos x="0" y="232"/>
                </a:cxn>
                <a:cxn ang="0">
                  <a:pos x="102" y="105"/>
                </a:cxn>
                <a:cxn ang="0">
                  <a:pos x="121" y="114"/>
                </a:cxn>
                <a:cxn ang="0">
                  <a:pos x="152" y="128"/>
                </a:cxn>
                <a:cxn ang="0">
                  <a:pos x="183" y="94"/>
                </a:cxn>
                <a:cxn ang="0">
                  <a:pos x="179" y="50"/>
                </a:cxn>
                <a:cxn ang="0">
                  <a:pos x="333" y="0"/>
                </a:cxn>
              </a:cxnLst>
              <a:rect l="0" t="0" r="r" b="b"/>
              <a:pathLst>
                <a:path w="615" h="581">
                  <a:moveTo>
                    <a:pt x="302" y="173"/>
                  </a:moveTo>
                  <a:lnTo>
                    <a:pt x="275" y="176"/>
                  </a:lnTo>
                  <a:lnTo>
                    <a:pt x="250" y="185"/>
                  </a:lnTo>
                  <a:lnTo>
                    <a:pt x="228" y="199"/>
                  </a:lnTo>
                  <a:lnTo>
                    <a:pt x="210" y="217"/>
                  </a:lnTo>
                  <a:lnTo>
                    <a:pt x="196" y="239"/>
                  </a:lnTo>
                  <a:lnTo>
                    <a:pt x="188" y="263"/>
                  </a:lnTo>
                  <a:lnTo>
                    <a:pt x="184" y="290"/>
                  </a:lnTo>
                  <a:lnTo>
                    <a:pt x="188" y="317"/>
                  </a:lnTo>
                  <a:lnTo>
                    <a:pt x="196" y="342"/>
                  </a:lnTo>
                  <a:lnTo>
                    <a:pt x="210" y="363"/>
                  </a:lnTo>
                  <a:lnTo>
                    <a:pt x="228" y="382"/>
                  </a:lnTo>
                  <a:lnTo>
                    <a:pt x="250" y="396"/>
                  </a:lnTo>
                  <a:lnTo>
                    <a:pt x="275" y="404"/>
                  </a:lnTo>
                  <a:lnTo>
                    <a:pt x="302" y="408"/>
                  </a:lnTo>
                  <a:lnTo>
                    <a:pt x="329" y="404"/>
                  </a:lnTo>
                  <a:lnTo>
                    <a:pt x="353" y="396"/>
                  </a:lnTo>
                  <a:lnTo>
                    <a:pt x="375" y="382"/>
                  </a:lnTo>
                  <a:lnTo>
                    <a:pt x="393" y="363"/>
                  </a:lnTo>
                  <a:lnTo>
                    <a:pt x="407" y="342"/>
                  </a:lnTo>
                  <a:lnTo>
                    <a:pt x="416" y="317"/>
                  </a:lnTo>
                  <a:lnTo>
                    <a:pt x="419" y="290"/>
                  </a:lnTo>
                  <a:lnTo>
                    <a:pt x="416" y="263"/>
                  </a:lnTo>
                  <a:lnTo>
                    <a:pt x="407" y="239"/>
                  </a:lnTo>
                  <a:lnTo>
                    <a:pt x="393" y="217"/>
                  </a:lnTo>
                  <a:lnTo>
                    <a:pt x="375" y="199"/>
                  </a:lnTo>
                  <a:lnTo>
                    <a:pt x="353" y="185"/>
                  </a:lnTo>
                  <a:lnTo>
                    <a:pt x="329" y="176"/>
                  </a:lnTo>
                  <a:lnTo>
                    <a:pt x="302" y="173"/>
                  </a:lnTo>
                  <a:close/>
                  <a:moveTo>
                    <a:pt x="333" y="0"/>
                  </a:moveTo>
                  <a:lnTo>
                    <a:pt x="371" y="37"/>
                  </a:lnTo>
                  <a:lnTo>
                    <a:pt x="371" y="40"/>
                  </a:lnTo>
                  <a:lnTo>
                    <a:pt x="372" y="49"/>
                  </a:lnTo>
                  <a:lnTo>
                    <a:pt x="373" y="60"/>
                  </a:lnTo>
                  <a:lnTo>
                    <a:pt x="374" y="72"/>
                  </a:lnTo>
                  <a:lnTo>
                    <a:pt x="375" y="82"/>
                  </a:lnTo>
                  <a:lnTo>
                    <a:pt x="396" y="90"/>
                  </a:lnTo>
                  <a:lnTo>
                    <a:pt x="418" y="99"/>
                  </a:lnTo>
                  <a:lnTo>
                    <a:pt x="424" y="92"/>
                  </a:lnTo>
                  <a:lnTo>
                    <a:pt x="433" y="86"/>
                  </a:lnTo>
                  <a:lnTo>
                    <a:pt x="442" y="78"/>
                  </a:lnTo>
                  <a:lnTo>
                    <a:pt x="448" y="73"/>
                  </a:lnTo>
                  <a:lnTo>
                    <a:pt x="453" y="68"/>
                  </a:lnTo>
                  <a:lnTo>
                    <a:pt x="456" y="66"/>
                  </a:lnTo>
                  <a:lnTo>
                    <a:pt x="508" y="66"/>
                  </a:lnTo>
                  <a:lnTo>
                    <a:pt x="585" y="155"/>
                  </a:lnTo>
                  <a:lnTo>
                    <a:pt x="585" y="208"/>
                  </a:lnTo>
                  <a:lnTo>
                    <a:pt x="583" y="209"/>
                  </a:lnTo>
                  <a:lnTo>
                    <a:pt x="578" y="214"/>
                  </a:lnTo>
                  <a:lnTo>
                    <a:pt x="572" y="219"/>
                  </a:lnTo>
                  <a:lnTo>
                    <a:pt x="555" y="234"/>
                  </a:lnTo>
                  <a:lnTo>
                    <a:pt x="546" y="241"/>
                  </a:lnTo>
                  <a:lnTo>
                    <a:pt x="539" y="247"/>
                  </a:lnTo>
                  <a:lnTo>
                    <a:pt x="543" y="281"/>
                  </a:lnTo>
                  <a:lnTo>
                    <a:pt x="553" y="286"/>
                  </a:lnTo>
                  <a:lnTo>
                    <a:pt x="563" y="292"/>
                  </a:lnTo>
                  <a:lnTo>
                    <a:pt x="574" y="298"/>
                  </a:lnTo>
                  <a:lnTo>
                    <a:pt x="584" y="304"/>
                  </a:lnTo>
                  <a:lnTo>
                    <a:pt x="592" y="310"/>
                  </a:lnTo>
                  <a:lnTo>
                    <a:pt x="601" y="314"/>
                  </a:lnTo>
                  <a:lnTo>
                    <a:pt x="615" y="366"/>
                  </a:lnTo>
                  <a:lnTo>
                    <a:pt x="556" y="467"/>
                  </a:lnTo>
                  <a:lnTo>
                    <a:pt x="504" y="481"/>
                  </a:lnTo>
                  <a:lnTo>
                    <a:pt x="502" y="480"/>
                  </a:lnTo>
                  <a:lnTo>
                    <a:pt x="495" y="475"/>
                  </a:lnTo>
                  <a:lnTo>
                    <a:pt x="487" y="471"/>
                  </a:lnTo>
                  <a:lnTo>
                    <a:pt x="477" y="465"/>
                  </a:lnTo>
                  <a:lnTo>
                    <a:pt x="460" y="454"/>
                  </a:lnTo>
                  <a:lnTo>
                    <a:pt x="446" y="464"/>
                  </a:lnTo>
                  <a:lnTo>
                    <a:pt x="432" y="472"/>
                  </a:lnTo>
                  <a:lnTo>
                    <a:pt x="433" y="484"/>
                  </a:lnTo>
                  <a:lnTo>
                    <a:pt x="435" y="510"/>
                  </a:lnTo>
                  <a:lnTo>
                    <a:pt x="436" y="522"/>
                  </a:lnTo>
                  <a:lnTo>
                    <a:pt x="437" y="529"/>
                  </a:lnTo>
                  <a:lnTo>
                    <a:pt x="437" y="532"/>
                  </a:lnTo>
                  <a:lnTo>
                    <a:pt x="400" y="570"/>
                  </a:lnTo>
                  <a:lnTo>
                    <a:pt x="283" y="581"/>
                  </a:lnTo>
                  <a:lnTo>
                    <a:pt x="247" y="543"/>
                  </a:lnTo>
                  <a:lnTo>
                    <a:pt x="247" y="540"/>
                  </a:lnTo>
                  <a:lnTo>
                    <a:pt x="246" y="531"/>
                  </a:lnTo>
                  <a:lnTo>
                    <a:pt x="245" y="520"/>
                  </a:lnTo>
                  <a:lnTo>
                    <a:pt x="242" y="508"/>
                  </a:lnTo>
                  <a:lnTo>
                    <a:pt x="241" y="497"/>
                  </a:lnTo>
                  <a:lnTo>
                    <a:pt x="223" y="491"/>
                  </a:lnTo>
                  <a:lnTo>
                    <a:pt x="206" y="483"/>
                  </a:lnTo>
                  <a:lnTo>
                    <a:pt x="199" y="488"/>
                  </a:lnTo>
                  <a:lnTo>
                    <a:pt x="192" y="495"/>
                  </a:lnTo>
                  <a:lnTo>
                    <a:pt x="183" y="502"/>
                  </a:lnTo>
                  <a:lnTo>
                    <a:pt x="176" y="508"/>
                  </a:lnTo>
                  <a:lnTo>
                    <a:pt x="169" y="513"/>
                  </a:lnTo>
                  <a:lnTo>
                    <a:pt x="164" y="519"/>
                  </a:lnTo>
                  <a:lnTo>
                    <a:pt x="162" y="520"/>
                  </a:lnTo>
                  <a:lnTo>
                    <a:pt x="161" y="521"/>
                  </a:lnTo>
                  <a:lnTo>
                    <a:pt x="158" y="522"/>
                  </a:lnTo>
                  <a:lnTo>
                    <a:pt x="157" y="523"/>
                  </a:lnTo>
                  <a:lnTo>
                    <a:pt x="153" y="523"/>
                  </a:lnTo>
                  <a:lnTo>
                    <a:pt x="144" y="522"/>
                  </a:lnTo>
                  <a:lnTo>
                    <a:pt x="123" y="520"/>
                  </a:lnTo>
                  <a:lnTo>
                    <a:pt x="114" y="519"/>
                  </a:lnTo>
                  <a:lnTo>
                    <a:pt x="111" y="519"/>
                  </a:lnTo>
                  <a:lnTo>
                    <a:pt x="36" y="429"/>
                  </a:lnTo>
                  <a:lnTo>
                    <a:pt x="36" y="376"/>
                  </a:lnTo>
                  <a:lnTo>
                    <a:pt x="38" y="375"/>
                  </a:lnTo>
                  <a:lnTo>
                    <a:pt x="42" y="371"/>
                  </a:lnTo>
                  <a:lnTo>
                    <a:pt x="49" y="366"/>
                  </a:lnTo>
                  <a:lnTo>
                    <a:pt x="64" y="353"/>
                  </a:lnTo>
                  <a:lnTo>
                    <a:pt x="72" y="345"/>
                  </a:lnTo>
                  <a:lnTo>
                    <a:pt x="79" y="340"/>
                  </a:lnTo>
                  <a:lnTo>
                    <a:pt x="74" y="320"/>
                  </a:lnTo>
                  <a:lnTo>
                    <a:pt x="73" y="302"/>
                  </a:lnTo>
                  <a:lnTo>
                    <a:pt x="54" y="293"/>
                  </a:lnTo>
                  <a:lnTo>
                    <a:pt x="43" y="288"/>
                  </a:lnTo>
                  <a:lnTo>
                    <a:pt x="33" y="284"/>
                  </a:lnTo>
                  <a:lnTo>
                    <a:pt x="24" y="279"/>
                  </a:lnTo>
                  <a:lnTo>
                    <a:pt x="19" y="277"/>
                  </a:lnTo>
                  <a:lnTo>
                    <a:pt x="16" y="276"/>
                  </a:lnTo>
                  <a:lnTo>
                    <a:pt x="0" y="232"/>
                  </a:lnTo>
                  <a:lnTo>
                    <a:pt x="2" y="225"/>
                  </a:lnTo>
                  <a:lnTo>
                    <a:pt x="51" y="119"/>
                  </a:lnTo>
                  <a:lnTo>
                    <a:pt x="102" y="105"/>
                  </a:lnTo>
                  <a:lnTo>
                    <a:pt x="105" y="106"/>
                  </a:lnTo>
                  <a:lnTo>
                    <a:pt x="112" y="109"/>
                  </a:lnTo>
                  <a:lnTo>
                    <a:pt x="121" y="114"/>
                  </a:lnTo>
                  <a:lnTo>
                    <a:pt x="132" y="118"/>
                  </a:lnTo>
                  <a:lnTo>
                    <a:pt x="142" y="123"/>
                  </a:lnTo>
                  <a:lnTo>
                    <a:pt x="152" y="128"/>
                  </a:lnTo>
                  <a:lnTo>
                    <a:pt x="167" y="116"/>
                  </a:lnTo>
                  <a:lnTo>
                    <a:pt x="184" y="106"/>
                  </a:lnTo>
                  <a:lnTo>
                    <a:pt x="183" y="94"/>
                  </a:lnTo>
                  <a:lnTo>
                    <a:pt x="181" y="68"/>
                  </a:lnTo>
                  <a:lnTo>
                    <a:pt x="180" y="58"/>
                  </a:lnTo>
                  <a:lnTo>
                    <a:pt x="179" y="50"/>
                  </a:lnTo>
                  <a:lnTo>
                    <a:pt x="179" y="47"/>
                  </a:lnTo>
                  <a:lnTo>
                    <a:pt x="217" y="9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1" name="Freeform 18"/>
            <p:cNvSpPr>
              <a:spLocks/>
            </p:cNvSpPr>
            <p:nvPr/>
          </p:nvSpPr>
          <p:spPr bwMode="auto">
            <a:xfrm>
              <a:off x="3387" y="1333"/>
              <a:ext cx="139" cy="1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572" y="0"/>
                </a:cxn>
                <a:cxn ang="0">
                  <a:pos x="1594" y="2"/>
                </a:cxn>
                <a:cxn ang="0">
                  <a:pos x="1615" y="10"/>
                </a:cxn>
                <a:cxn ang="0">
                  <a:pos x="1631" y="21"/>
                </a:cxn>
                <a:cxn ang="0">
                  <a:pos x="1644" y="34"/>
                </a:cxn>
                <a:cxn ang="0">
                  <a:pos x="1654" y="50"/>
                </a:cxn>
                <a:cxn ang="0">
                  <a:pos x="1661" y="68"/>
                </a:cxn>
                <a:cxn ang="0">
                  <a:pos x="1664" y="86"/>
                </a:cxn>
                <a:cxn ang="0">
                  <a:pos x="1664" y="106"/>
                </a:cxn>
                <a:cxn ang="0">
                  <a:pos x="1661" y="124"/>
                </a:cxn>
                <a:cxn ang="0">
                  <a:pos x="1654" y="142"/>
                </a:cxn>
                <a:cxn ang="0">
                  <a:pos x="1644" y="158"/>
                </a:cxn>
                <a:cxn ang="0">
                  <a:pos x="1631" y="171"/>
                </a:cxn>
                <a:cxn ang="0">
                  <a:pos x="1615" y="182"/>
                </a:cxn>
                <a:cxn ang="0">
                  <a:pos x="1594" y="190"/>
                </a:cxn>
                <a:cxn ang="0">
                  <a:pos x="1572" y="192"/>
                </a:cxn>
                <a:cxn ang="0">
                  <a:pos x="92" y="192"/>
                </a:cxn>
                <a:cxn ang="0">
                  <a:pos x="70" y="190"/>
                </a:cxn>
                <a:cxn ang="0">
                  <a:pos x="49" y="182"/>
                </a:cxn>
                <a:cxn ang="0">
                  <a:pos x="33" y="171"/>
                </a:cxn>
                <a:cxn ang="0">
                  <a:pos x="20" y="158"/>
                </a:cxn>
                <a:cxn ang="0">
                  <a:pos x="9" y="142"/>
                </a:cxn>
                <a:cxn ang="0">
                  <a:pos x="3" y="124"/>
                </a:cxn>
                <a:cxn ang="0">
                  <a:pos x="0" y="106"/>
                </a:cxn>
                <a:cxn ang="0">
                  <a:pos x="0" y="86"/>
                </a:cxn>
                <a:cxn ang="0">
                  <a:pos x="3" y="68"/>
                </a:cxn>
                <a:cxn ang="0">
                  <a:pos x="9" y="50"/>
                </a:cxn>
                <a:cxn ang="0">
                  <a:pos x="20" y="34"/>
                </a:cxn>
                <a:cxn ang="0">
                  <a:pos x="33" y="21"/>
                </a:cxn>
                <a:cxn ang="0">
                  <a:pos x="49" y="10"/>
                </a:cxn>
                <a:cxn ang="0">
                  <a:pos x="70" y="2"/>
                </a:cxn>
                <a:cxn ang="0">
                  <a:pos x="92" y="0"/>
                </a:cxn>
              </a:cxnLst>
              <a:rect l="0" t="0" r="r" b="b"/>
              <a:pathLst>
                <a:path w="1664" h="192">
                  <a:moveTo>
                    <a:pt x="92" y="0"/>
                  </a:moveTo>
                  <a:lnTo>
                    <a:pt x="1572" y="0"/>
                  </a:lnTo>
                  <a:lnTo>
                    <a:pt x="1594" y="2"/>
                  </a:lnTo>
                  <a:lnTo>
                    <a:pt x="1615" y="10"/>
                  </a:lnTo>
                  <a:lnTo>
                    <a:pt x="1631" y="21"/>
                  </a:lnTo>
                  <a:lnTo>
                    <a:pt x="1644" y="34"/>
                  </a:lnTo>
                  <a:lnTo>
                    <a:pt x="1654" y="50"/>
                  </a:lnTo>
                  <a:lnTo>
                    <a:pt x="1661" y="68"/>
                  </a:lnTo>
                  <a:lnTo>
                    <a:pt x="1664" y="86"/>
                  </a:lnTo>
                  <a:lnTo>
                    <a:pt x="1664" y="106"/>
                  </a:lnTo>
                  <a:lnTo>
                    <a:pt x="1661" y="124"/>
                  </a:lnTo>
                  <a:lnTo>
                    <a:pt x="1654" y="142"/>
                  </a:lnTo>
                  <a:lnTo>
                    <a:pt x="1644" y="158"/>
                  </a:lnTo>
                  <a:lnTo>
                    <a:pt x="1631" y="171"/>
                  </a:lnTo>
                  <a:lnTo>
                    <a:pt x="1615" y="182"/>
                  </a:lnTo>
                  <a:lnTo>
                    <a:pt x="1594" y="190"/>
                  </a:lnTo>
                  <a:lnTo>
                    <a:pt x="1572" y="192"/>
                  </a:lnTo>
                  <a:lnTo>
                    <a:pt x="92" y="192"/>
                  </a:lnTo>
                  <a:lnTo>
                    <a:pt x="70" y="190"/>
                  </a:lnTo>
                  <a:lnTo>
                    <a:pt x="49" y="182"/>
                  </a:lnTo>
                  <a:lnTo>
                    <a:pt x="33" y="171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3" y="124"/>
                  </a:lnTo>
                  <a:lnTo>
                    <a:pt x="0" y="106"/>
                  </a:lnTo>
                  <a:lnTo>
                    <a:pt x="0" y="86"/>
                  </a:lnTo>
                  <a:lnTo>
                    <a:pt x="3" y="68"/>
                  </a:lnTo>
                  <a:lnTo>
                    <a:pt x="9" y="50"/>
                  </a:lnTo>
                  <a:lnTo>
                    <a:pt x="20" y="34"/>
                  </a:lnTo>
                  <a:lnTo>
                    <a:pt x="33" y="21"/>
                  </a:lnTo>
                  <a:lnTo>
                    <a:pt x="49" y="10"/>
                  </a:lnTo>
                  <a:lnTo>
                    <a:pt x="70" y="2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2" name="Freeform 19"/>
            <p:cNvSpPr>
              <a:spLocks/>
            </p:cNvSpPr>
            <p:nvPr/>
          </p:nvSpPr>
          <p:spPr bwMode="auto">
            <a:xfrm>
              <a:off x="3451" y="1371"/>
              <a:ext cx="75" cy="1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05" y="0"/>
                </a:cxn>
                <a:cxn ang="0">
                  <a:pos x="827" y="2"/>
                </a:cxn>
                <a:cxn ang="0">
                  <a:pos x="848" y="9"/>
                </a:cxn>
                <a:cxn ang="0">
                  <a:pos x="864" y="20"/>
                </a:cxn>
                <a:cxn ang="0">
                  <a:pos x="877" y="33"/>
                </a:cxn>
                <a:cxn ang="0">
                  <a:pos x="887" y="49"/>
                </a:cxn>
                <a:cxn ang="0">
                  <a:pos x="894" y="67"/>
                </a:cxn>
                <a:cxn ang="0">
                  <a:pos x="897" y="86"/>
                </a:cxn>
                <a:cxn ang="0">
                  <a:pos x="897" y="105"/>
                </a:cxn>
                <a:cxn ang="0">
                  <a:pos x="894" y="123"/>
                </a:cxn>
                <a:cxn ang="0">
                  <a:pos x="887" y="142"/>
                </a:cxn>
                <a:cxn ang="0">
                  <a:pos x="877" y="158"/>
                </a:cxn>
                <a:cxn ang="0">
                  <a:pos x="864" y="171"/>
                </a:cxn>
                <a:cxn ang="0">
                  <a:pos x="848" y="182"/>
                </a:cxn>
                <a:cxn ang="0">
                  <a:pos x="827" y="189"/>
                </a:cxn>
                <a:cxn ang="0">
                  <a:pos x="805" y="191"/>
                </a:cxn>
                <a:cxn ang="0">
                  <a:pos x="93" y="191"/>
                </a:cxn>
                <a:cxn ang="0">
                  <a:pos x="70" y="189"/>
                </a:cxn>
                <a:cxn ang="0">
                  <a:pos x="50" y="182"/>
                </a:cxn>
                <a:cxn ang="0">
                  <a:pos x="34" y="171"/>
                </a:cxn>
                <a:cxn ang="0">
                  <a:pos x="21" y="158"/>
                </a:cxn>
                <a:cxn ang="0">
                  <a:pos x="10" y="142"/>
                </a:cxn>
                <a:cxn ang="0">
                  <a:pos x="4" y="123"/>
                </a:cxn>
                <a:cxn ang="0">
                  <a:pos x="0" y="105"/>
                </a:cxn>
                <a:cxn ang="0">
                  <a:pos x="0" y="86"/>
                </a:cxn>
                <a:cxn ang="0">
                  <a:pos x="4" y="67"/>
                </a:cxn>
                <a:cxn ang="0">
                  <a:pos x="10" y="49"/>
                </a:cxn>
                <a:cxn ang="0">
                  <a:pos x="21" y="33"/>
                </a:cxn>
                <a:cxn ang="0">
                  <a:pos x="34" y="20"/>
                </a:cxn>
                <a:cxn ang="0">
                  <a:pos x="50" y="9"/>
                </a:cxn>
                <a:cxn ang="0">
                  <a:pos x="70" y="2"/>
                </a:cxn>
                <a:cxn ang="0">
                  <a:pos x="93" y="0"/>
                </a:cxn>
              </a:cxnLst>
              <a:rect l="0" t="0" r="r" b="b"/>
              <a:pathLst>
                <a:path w="897" h="191">
                  <a:moveTo>
                    <a:pt x="93" y="0"/>
                  </a:moveTo>
                  <a:lnTo>
                    <a:pt x="805" y="0"/>
                  </a:lnTo>
                  <a:lnTo>
                    <a:pt x="827" y="2"/>
                  </a:lnTo>
                  <a:lnTo>
                    <a:pt x="848" y="9"/>
                  </a:lnTo>
                  <a:lnTo>
                    <a:pt x="864" y="20"/>
                  </a:lnTo>
                  <a:lnTo>
                    <a:pt x="877" y="33"/>
                  </a:lnTo>
                  <a:lnTo>
                    <a:pt x="887" y="49"/>
                  </a:lnTo>
                  <a:lnTo>
                    <a:pt x="894" y="67"/>
                  </a:lnTo>
                  <a:lnTo>
                    <a:pt x="897" y="86"/>
                  </a:lnTo>
                  <a:lnTo>
                    <a:pt x="897" y="105"/>
                  </a:lnTo>
                  <a:lnTo>
                    <a:pt x="894" y="123"/>
                  </a:lnTo>
                  <a:lnTo>
                    <a:pt x="887" y="142"/>
                  </a:lnTo>
                  <a:lnTo>
                    <a:pt x="877" y="158"/>
                  </a:lnTo>
                  <a:lnTo>
                    <a:pt x="864" y="171"/>
                  </a:lnTo>
                  <a:lnTo>
                    <a:pt x="848" y="182"/>
                  </a:lnTo>
                  <a:lnTo>
                    <a:pt x="827" y="189"/>
                  </a:lnTo>
                  <a:lnTo>
                    <a:pt x="805" y="191"/>
                  </a:lnTo>
                  <a:lnTo>
                    <a:pt x="93" y="191"/>
                  </a:lnTo>
                  <a:lnTo>
                    <a:pt x="70" y="189"/>
                  </a:lnTo>
                  <a:lnTo>
                    <a:pt x="50" y="182"/>
                  </a:lnTo>
                  <a:lnTo>
                    <a:pt x="34" y="171"/>
                  </a:lnTo>
                  <a:lnTo>
                    <a:pt x="21" y="158"/>
                  </a:lnTo>
                  <a:lnTo>
                    <a:pt x="10" y="142"/>
                  </a:lnTo>
                  <a:lnTo>
                    <a:pt x="4" y="123"/>
                  </a:lnTo>
                  <a:lnTo>
                    <a:pt x="0" y="105"/>
                  </a:lnTo>
                  <a:lnTo>
                    <a:pt x="0" y="86"/>
                  </a:lnTo>
                  <a:lnTo>
                    <a:pt x="4" y="67"/>
                  </a:lnTo>
                  <a:lnTo>
                    <a:pt x="10" y="49"/>
                  </a:lnTo>
                  <a:lnTo>
                    <a:pt x="21" y="33"/>
                  </a:lnTo>
                  <a:lnTo>
                    <a:pt x="34" y="20"/>
                  </a:lnTo>
                  <a:lnTo>
                    <a:pt x="50" y="9"/>
                  </a:lnTo>
                  <a:lnTo>
                    <a:pt x="70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3" name="Freeform 20"/>
            <p:cNvSpPr>
              <a:spLocks/>
            </p:cNvSpPr>
            <p:nvPr/>
          </p:nvSpPr>
          <p:spPr bwMode="auto">
            <a:xfrm>
              <a:off x="3336" y="1294"/>
              <a:ext cx="224" cy="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93" y="0"/>
                </a:cxn>
                <a:cxn ang="0">
                  <a:pos x="2693" y="1449"/>
                </a:cxn>
                <a:cxn ang="0">
                  <a:pos x="2462" y="1449"/>
                </a:cxn>
                <a:cxn ang="0">
                  <a:pos x="2462" y="230"/>
                </a:cxn>
                <a:cxn ang="0">
                  <a:pos x="230" y="230"/>
                </a:cxn>
                <a:cxn ang="0">
                  <a:pos x="230" y="751"/>
                </a:cxn>
                <a:cxn ang="0">
                  <a:pos x="0" y="751"/>
                </a:cxn>
                <a:cxn ang="0">
                  <a:pos x="0" y="0"/>
                </a:cxn>
              </a:cxnLst>
              <a:rect l="0" t="0" r="r" b="b"/>
              <a:pathLst>
                <a:path w="2693" h="1449">
                  <a:moveTo>
                    <a:pt x="0" y="0"/>
                  </a:moveTo>
                  <a:lnTo>
                    <a:pt x="2693" y="0"/>
                  </a:lnTo>
                  <a:lnTo>
                    <a:pt x="2693" y="1449"/>
                  </a:lnTo>
                  <a:lnTo>
                    <a:pt x="2462" y="1449"/>
                  </a:lnTo>
                  <a:lnTo>
                    <a:pt x="2462" y="230"/>
                  </a:lnTo>
                  <a:lnTo>
                    <a:pt x="230" y="230"/>
                  </a:lnTo>
                  <a:lnTo>
                    <a:pt x="230" y="751"/>
                  </a:lnTo>
                  <a:lnTo>
                    <a:pt x="0" y="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4" name="Freeform 21"/>
            <p:cNvSpPr>
              <a:spLocks noEditPoints="1"/>
            </p:cNvSpPr>
            <p:nvPr/>
          </p:nvSpPr>
          <p:spPr bwMode="auto">
            <a:xfrm>
              <a:off x="3428" y="1471"/>
              <a:ext cx="111" cy="105"/>
            </a:xfrm>
            <a:custGeom>
              <a:avLst/>
              <a:gdLst/>
              <a:ahLst/>
              <a:cxnLst>
                <a:cxn ang="0">
                  <a:pos x="586" y="384"/>
                </a:cxn>
                <a:cxn ang="0">
                  <a:pos x="490" y="433"/>
                </a:cxn>
                <a:cxn ang="0">
                  <a:pos x="422" y="517"/>
                </a:cxn>
                <a:cxn ang="0">
                  <a:pos x="395" y="623"/>
                </a:cxn>
                <a:cxn ang="0">
                  <a:pos x="415" y="732"/>
                </a:cxn>
                <a:cxn ang="0">
                  <a:pos x="477" y="819"/>
                </a:cxn>
                <a:cxn ang="0">
                  <a:pos x="569" y="874"/>
                </a:cxn>
                <a:cxn ang="0">
                  <a:pos x="681" y="886"/>
                </a:cxn>
                <a:cxn ang="0">
                  <a:pos x="784" y="850"/>
                </a:cxn>
                <a:cxn ang="0">
                  <a:pos x="862" y="778"/>
                </a:cxn>
                <a:cxn ang="0">
                  <a:pos x="903" y="678"/>
                </a:cxn>
                <a:cxn ang="0">
                  <a:pos x="899" y="566"/>
                </a:cxn>
                <a:cxn ang="0">
                  <a:pos x="850" y="470"/>
                </a:cxn>
                <a:cxn ang="0">
                  <a:pos x="766" y="403"/>
                </a:cxn>
                <a:cxn ang="0">
                  <a:pos x="660" y="376"/>
                </a:cxn>
                <a:cxn ang="0">
                  <a:pos x="820" y="88"/>
                </a:cxn>
                <a:cxn ang="0">
                  <a:pos x="825" y="168"/>
                </a:cxn>
                <a:cxn ang="0">
                  <a:pos x="888" y="207"/>
                </a:cxn>
                <a:cxn ang="0">
                  <a:pos x="953" y="194"/>
                </a:cxn>
                <a:cxn ang="0">
                  <a:pos x="987" y="167"/>
                </a:cxn>
                <a:cxn ang="0">
                  <a:pos x="1003" y="154"/>
                </a:cxn>
                <a:cxn ang="0">
                  <a:pos x="1276" y="471"/>
                </a:cxn>
                <a:cxn ang="0">
                  <a:pos x="1260" y="484"/>
                </a:cxn>
                <a:cxn ang="0">
                  <a:pos x="1223" y="513"/>
                </a:cxn>
                <a:cxn ang="0">
                  <a:pos x="1182" y="546"/>
                </a:cxn>
                <a:cxn ang="0">
                  <a:pos x="1178" y="628"/>
                </a:cxn>
                <a:cxn ang="0">
                  <a:pos x="1223" y="656"/>
                </a:cxn>
                <a:cxn ang="0">
                  <a:pos x="1270" y="686"/>
                </a:cxn>
                <a:cxn ang="0">
                  <a:pos x="1300" y="704"/>
                </a:cxn>
                <a:cxn ang="0">
                  <a:pos x="1194" y="1035"/>
                </a:cxn>
                <a:cxn ang="0">
                  <a:pos x="954" y="1019"/>
                </a:cxn>
                <a:cxn ang="0">
                  <a:pos x="926" y="1072"/>
                </a:cxn>
                <a:cxn ang="0">
                  <a:pos x="930" y="1145"/>
                </a:cxn>
                <a:cxn ang="0">
                  <a:pos x="931" y="1170"/>
                </a:cxn>
                <a:cxn ang="0">
                  <a:pos x="513" y="1180"/>
                </a:cxn>
                <a:cxn ang="0">
                  <a:pos x="512" y="1156"/>
                </a:cxn>
                <a:cxn ang="0">
                  <a:pos x="509" y="1108"/>
                </a:cxn>
                <a:cxn ang="0">
                  <a:pos x="467" y="1063"/>
                </a:cxn>
                <a:cxn ang="0">
                  <a:pos x="404" y="1065"/>
                </a:cxn>
                <a:cxn ang="0">
                  <a:pos x="364" y="1097"/>
                </a:cxn>
                <a:cxn ang="0">
                  <a:pos x="338" y="1117"/>
                </a:cxn>
                <a:cxn ang="0">
                  <a:pos x="306" y="1127"/>
                </a:cxn>
                <a:cxn ang="0">
                  <a:pos x="244" y="1120"/>
                </a:cxn>
                <a:cxn ang="0">
                  <a:pos x="219" y="1115"/>
                </a:cxn>
                <a:cxn ang="0">
                  <a:pos x="68" y="799"/>
                </a:cxn>
                <a:cxn ang="0">
                  <a:pos x="90" y="780"/>
                </a:cxn>
                <a:cxn ang="0">
                  <a:pos x="140" y="741"/>
                </a:cxn>
                <a:cxn ang="0">
                  <a:pos x="156" y="682"/>
                </a:cxn>
                <a:cxn ang="0">
                  <a:pos x="109" y="621"/>
                </a:cxn>
                <a:cxn ang="0">
                  <a:pos x="39" y="587"/>
                </a:cxn>
                <a:cxn ang="0">
                  <a:pos x="4" y="468"/>
                </a:cxn>
                <a:cxn ang="0">
                  <a:pos x="233" y="215"/>
                </a:cxn>
                <a:cxn ang="0">
                  <a:pos x="337" y="267"/>
                </a:cxn>
                <a:cxn ang="0">
                  <a:pos x="407" y="203"/>
                </a:cxn>
                <a:cxn ang="0">
                  <a:pos x="404" y="141"/>
                </a:cxn>
                <a:cxn ang="0">
                  <a:pos x="401" y="96"/>
                </a:cxn>
                <a:cxn ang="0">
                  <a:pos x="741" y="0"/>
                </a:cxn>
              </a:cxnLst>
              <a:rect l="0" t="0" r="r" b="b"/>
              <a:pathLst>
                <a:path w="1328" h="1264">
                  <a:moveTo>
                    <a:pt x="660" y="376"/>
                  </a:moveTo>
                  <a:lnTo>
                    <a:pt x="622" y="378"/>
                  </a:lnTo>
                  <a:lnTo>
                    <a:pt x="586" y="384"/>
                  </a:lnTo>
                  <a:lnTo>
                    <a:pt x="551" y="396"/>
                  </a:lnTo>
                  <a:lnTo>
                    <a:pt x="519" y="412"/>
                  </a:lnTo>
                  <a:lnTo>
                    <a:pt x="490" y="433"/>
                  </a:lnTo>
                  <a:lnTo>
                    <a:pt x="463" y="457"/>
                  </a:lnTo>
                  <a:lnTo>
                    <a:pt x="440" y="485"/>
                  </a:lnTo>
                  <a:lnTo>
                    <a:pt x="422" y="517"/>
                  </a:lnTo>
                  <a:lnTo>
                    <a:pt x="408" y="550"/>
                  </a:lnTo>
                  <a:lnTo>
                    <a:pt x="399" y="586"/>
                  </a:lnTo>
                  <a:lnTo>
                    <a:pt x="395" y="623"/>
                  </a:lnTo>
                  <a:lnTo>
                    <a:pt x="397" y="661"/>
                  </a:lnTo>
                  <a:lnTo>
                    <a:pt x="404" y="698"/>
                  </a:lnTo>
                  <a:lnTo>
                    <a:pt x="415" y="732"/>
                  </a:lnTo>
                  <a:lnTo>
                    <a:pt x="432" y="763"/>
                  </a:lnTo>
                  <a:lnTo>
                    <a:pt x="453" y="793"/>
                  </a:lnTo>
                  <a:lnTo>
                    <a:pt x="477" y="819"/>
                  </a:lnTo>
                  <a:lnTo>
                    <a:pt x="505" y="842"/>
                  </a:lnTo>
                  <a:lnTo>
                    <a:pt x="536" y="860"/>
                  </a:lnTo>
                  <a:lnTo>
                    <a:pt x="569" y="874"/>
                  </a:lnTo>
                  <a:lnTo>
                    <a:pt x="606" y="883"/>
                  </a:lnTo>
                  <a:lnTo>
                    <a:pt x="644" y="887"/>
                  </a:lnTo>
                  <a:lnTo>
                    <a:pt x="681" y="886"/>
                  </a:lnTo>
                  <a:lnTo>
                    <a:pt x="718" y="878"/>
                  </a:lnTo>
                  <a:lnTo>
                    <a:pt x="752" y="868"/>
                  </a:lnTo>
                  <a:lnTo>
                    <a:pt x="784" y="850"/>
                  </a:lnTo>
                  <a:lnTo>
                    <a:pt x="814" y="830"/>
                  </a:lnTo>
                  <a:lnTo>
                    <a:pt x="840" y="806"/>
                  </a:lnTo>
                  <a:lnTo>
                    <a:pt x="862" y="778"/>
                  </a:lnTo>
                  <a:lnTo>
                    <a:pt x="881" y="747"/>
                  </a:lnTo>
                  <a:lnTo>
                    <a:pt x="895" y="714"/>
                  </a:lnTo>
                  <a:lnTo>
                    <a:pt x="903" y="678"/>
                  </a:lnTo>
                  <a:lnTo>
                    <a:pt x="907" y="640"/>
                  </a:lnTo>
                  <a:lnTo>
                    <a:pt x="905" y="603"/>
                  </a:lnTo>
                  <a:lnTo>
                    <a:pt x="899" y="566"/>
                  </a:lnTo>
                  <a:lnTo>
                    <a:pt x="887" y="532"/>
                  </a:lnTo>
                  <a:lnTo>
                    <a:pt x="871" y="499"/>
                  </a:lnTo>
                  <a:lnTo>
                    <a:pt x="850" y="470"/>
                  </a:lnTo>
                  <a:lnTo>
                    <a:pt x="826" y="443"/>
                  </a:lnTo>
                  <a:lnTo>
                    <a:pt x="798" y="421"/>
                  </a:lnTo>
                  <a:lnTo>
                    <a:pt x="766" y="403"/>
                  </a:lnTo>
                  <a:lnTo>
                    <a:pt x="733" y="389"/>
                  </a:lnTo>
                  <a:lnTo>
                    <a:pt x="698" y="380"/>
                  </a:lnTo>
                  <a:lnTo>
                    <a:pt x="660" y="376"/>
                  </a:lnTo>
                  <a:close/>
                  <a:moveTo>
                    <a:pt x="741" y="0"/>
                  </a:moveTo>
                  <a:lnTo>
                    <a:pt x="820" y="85"/>
                  </a:lnTo>
                  <a:lnTo>
                    <a:pt x="820" y="88"/>
                  </a:lnTo>
                  <a:lnTo>
                    <a:pt x="821" y="99"/>
                  </a:lnTo>
                  <a:lnTo>
                    <a:pt x="821" y="113"/>
                  </a:lnTo>
                  <a:lnTo>
                    <a:pt x="825" y="168"/>
                  </a:lnTo>
                  <a:lnTo>
                    <a:pt x="826" y="183"/>
                  </a:lnTo>
                  <a:lnTo>
                    <a:pt x="858" y="194"/>
                  </a:lnTo>
                  <a:lnTo>
                    <a:pt x="888" y="207"/>
                  </a:lnTo>
                  <a:lnTo>
                    <a:pt x="918" y="222"/>
                  </a:lnTo>
                  <a:lnTo>
                    <a:pt x="940" y="204"/>
                  </a:lnTo>
                  <a:lnTo>
                    <a:pt x="953" y="194"/>
                  </a:lnTo>
                  <a:lnTo>
                    <a:pt x="966" y="184"/>
                  </a:lnTo>
                  <a:lnTo>
                    <a:pt x="977" y="174"/>
                  </a:lnTo>
                  <a:lnTo>
                    <a:pt x="987" y="167"/>
                  </a:lnTo>
                  <a:lnTo>
                    <a:pt x="996" y="160"/>
                  </a:lnTo>
                  <a:lnTo>
                    <a:pt x="1001" y="155"/>
                  </a:lnTo>
                  <a:lnTo>
                    <a:pt x="1003" y="154"/>
                  </a:lnTo>
                  <a:lnTo>
                    <a:pt x="1120" y="157"/>
                  </a:lnTo>
                  <a:lnTo>
                    <a:pt x="1279" y="355"/>
                  </a:lnTo>
                  <a:lnTo>
                    <a:pt x="1276" y="471"/>
                  </a:lnTo>
                  <a:lnTo>
                    <a:pt x="1274" y="473"/>
                  </a:lnTo>
                  <a:lnTo>
                    <a:pt x="1268" y="478"/>
                  </a:lnTo>
                  <a:lnTo>
                    <a:pt x="1260" y="484"/>
                  </a:lnTo>
                  <a:lnTo>
                    <a:pt x="1249" y="493"/>
                  </a:lnTo>
                  <a:lnTo>
                    <a:pt x="1237" y="503"/>
                  </a:lnTo>
                  <a:lnTo>
                    <a:pt x="1223" y="513"/>
                  </a:lnTo>
                  <a:lnTo>
                    <a:pt x="1209" y="525"/>
                  </a:lnTo>
                  <a:lnTo>
                    <a:pt x="1195" y="536"/>
                  </a:lnTo>
                  <a:lnTo>
                    <a:pt x="1182" y="546"/>
                  </a:lnTo>
                  <a:lnTo>
                    <a:pt x="1171" y="555"/>
                  </a:lnTo>
                  <a:lnTo>
                    <a:pt x="1177" y="591"/>
                  </a:lnTo>
                  <a:lnTo>
                    <a:pt x="1178" y="628"/>
                  </a:lnTo>
                  <a:lnTo>
                    <a:pt x="1192" y="636"/>
                  </a:lnTo>
                  <a:lnTo>
                    <a:pt x="1207" y="646"/>
                  </a:lnTo>
                  <a:lnTo>
                    <a:pt x="1223" y="656"/>
                  </a:lnTo>
                  <a:lnTo>
                    <a:pt x="1240" y="666"/>
                  </a:lnTo>
                  <a:lnTo>
                    <a:pt x="1256" y="676"/>
                  </a:lnTo>
                  <a:lnTo>
                    <a:pt x="1270" y="686"/>
                  </a:lnTo>
                  <a:lnTo>
                    <a:pt x="1283" y="693"/>
                  </a:lnTo>
                  <a:lnTo>
                    <a:pt x="1294" y="700"/>
                  </a:lnTo>
                  <a:lnTo>
                    <a:pt x="1300" y="704"/>
                  </a:lnTo>
                  <a:lnTo>
                    <a:pt x="1303" y="705"/>
                  </a:lnTo>
                  <a:lnTo>
                    <a:pt x="1328" y="818"/>
                  </a:lnTo>
                  <a:lnTo>
                    <a:pt x="1194" y="1035"/>
                  </a:lnTo>
                  <a:lnTo>
                    <a:pt x="1081" y="1060"/>
                  </a:lnTo>
                  <a:lnTo>
                    <a:pt x="984" y="1000"/>
                  </a:lnTo>
                  <a:lnTo>
                    <a:pt x="954" y="1019"/>
                  </a:lnTo>
                  <a:lnTo>
                    <a:pt x="924" y="1038"/>
                  </a:lnTo>
                  <a:lnTo>
                    <a:pt x="925" y="1054"/>
                  </a:lnTo>
                  <a:lnTo>
                    <a:pt x="926" y="1072"/>
                  </a:lnTo>
                  <a:lnTo>
                    <a:pt x="928" y="1111"/>
                  </a:lnTo>
                  <a:lnTo>
                    <a:pt x="929" y="1129"/>
                  </a:lnTo>
                  <a:lnTo>
                    <a:pt x="930" y="1145"/>
                  </a:lnTo>
                  <a:lnTo>
                    <a:pt x="930" y="1158"/>
                  </a:lnTo>
                  <a:lnTo>
                    <a:pt x="931" y="1167"/>
                  </a:lnTo>
                  <a:lnTo>
                    <a:pt x="931" y="1170"/>
                  </a:lnTo>
                  <a:lnTo>
                    <a:pt x="846" y="1249"/>
                  </a:lnTo>
                  <a:lnTo>
                    <a:pt x="593" y="1264"/>
                  </a:lnTo>
                  <a:lnTo>
                    <a:pt x="513" y="1180"/>
                  </a:lnTo>
                  <a:lnTo>
                    <a:pt x="513" y="1177"/>
                  </a:lnTo>
                  <a:lnTo>
                    <a:pt x="512" y="1169"/>
                  </a:lnTo>
                  <a:lnTo>
                    <a:pt x="512" y="1156"/>
                  </a:lnTo>
                  <a:lnTo>
                    <a:pt x="511" y="1141"/>
                  </a:lnTo>
                  <a:lnTo>
                    <a:pt x="510" y="1124"/>
                  </a:lnTo>
                  <a:lnTo>
                    <a:pt x="509" y="1108"/>
                  </a:lnTo>
                  <a:lnTo>
                    <a:pt x="508" y="1091"/>
                  </a:lnTo>
                  <a:lnTo>
                    <a:pt x="507" y="1077"/>
                  </a:lnTo>
                  <a:lnTo>
                    <a:pt x="467" y="1063"/>
                  </a:lnTo>
                  <a:lnTo>
                    <a:pt x="428" y="1046"/>
                  </a:lnTo>
                  <a:lnTo>
                    <a:pt x="417" y="1055"/>
                  </a:lnTo>
                  <a:lnTo>
                    <a:pt x="404" y="1065"/>
                  </a:lnTo>
                  <a:lnTo>
                    <a:pt x="391" y="1075"/>
                  </a:lnTo>
                  <a:lnTo>
                    <a:pt x="377" y="1086"/>
                  </a:lnTo>
                  <a:lnTo>
                    <a:pt x="364" y="1097"/>
                  </a:lnTo>
                  <a:lnTo>
                    <a:pt x="353" y="1106"/>
                  </a:lnTo>
                  <a:lnTo>
                    <a:pt x="344" y="1113"/>
                  </a:lnTo>
                  <a:lnTo>
                    <a:pt x="338" y="1117"/>
                  </a:lnTo>
                  <a:lnTo>
                    <a:pt x="336" y="1120"/>
                  </a:lnTo>
                  <a:lnTo>
                    <a:pt x="321" y="1127"/>
                  </a:lnTo>
                  <a:lnTo>
                    <a:pt x="306" y="1127"/>
                  </a:lnTo>
                  <a:lnTo>
                    <a:pt x="292" y="1125"/>
                  </a:lnTo>
                  <a:lnTo>
                    <a:pt x="277" y="1124"/>
                  </a:lnTo>
                  <a:lnTo>
                    <a:pt x="244" y="1120"/>
                  </a:lnTo>
                  <a:lnTo>
                    <a:pt x="231" y="1117"/>
                  </a:lnTo>
                  <a:lnTo>
                    <a:pt x="223" y="1115"/>
                  </a:lnTo>
                  <a:lnTo>
                    <a:pt x="219" y="1115"/>
                  </a:lnTo>
                  <a:lnTo>
                    <a:pt x="61" y="916"/>
                  </a:lnTo>
                  <a:lnTo>
                    <a:pt x="66" y="800"/>
                  </a:lnTo>
                  <a:lnTo>
                    <a:pt x="68" y="799"/>
                  </a:lnTo>
                  <a:lnTo>
                    <a:pt x="72" y="794"/>
                  </a:lnTo>
                  <a:lnTo>
                    <a:pt x="81" y="788"/>
                  </a:lnTo>
                  <a:lnTo>
                    <a:pt x="90" y="780"/>
                  </a:lnTo>
                  <a:lnTo>
                    <a:pt x="114" y="761"/>
                  </a:lnTo>
                  <a:lnTo>
                    <a:pt x="127" y="750"/>
                  </a:lnTo>
                  <a:lnTo>
                    <a:pt x="140" y="741"/>
                  </a:lnTo>
                  <a:lnTo>
                    <a:pt x="152" y="731"/>
                  </a:lnTo>
                  <a:lnTo>
                    <a:pt x="162" y="722"/>
                  </a:lnTo>
                  <a:lnTo>
                    <a:pt x="156" y="682"/>
                  </a:lnTo>
                  <a:lnTo>
                    <a:pt x="153" y="643"/>
                  </a:lnTo>
                  <a:lnTo>
                    <a:pt x="125" y="629"/>
                  </a:lnTo>
                  <a:lnTo>
                    <a:pt x="109" y="621"/>
                  </a:lnTo>
                  <a:lnTo>
                    <a:pt x="61" y="597"/>
                  </a:lnTo>
                  <a:lnTo>
                    <a:pt x="48" y="592"/>
                  </a:lnTo>
                  <a:lnTo>
                    <a:pt x="39" y="587"/>
                  </a:lnTo>
                  <a:lnTo>
                    <a:pt x="30" y="582"/>
                  </a:lnTo>
                  <a:lnTo>
                    <a:pt x="0" y="484"/>
                  </a:lnTo>
                  <a:lnTo>
                    <a:pt x="4" y="468"/>
                  </a:lnTo>
                  <a:lnTo>
                    <a:pt x="117" y="240"/>
                  </a:lnTo>
                  <a:lnTo>
                    <a:pt x="231" y="214"/>
                  </a:lnTo>
                  <a:lnTo>
                    <a:pt x="233" y="215"/>
                  </a:lnTo>
                  <a:lnTo>
                    <a:pt x="241" y="218"/>
                  </a:lnTo>
                  <a:lnTo>
                    <a:pt x="251" y="224"/>
                  </a:lnTo>
                  <a:lnTo>
                    <a:pt x="337" y="267"/>
                  </a:lnTo>
                  <a:lnTo>
                    <a:pt x="371" y="243"/>
                  </a:lnTo>
                  <a:lnTo>
                    <a:pt x="408" y="222"/>
                  </a:lnTo>
                  <a:lnTo>
                    <a:pt x="407" y="203"/>
                  </a:lnTo>
                  <a:lnTo>
                    <a:pt x="406" y="183"/>
                  </a:lnTo>
                  <a:lnTo>
                    <a:pt x="405" y="161"/>
                  </a:lnTo>
                  <a:lnTo>
                    <a:pt x="404" y="141"/>
                  </a:lnTo>
                  <a:lnTo>
                    <a:pt x="403" y="122"/>
                  </a:lnTo>
                  <a:lnTo>
                    <a:pt x="403" y="105"/>
                  </a:lnTo>
                  <a:lnTo>
                    <a:pt x="401" y="96"/>
                  </a:lnTo>
                  <a:lnTo>
                    <a:pt x="401" y="91"/>
                  </a:lnTo>
                  <a:lnTo>
                    <a:pt x="486" y="13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5" name="Freeform 22"/>
            <p:cNvSpPr>
              <a:spLocks/>
            </p:cNvSpPr>
            <p:nvPr/>
          </p:nvSpPr>
          <p:spPr bwMode="auto">
            <a:xfrm>
              <a:off x="3449" y="1415"/>
              <a:ext cx="119" cy="95"/>
            </a:xfrm>
            <a:custGeom>
              <a:avLst/>
              <a:gdLst/>
              <a:ahLst/>
              <a:cxnLst>
                <a:cxn ang="0">
                  <a:pos x="882" y="91"/>
                </a:cxn>
                <a:cxn ang="0">
                  <a:pos x="883" y="103"/>
                </a:cxn>
                <a:cxn ang="0">
                  <a:pos x="886" y="147"/>
                </a:cxn>
                <a:cxn ang="0">
                  <a:pos x="887" y="182"/>
                </a:cxn>
                <a:cxn ang="0">
                  <a:pos x="938" y="215"/>
                </a:cxn>
                <a:cxn ang="0">
                  <a:pos x="999" y="230"/>
                </a:cxn>
                <a:cxn ang="0">
                  <a:pos x="1039" y="198"/>
                </a:cxn>
                <a:cxn ang="0">
                  <a:pos x="1062" y="179"/>
                </a:cxn>
                <a:cxn ang="0">
                  <a:pos x="1077" y="167"/>
                </a:cxn>
                <a:cxn ang="0">
                  <a:pos x="1204" y="169"/>
                </a:cxn>
                <a:cxn ang="0">
                  <a:pos x="1371" y="508"/>
                </a:cxn>
                <a:cxn ang="0">
                  <a:pos x="1364" y="515"/>
                </a:cxn>
                <a:cxn ang="0">
                  <a:pos x="1343" y="531"/>
                </a:cxn>
                <a:cxn ang="0">
                  <a:pos x="1315" y="553"/>
                </a:cxn>
                <a:cxn ang="0">
                  <a:pos x="1286" y="577"/>
                </a:cxn>
                <a:cxn ang="0">
                  <a:pos x="1260" y="597"/>
                </a:cxn>
                <a:cxn ang="0">
                  <a:pos x="1267" y="675"/>
                </a:cxn>
                <a:cxn ang="0">
                  <a:pos x="1295" y="692"/>
                </a:cxn>
                <a:cxn ang="0">
                  <a:pos x="1327" y="713"/>
                </a:cxn>
                <a:cxn ang="0">
                  <a:pos x="1358" y="732"/>
                </a:cxn>
                <a:cxn ang="0">
                  <a:pos x="1384" y="748"/>
                </a:cxn>
                <a:cxn ang="0">
                  <a:pos x="1399" y="758"/>
                </a:cxn>
                <a:cxn ang="0">
                  <a:pos x="1429" y="881"/>
                </a:cxn>
                <a:cxn ang="0">
                  <a:pos x="1162" y="1141"/>
                </a:cxn>
                <a:cxn ang="0">
                  <a:pos x="1154" y="1136"/>
                </a:cxn>
                <a:cxn ang="0">
                  <a:pos x="1132" y="1122"/>
                </a:cxn>
                <a:cxn ang="0">
                  <a:pos x="1104" y="1105"/>
                </a:cxn>
                <a:cxn ang="0">
                  <a:pos x="1108" y="1002"/>
                </a:cxn>
                <a:cxn ang="0">
                  <a:pos x="947" y="802"/>
                </a:cxn>
                <a:cxn ang="0">
                  <a:pos x="972" y="728"/>
                </a:cxn>
                <a:cxn ang="0">
                  <a:pos x="974" y="647"/>
                </a:cxn>
                <a:cxn ang="0">
                  <a:pos x="953" y="572"/>
                </a:cxn>
                <a:cxn ang="0">
                  <a:pos x="914" y="505"/>
                </a:cxn>
                <a:cxn ang="0">
                  <a:pos x="858" y="453"/>
                </a:cxn>
                <a:cxn ang="0">
                  <a:pos x="789" y="418"/>
                </a:cxn>
                <a:cxn ang="0">
                  <a:pos x="709" y="404"/>
                </a:cxn>
                <a:cxn ang="0">
                  <a:pos x="628" y="413"/>
                </a:cxn>
                <a:cxn ang="0">
                  <a:pos x="556" y="446"/>
                </a:cxn>
                <a:cxn ang="0">
                  <a:pos x="496" y="496"/>
                </a:cxn>
                <a:cxn ang="0">
                  <a:pos x="453" y="562"/>
                </a:cxn>
                <a:cxn ang="0">
                  <a:pos x="234" y="608"/>
                </a:cxn>
                <a:cxn ang="0">
                  <a:pos x="185" y="629"/>
                </a:cxn>
                <a:cxn ang="0">
                  <a:pos x="117" y="669"/>
                </a:cxn>
                <a:cxn ang="0">
                  <a:pos x="81" y="651"/>
                </a:cxn>
                <a:cxn ang="0">
                  <a:pos x="52" y="636"/>
                </a:cxn>
                <a:cxn ang="0">
                  <a:pos x="34" y="627"/>
                </a:cxn>
                <a:cxn ang="0">
                  <a:pos x="0" y="521"/>
                </a:cxn>
                <a:cxn ang="0">
                  <a:pos x="127" y="259"/>
                </a:cxn>
                <a:cxn ang="0">
                  <a:pos x="250" y="231"/>
                </a:cxn>
                <a:cxn ang="0">
                  <a:pos x="269" y="241"/>
                </a:cxn>
                <a:cxn ang="0">
                  <a:pos x="299" y="255"/>
                </a:cxn>
                <a:cxn ang="0">
                  <a:pos x="332" y="272"/>
                </a:cxn>
                <a:cxn ang="0">
                  <a:pos x="362" y="287"/>
                </a:cxn>
                <a:cxn ang="0">
                  <a:pos x="439" y="238"/>
                </a:cxn>
                <a:cxn ang="0">
                  <a:pos x="437" y="201"/>
                </a:cxn>
                <a:cxn ang="0">
                  <a:pos x="435" y="142"/>
                </a:cxn>
                <a:cxn ang="0">
                  <a:pos x="433" y="111"/>
                </a:cxn>
                <a:cxn ang="0">
                  <a:pos x="432" y="99"/>
                </a:cxn>
                <a:cxn ang="0">
                  <a:pos x="797" y="0"/>
                </a:cxn>
              </a:cxnLst>
              <a:rect l="0" t="0" r="r" b="b"/>
              <a:pathLst>
                <a:path w="1429" h="1141">
                  <a:moveTo>
                    <a:pt x="797" y="0"/>
                  </a:moveTo>
                  <a:lnTo>
                    <a:pt x="882" y="91"/>
                  </a:lnTo>
                  <a:lnTo>
                    <a:pt x="882" y="95"/>
                  </a:lnTo>
                  <a:lnTo>
                    <a:pt x="883" y="103"/>
                  </a:lnTo>
                  <a:lnTo>
                    <a:pt x="883" y="115"/>
                  </a:lnTo>
                  <a:lnTo>
                    <a:pt x="886" y="147"/>
                  </a:lnTo>
                  <a:lnTo>
                    <a:pt x="886" y="166"/>
                  </a:lnTo>
                  <a:lnTo>
                    <a:pt x="887" y="182"/>
                  </a:lnTo>
                  <a:lnTo>
                    <a:pt x="888" y="197"/>
                  </a:lnTo>
                  <a:lnTo>
                    <a:pt x="938" y="215"/>
                  </a:lnTo>
                  <a:lnTo>
                    <a:pt x="988" y="239"/>
                  </a:lnTo>
                  <a:lnTo>
                    <a:pt x="999" y="230"/>
                  </a:lnTo>
                  <a:lnTo>
                    <a:pt x="1025" y="209"/>
                  </a:lnTo>
                  <a:lnTo>
                    <a:pt x="1039" y="198"/>
                  </a:lnTo>
                  <a:lnTo>
                    <a:pt x="1051" y="187"/>
                  </a:lnTo>
                  <a:lnTo>
                    <a:pt x="1062" y="179"/>
                  </a:lnTo>
                  <a:lnTo>
                    <a:pt x="1071" y="171"/>
                  </a:lnTo>
                  <a:lnTo>
                    <a:pt x="1077" y="167"/>
                  </a:lnTo>
                  <a:lnTo>
                    <a:pt x="1079" y="165"/>
                  </a:lnTo>
                  <a:lnTo>
                    <a:pt x="1204" y="169"/>
                  </a:lnTo>
                  <a:lnTo>
                    <a:pt x="1376" y="383"/>
                  </a:lnTo>
                  <a:lnTo>
                    <a:pt x="1371" y="508"/>
                  </a:lnTo>
                  <a:lnTo>
                    <a:pt x="1369" y="510"/>
                  </a:lnTo>
                  <a:lnTo>
                    <a:pt x="1364" y="515"/>
                  </a:lnTo>
                  <a:lnTo>
                    <a:pt x="1354" y="522"/>
                  </a:lnTo>
                  <a:lnTo>
                    <a:pt x="1343" y="531"/>
                  </a:lnTo>
                  <a:lnTo>
                    <a:pt x="1329" y="541"/>
                  </a:lnTo>
                  <a:lnTo>
                    <a:pt x="1315" y="553"/>
                  </a:lnTo>
                  <a:lnTo>
                    <a:pt x="1300" y="565"/>
                  </a:lnTo>
                  <a:lnTo>
                    <a:pt x="1286" y="577"/>
                  </a:lnTo>
                  <a:lnTo>
                    <a:pt x="1272" y="588"/>
                  </a:lnTo>
                  <a:lnTo>
                    <a:pt x="1260" y="597"/>
                  </a:lnTo>
                  <a:lnTo>
                    <a:pt x="1266" y="636"/>
                  </a:lnTo>
                  <a:lnTo>
                    <a:pt x="1267" y="675"/>
                  </a:lnTo>
                  <a:lnTo>
                    <a:pt x="1280" y="684"/>
                  </a:lnTo>
                  <a:lnTo>
                    <a:pt x="1295" y="692"/>
                  </a:lnTo>
                  <a:lnTo>
                    <a:pt x="1311" y="702"/>
                  </a:lnTo>
                  <a:lnTo>
                    <a:pt x="1327" y="713"/>
                  </a:lnTo>
                  <a:lnTo>
                    <a:pt x="1343" y="722"/>
                  </a:lnTo>
                  <a:lnTo>
                    <a:pt x="1358" y="732"/>
                  </a:lnTo>
                  <a:lnTo>
                    <a:pt x="1372" y="741"/>
                  </a:lnTo>
                  <a:lnTo>
                    <a:pt x="1384" y="748"/>
                  </a:lnTo>
                  <a:lnTo>
                    <a:pt x="1394" y="754"/>
                  </a:lnTo>
                  <a:lnTo>
                    <a:pt x="1399" y="758"/>
                  </a:lnTo>
                  <a:lnTo>
                    <a:pt x="1401" y="759"/>
                  </a:lnTo>
                  <a:lnTo>
                    <a:pt x="1429" y="881"/>
                  </a:lnTo>
                  <a:lnTo>
                    <a:pt x="1285" y="1113"/>
                  </a:lnTo>
                  <a:lnTo>
                    <a:pt x="1162" y="1141"/>
                  </a:lnTo>
                  <a:lnTo>
                    <a:pt x="1160" y="1140"/>
                  </a:lnTo>
                  <a:lnTo>
                    <a:pt x="1154" y="1136"/>
                  </a:lnTo>
                  <a:lnTo>
                    <a:pt x="1145" y="1129"/>
                  </a:lnTo>
                  <a:lnTo>
                    <a:pt x="1132" y="1122"/>
                  </a:lnTo>
                  <a:lnTo>
                    <a:pt x="1119" y="1113"/>
                  </a:lnTo>
                  <a:lnTo>
                    <a:pt x="1104" y="1105"/>
                  </a:lnTo>
                  <a:lnTo>
                    <a:pt x="1106" y="1031"/>
                  </a:lnTo>
                  <a:lnTo>
                    <a:pt x="1108" y="1002"/>
                  </a:lnTo>
                  <a:lnTo>
                    <a:pt x="1090" y="981"/>
                  </a:lnTo>
                  <a:lnTo>
                    <a:pt x="947" y="802"/>
                  </a:lnTo>
                  <a:lnTo>
                    <a:pt x="962" y="767"/>
                  </a:lnTo>
                  <a:lnTo>
                    <a:pt x="972" y="728"/>
                  </a:lnTo>
                  <a:lnTo>
                    <a:pt x="976" y="688"/>
                  </a:lnTo>
                  <a:lnTo>
                    <a:pt x="974" y="647"/>
                  </a:lnTo>
                  <a:lnTo>
                    <a:pt x="966" y="608"/>
                  </a:lnTo>
                  <a:lnTo>
                    <a:pt x="953" y="572"/>
                  </a:lnTo>
                  <a:lnTo>
                    <a:pt x="936" y="537"/>
                  </a:lnTo>
                  <a:lnTo>
                    <a:pt x="914" y="505"/>
                  </a:lnTo>
                  <a:lnTo>
                    <a:pt x="888" y="477"/>
                  </a:lnTo>
                  <a:lnTo>
                    <a:pt x="858" y="453"/>
                  </a:lnTo>
                  <a:lnTo>
                    <a:pt x="824" y="433"/>
                  </a:lnTo>
                  <a:lnTo>
                    <a:pt x="789" y="418"/>
                  </a:lnTo>
                  <a:lnTo>
                    <a:pt x="750" y="408"/>
                  </a:lnTo>
                  <a:lnTo>
                    <a:pt x="709" y="404"/>
                  </a:lnTo>
                  <a:lnTo>
                    <a:pt x="667" y="406"/>
                  </a:lnTo>
                  <a:lnTo>
                    <a:pt x="628" y="413"/>
                  </a:lnTo>
                  <a:lnTo>
                    <a:pt x="591" y="427"/>
                  </a:lnTo>
                  <a:lnTo>
                    <a:pt x="556" y="446"/>
                  </a:lnTo>
                  <a:lnTo>
                    <a:pt x="524" y="469"/>
                  </a:lnTo>
                  <a:lnTo>
                    <a:pt x="496" y="496"/>
                  </a:lnTo>
                  <a:lnTo>
                    <a:pt x="472" y="527"/>
                  </a:lnTo>
                  <a:lnTo>
                    <a:pt x="453" y="562"/>
                  </a:lnTo>
                  <a:lnTo>
                    <a:pt x="438" y="599"/>
                  </a:lnTo>
                  <a:lnTo>
                    <a:pt x="234" y="608"/>
                  </a:lnTo>
                  <a:lnTo>
                    <a:pt x="206" y="610"/>
                  </a:lnTo>
                  <a:lnTo>
                    <a:pt x="185" y="629"/>
                  </a:lnTo>
                  <a:lnTo>
                    <a:pt x="134" y="677"/>
                  </a:lnTo>
                  <a:lnTo>
                    <a:pt x="117" y="669"/>
                  </a:lnTo>
                  <a:lnTo>
                    <a:pt x="99" y="660"/>
                  </a:lnTo>
                  <a:lnTo>
                    <a:pt x="81" y="651"/>
                  </a:lnTo>
                  <a:lnTo>
                    <a:pt x="66" y="643"/>
                  </a:lnTo>
                  <a:lnTo>
                    <a:pt x="52" y="636"/>
                  </a:lnTo>
                  <a:lnTo>
                    <a:pt x="42" y="631"/>
                  </a:lnTo>
                  <a:lnTo>
                    <a:pt x="34" y="627"/>
                  </a:lnTo>
                  <a:lnTo>
                    <a:pt x="32" y="625"/>
                  </a:lnTo>
                  <a:lnTo>
                    <a:pt x="0" y="521"/>
                  </a:lnTo>
                  <a:lnTo>
                    <a:pt x="4" y="504"/>
                  </a:lnTo>
                  <a:lnTo>
                    <a:pt x="127" y="259"/>
                  </a:lnTo>
                  <a:lnTo>
                    <a:pt x="248" y="230"/>
                  </a:lnTo>
                  <a:lnTo>
                    <a:pt x="250" y="231"/>
                  </a:lnTo>
                  <a:lnTo>
                    <a:pt x="258" y="236"/>
                  </a:lnTo>
                  <a:lnTo>
                    <a:pt x="269" y="241"/>
                  </a:lnTo>
                  <a:lnTo>
                    <a:pt x="283" y="248"/>
                  </a:lnTo>
                  <a:lnTo>
                    <a:pt x="299" y="255"/>
                  </a:lnTo>
                  <a:lnTo>
                    <a:pt x="316" y="264"/>
                  </a:lnTo>
                  <a:lnTo>
                    <a:pt x="332" y="272"/>
                  </a:lnTo>
                  <a:lnTo>
                    <a:pt x="348" y="280"/>
                  </a:lnTo>
                  <a:lnTo>
                    <a:pt x="362" y="287"/>
                  </a:lnTo>
                  <a:lnTo>
                    <a:pt x="399" y="262"/>
                  </a:lnTo>
                  <a:lnTo>
                    <a:pt x="439" y="238"/>
                  </a:lnTo>
                  <a:lnTo>
                    <a:pt x="438" y="221"/>
                  </a:lnTo>
                  <a:lnTo>
                    <a:pt x="437" y="201"/>
                  </a:lnTo>
                  <a:lnTo>
                    <a:pt x="437" y="181"/>
                  </a:lnTo>
                  <a:lnTo>
                    <a:pt x="435" y="142"/>
                  </a:lnTo>
                  <a:lnTo>
                    <a:pt x="433" y="125"/>
                  </a:lnTo>
                  <a:lnTo>
                    <a:pt x="433" y="111"/>
                  </a:lnTo>
                  <a:lnTo>
                    <a:pt x="432" y="102"/>
                  </a:lnTo>
                  <a:lnTo>
                    <a:pt x="432" y="99"/>
                  </a:lnTo>
                  <a:lnTo>
                    <a:pt x="523" y="14"/>
                  </a:lnTo>
                  <a:lnTo>
                    <a:pt x="7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6" name="Freeform 23"/>
            <p:cNvSpPr>
              <a:spLocks noEditPoints="1"/>
            </p:cNvSpPr>
            <p:nvPr/>
          </p:nvSpPr>
          <p:spPr bwMode="auto">
            <a:xfrm>
              <a:off x="3339" y="1429"/>
              <a:ext cx="16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86"/>
                </a:cxn>
                <a:cxn ang="0">
                  <a:pos x="45" y="232"/>
                </a:cxn>
                <a:cxn ang="0">
                  <a:pos x="57" y="260"/>
                </a:cxn>
                <a:cxn ang="0">
                  <a:pos x="77" y="278"/>
                </a:cxn>
                <a:cxn ang="0">
                  <a:pos x="101" y="284"/>
                </a:cxn>
                <a:cxn ang="0">
                  <a:pos x="132" y="274"/>
                </a:cxn>
                <a:cxn ang="0">
                  <a:pos x="151" y="248"/>
                </a:cxn>
                <a:cxn ang="0">
                  <a:pos x="160" y="211"/>
                </a:cxn>
                <a:cxn ang="0">
                  <a:pos x="163" y="158"/>
                </a:cxn>
                <a:cxn ang="0">
                  <a:pos x="160" y="104"/>
                </a:cxn>
                <a:cxn ang="0">
                  <a:pos x="151" y="69"/>
                </a:cxn>
                <a:cxn ang="0">
                  <a:pos x="132" y="43"/>
                </a:cxn>
                <a:cxn ang="0">
                  <a:pos x="100" y="31"/>
                </a:cxn>
                <a:cxn ang="0">
                  <a:pos x="124" y="2"/>
                </a:cxn>
                <a:cxn ang="0">
                  <a:pos x="162" y="23"/>
                </a:cxn>
                <a:cxn ang="0">
                  <a:pos x="186" y="60"/>
                </a:cxn>
                <a:cxn ang="0">
                  <a:pos x="198" y="106"/>
                </a:cxn>
                <a:cxn ang="0">
                  <a:pos x="202" y="158"/>
                </a:cxn>
                <a:cxn ang="0">
                  <a:pos x="197" y="222"/>
                </a:cxn>
                <a:cxn ang="0">
                  <a:pos x="182" y="267"/>
                </a:cxn>
                <a:cxn ang="0">
                  <a:pos x="157" y="297"/>
                </a:cxn>
                <a:cxn ang="0">
                  <a:pos x="122" y="313"/>
                </a:cxn>
                <a:cxn ang="0">
                  <a:pos x="80" y="313"/>
                </a:cxn>
                <a:cxn ang="0">
                  <a:pos x="44" y="298"/>
                </a:cxn>
                <a:cxn ang="0">
                  <a:pos x="20" y="267"/>
                </a:cxn>
                <a:cxn ang="0">
                  <a:pos x="5" y="221"/>
                </a:cxn>
                <a:cxn ang="0">
                  <a:pos x="0" y="158"/>
                </a:cxn>
                <a:cxn ang="0">
                  <a:pos x="5" y="95"/>
                </a:cxn>
                <a:cxn ang="0">
                  <a:pos x="20" y="50"/>
                </a:cxn>
                <a:cxn ang="0">
                  <a:pos x="45" y="18"/>
                </a:cxn>
                <a:cxn ang="0">
                  <a:pos x="80" y="2"/>
                </a:cxn>
              </a:cxnLst>
              <a:rect l="0" t="0" r="r" b="b"/>
              <a:pathLst>
                <a:path w="202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2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9" y="158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2"/>
                  </a:lnTo>
                  <a:lnTo>
                    <a:pt x="51" y="248"/>
                  </a:lnTo>
                  <a:lnTo>
                    <a:pt x="57" y="260"/>
                  </a:lnTo>
                  <a:lnTo>
                    <a:pt x="67" y="270"/>
                  </a:lnTo>
                  <a:lnTo>
                    <a:pt x="77" y="278"/>
                  </a:lnTo>
                  <a:lnTo>
                    <a:pt x="89" y="283"/>
                  </a:lnTo>
                  <a:lnTo>
                    <a:pt x="101" y="284"/>
                  </a:lnTo>
                  <a:lnTo>
                    <a:pt x="118" y="281"/>
                  </a:lnTo>
                  <a:lnTo>
                    <a:pt x="132" y="274"/>
                  </a:lnTo>
                  <a:lnTo>
                    <a:pt x="144" y="260"/>
                  </a:lnTo>
                  <a:lnTo>
                    <a:pt x="151" y="248"/>
                  </a:lnTo>
                  <a:lnTo>
                    <a:pt x="156" y="232"/>
                  </a:lnTo>
                  <a:lnTo>
                    <a:pt x="160" y="211"/>
                  </a:lnTo>
                  <a:lnTo>
                    <a:pt x="162" y="186"/>
                  </a:lnTo>
                  <a:lnTo>
                    <a:pt x="163" y="158"/>
                  </a:lnTo>
                  <a:lnTo>
                    <a:pt x="162" y="129"/>
                  </a:lnTo>
                  <a:lnTo>
                    <a:pt x="160" y="104"/>
                  </a:lnTo>
                  <a:lnTo>
                    <a:pt x="156" y="85"/>
                  </a:lnTo>
                  <a:lnTo>
                    <a:pt x="151" y="69"/>
                  </a:lnTo>
                  <a:lnTo>
                    <a:pt x="144" y="57"/>
                  </a:lnTo>
                  <a:lnTo>
                    <a:pt x="132" y="43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1" y="0"/>
                  </a:moveTo>
                  <a:lnTo>
                    <a:pt x="124" y="2"/>
                  </a:lnTo>
                  <a:lnTo>
                    <a:pt x="144" y="10"/>
                  </a:lnTo>
                  <a:lnTo>
                    <a:pt x="162" y="23"/>
                  </a:lnTo>
                  <a:lnTo>
                    <a:pt x="176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6"/>
                  </a:lnTo>
                  <a:lnTo>
                    <a:pt x="200" y="129"/>
                  </a:lnTo>
                  <a:lnTo>
                    <a:pt x="202" y="158"/>
                  </a:lnTo>
                  <a:lnTo>
                    <a:pt x="200" y="192"/>
                  </a:lnTo>
                  <a:lnTo>
                    <a:pt x="197" y="222"/>
                  </a:lnTo>
                  <a:lnTo>
                    <a:pt x="191" y="247"/>
                  </a:lnTo>
                  <a:lnTo>
                    <a:pt x="182" y="267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8"/>
                  </a:lnTo>
                  <a:lnTo>
                    <a:pt x="122" y="313"/>
                  </a:lnTo>
                  <a:lnTo>
                    <a:pt x="101" y="315"/>
                  </a:lnTo>
                  <a:lnTo>
                    <a:pt x="80" y="313"/>
                  </a:lnTo>
                  <a:lnTo>
                    <a:pt x="61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20" y="267"/>
                  </a:lnTo>
                  <a:lnTo>
                    <a:pt x="11" y="246"/>
                  </a:lnTo>
                  <a:lnTo>
                    <a:pt x="5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5" y="95"/>
                  </a:lnTo>
                  <a:lnTo>
                    <a:pt x="11" y="70"/>
                  </a:lnTo>
                  <a:lnTo>
                    <a:pt x="20" y="50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62" y="9"/>
                  </a:lnTo>
                  <a:lnTo>
                    <a:pt x="80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7" name="Freeform 24"/>
            <p:cNvSpPr>
              <a:spLocks/>
            </p:cNvSpPr>
            <p:nvPr/>
          </p:nvSpPr>
          <p:spPr bwMode="auto">
            <a:xfrm>
              <a:off x="3361" y="1429"/>
              <a:ext cx="9" cy="26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6" y="310"/>
                </a:cxn>
                <a:cxn ang="0">
                  <a:pos x="76" y="69"/>
                </a:cxn>
                <a:cxn ang="0">
                  <a:pos x="61" y="82"/>
                </a:cxn>
                <a:cxn ang="0">
                  <a:pos x="40" y="95"/>
                </a:cxn>
                <a:cxn ang="0">
                  <a:pos x="19" y="106"/>
                </a:cxn>
                <a:cxn ang="0">
                  <a:pos x="0" y="114"/>
                </a:cxn>
                <a:cxn ang="0">
                  <a:pos x="0" y="78"/>
                </a:cxn>
                <a:cxn ang="0">
                  <a:pos x="29" y="61"/>
                </a:cxn>
                <a:cxn ang="0">
                  <a:pos x="56" y="42"/>
                </a:cxn>
                <a:cxn ang="0">
                  <a:pos x="70" y="28"/>
                </a:cxn>
                <a:cxn ang="0">
                  <a:pos x="81" y="14"/>
                </a:cxn>
                <a:cxn ang="0">
                  <a:pos x="90" y="0"/>
                </a:cxn>
              </a:cxnLst>
              <a:rect l="0" t="0" r="r" b="b"/>
              <a:pathLst>
                <a:path w="113" h="310">
                  <a:moveTo>
                    <a:pt x="90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6" y="310"/>
                  </a:lnTo>
                  <a:lnTo>
                    <a:pt x="76" y="69"/>
                  </a:lnTo>
                  <a:lnTo>
                    <a:pt x="61" y="82"/>
                  </a:lnTo>
                  <a:lnTo>
                    <a:pt x="40" y="95"/>
                  </a:lnTo>
                  <a:lnTo>
                    <a:pt x="19" y="106"/>
                  </a:lnTo>
                  <a:lnTo>
                    <a:pt x="0" y="114"/>
                  </a:lnTo>
                  <a:lnTo>
                    <a:pt x="0" y="78"/>
                  </a:lnTo>
                  <a:lnTo>
                    <a:pt x="29" y="61"/>
                  </a:lnTo>
                  <a:lnTo>
                    <a:pt x="56" y="42"/>
                  </a:lnTo>
                  <a:lnTo>
                    <a:pt x="70" y="28"/>
                  </a:lnTo>
                  <a:lnTo>
                    <a:pt x="81" y="1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8" name="Freeform 25"/>
            <p:cNvSpPr>
              <a:spLocks noEditPoints="1"/>
            </p:cNvSpPr>
            <p:nvPr/>
          </p:nvSpPr>
          <p:spPr bwMode="auto">
            <a:xfrm>
              <a:off x="3339" y="1467"/>
              <a:ext cx="17" cy="27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93"/>
                </a:cxn>
                <a:cxn ang="0">
                  <a:pos x="48" y="243"/>
                </a:cxn>
                <a:cxn ang="0">
                  <a:pos x="69" y="273"/>
                </a:cxn>
                <a:cxn ang="0">
                  <a:pos x="100" y="284"/>
                </a:cxn>
                <a:cxn ang="0">
                  <a:pos x="131" y="273"/>
                </a:cxn>
                <a:cxn ang="0">
                  <a:pos x="150" y="247"/>
                </a:cxn>
                <a:cxn ang="0">
                  <a:pos x="159" y="211"/>
                </a:cxn>
                <a:cxn ang="0">
                  <a:pos x="162" y="158"/>
                </a:cxn>
                <a:cxn ang="0">
                  <a:pos x="159" y="104"/>
                </a:cxn>
                <a:cxn ang="0">
                  <a:pos x="150" y="69"/>
                </a:cxn>
                <a:cxn ang="0">
                  <a:pos x="134" y="46"/>
                </a:cxn>
                <a:cxn ang="0">
                  <a:pos x="113" y="33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60" y="22"/>
                </a:cxn>
                <a:cxn ang="0">
                  <a:pos x="186" y="60"/>
                </a:cxn>
                <a:cxn ang="0">
                  <a:pos x="198" y="105"/>
                </a:cxn>
                <a:cxn ang="0">
                  <a:pos x="201" y="158"/>
                </a:cxn>
                <a:cxn ang="0">
                  <a:pos x="196" y="222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1" y="314"/>
                </a:cxn>
                <a:cxn ang="0">
                  <a:pos x="79" y="314"/>
                </a:cxn>
                <a:cxn ang="0">
                  <a:pos x="44" y="298"/>
                </a:cxn>
                <a:cxn ang="0">
                  <a:pos x="19" y="267"/>
                </a:cxn>
                <a:cxn ang="0">
                  <a:pos x="4" y="221"/>
                </a:cxn>
                <a:cxn ang="0">
                  <a:pos x="0" y="158"/>
                </a:cxn>
                <a:cxn ang="0">
                  <a:pos x="4" y="95"/>
                </a:cxn>
                <a:cxn ang="0">
                  <a:pos x="19" y="49"/>
                </a:cxn>
                <a:cxn ang="0">
                  <a:pos x="44" y="18"/>
                </a:cxn>
                <a:cxn ang="0">
                  <a:pos x="79" y="2"/>
                </a:cxn>
              </a:cxnLst>
              <a:rect l="0" t="0" r="r" b="b"/>
              <a:pathLst>
                <a:path w="201" h="316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1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9" y="158"/>
                  </a:lnTo>
                  <a:lnTo>
                    <a:pt x="40" y="193"/>
                  </a:lnTo>
                  <a:lnTo>
                    <a:pt x="43" y="222"/>
                  </a:lnTo>
                  <a:lnTo>
                    <a:pt x="48" y="243"/>
                  </a:lnTo>
                  <a:lnTo>
                    <a:pt x="56" y="259"/>
                  </a:lnTo>
                  <a:lnTo>
                    <a:pt x="69" y="273"/>
                  </a:lnTo>
                  <a:lnTo>
                    <a:pt x="84" y="282"/>
                  </a:lnTo>
                  <a:lnTo>
                    <a:pt x="100" y="284"/>
                  </a:lnTo>
                  <a:lnTo>
                    <a:pt x="117" y="282"/>
                  </a:lnTo>
                  <a:lnTo>
                    <a:pt x="131" y="273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1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8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5"/>
                  </a:lnTo>
                  <a:lnTo>
                    <a:pt x="150" y="69"/>
                  </a:lnTo>
                  <a:lnTo>
                    <a:pt x="144" y="57"/>
                  </a:lnTo>
                  <a:lnTo>
                    <a:pt x="134" y="46"/>
                  </a:lnTo>
                  <a:lnTo>
                    <a:pt x="125" y="38"/>
                  </a:lnTo>
                  <a:lnTo>
                    <a:pt x="113" y="33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1"/>
                  </a:lnTo>
                  <a:lnTo>
                    <a:pt x="160" y="22"/>
                  </a:lnTo>
                  <a:lnTo>
                    <a:pt x="174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5"/>
                  </a:lnTo>
                  <a:lnTo>
                    <a:pt x="200" y="130"/>
                  </a:lnTo>
                  <a:lnTo>
                    <a:pt x="201" y="158"/>
                  </a:lnTo>
                  <a:lnTo>
                    <a:pt x="200" y="193"/>
                  </a:lnTo>
                  <a:lnTo>
                    <a:pt x="196" y="222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8"/>
                  </a:lnTo>
                  <a:lnTo>
                    <a:pt x="121" y="314"/>
                  </a:lnTo>
                  <a:lnTo>
                    <a:pt x="100" y="316"/>
                  </a:lnTo>
                  <a:lnTo>
                    <a:pt x="79" y="314"/>
                  </a:lnTo>
                  <a:lnTo>
                    <a:pt x="60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19" y="267"/>
                  </a:lnTo>
                  <a:lnTo>
                    <a:pt x="11" y="245"/>
                  </a:lnTo>
                  <a:lnTo>
                    <a:pt x="4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4" y="95"/>
                  </a:lnTo>
                  <a:lnTo>
                    <a:pt x="11" y="70"/>
                  </a:lnTo>
                  <a:lnTo>
                    <a:pt x="19" y="49"/>
                  </a:lnTo>
                  <a:lnTo>
                    <a:pt x="31" y="32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3362" y="1467"/>
              <a:ext cx="9" cy="26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13" y="0"/>
                </a:cxn>
                <a:cxn ang="0">
                  <a:pos x="113" y="311"/>
                </a:cxn>
                <a:cxn ang="0">
                  <a:pos x="75" y="311"/>
                </a:cxn>
                <a:cxn ang="0">
                  <a:pos x="75" y="69"/>
                </a:cxn>
                <a:cxn ang="0">
                  <a:pos x="59" y="82"/>
                </a:cxn>
                <a:cxn ang="0">
                  <a:pos x="40" y="95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7"/>
                </a:cxn>
                <a:cxn ang="0">
                  <a:pos x="39" y="55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4"/>
                </a:cxn>
                <a:cxn ang="0">
                  <a:pos x="88" y="0"/>
                </a:cxn>
              </a:cxnLst>
              <a:rect l="0" t="0" r="r" b="b"/>
              <a:pathLst>
                <a:path w="113" h="311">
                  <a:moveTo>
                    <a:pt x="88" y="0"/>
                  </a:moveTo>
                  <a:lnTo>
                    <a:pt x="113" y="0"/>
                  </a:lnTo>
                  <a:lnTo>
                    <a:pt x="113" y="311"/>
                  </a:lnTo>
                  <a:lnTo>
                    <a:pt x="75" y="311"/>
                  </a:lnTo>
                  <a:lnTo>
                    <a:pt x="75" y="69"/>
                  </a:lnTo>
                  <a:lnTo>
                    <a:pt x="59" y="82"/>
                  </a:lnTo>
                  <a:lnTo>
                    <a:pt x="40" y="95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7"/>
                  </a:lnTo>
                  <a:lnTo>
                    <a:pt x="39" y="55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4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3379" y="1467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3" y="0"/>
                </a:cxn>
                <a:cxn ang="0">
                  <a:pos x="113" y="311"/>
                </a:cxn>
                <a:cxn ang="0">
                  <a:pos x="75" y="311"/>
                </a:cxn>
                <a:cxn ang="0">
                  <a:pos x="75" y="69"/>
                </a:cxn>
                <a:cxn ang="0">
                  <a:pos x="60" y="82"/>
                </a:cxn>
                <a:cxn ang="0">
                  <a:pos x="40" y="95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30" y="61"/>
                </a:cxn>
                <a:cxn ang="0">
                  <a:pos x="56" y="41"/>
                </a:cxn>
                <a:cxn ang="0">
                  <a:pos x="70" y="27"/>
                </a:cxn>
                <a:cxn ang="0">
                  <a:pos x="80" y="14"/>
                </a:cxn>
                <a:cxn ang="0">
                  <a:pos x="89" y="0"/>
                </a:cxn>
              </a:cxnLst>
              <a:rect l="0" t="0" r="r" b="b"/>
              <a:pathLst>
                <a:path w="113" h="311">
                  <a:moveTo>
                    <a:pt x="89" y="0"/>
                  </a:moveTo>
                  <a:lnTo>
                    <a:pt x="113" y="0"/>
                  </a:lnTo>
                  <a:lnTo>
                    <a:pt x="113" y="311"/>
                  </a:lnTo>
                  <a:lnTo>
                    <a:pt x="75" y="311"/>
                  </a:lnTo>
                  <a:lnTo>
                    <a:pt x="75" y="69"/>
                  </a:lnTo>
                  <a:lnTo>
                    <a:pt x="60" y="82"/>
                  </a:lnTo>
                  <a:lnTo>
                    <a:pt x="40" y="95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30" y="61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80" y="1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1" name="Freeform 28"/>
            <p:cNvSpPr>
              <a:spLocks noEditPoints="1"/>
            </p:cNvSpPr>
            <p:nvPr/>
          </p:nvSpPr>
          <p:spPr bwMode="auto">
            <a:xfrm>
              <a:off x="3397" y="1467"/>
              <a:ext cx="16" cy="27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5" y="84"/>
                </a:cxn>
                <a:cxn ang="0">
                  <a:pos x="40" y="129"/>
                </a:cxn>
                <a:cxn ang="0">
                  <a:pos x="40" y="186"/>
                </a:cxn>
                <a:cxn ang="0">
                  <a:pos x="45" y="231"/>
                </a:cxn>
                <a:cxn ang="0">
                  <a:pos x="57" y="259"/>
                </a:cxn>
                <a:cxn ang="0">
                  <a:pos x="84" y="282"/>
                </a:cxn>
                <a:cxn ang="0">
                  <a:pos x="117" y="282"/>
                </a:cxn>
                <a:cxn ang="0">
                  <a:pos x="144" y="259"/>
                </a:cxn>
                <a:cxn ang="0">
                  <a:pos x="156" y="231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5"/>
                </a:cxn>
                <a:cxn ang="0">
                  <a:pos x="144" y="57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8"/>
                </a:cxn>
                <a:cxn ang="0">
                  <a:pos x="175" y="39"/>
                </a:cxn>
                <a:cxn ang="0">
                  <a:pos x="195" y="85"/>
                </a:cxn>
                <a:cxn ang="0">
                  <a:pos x="200" y="130"/>
                </a:cxn>
                <a:cxn ang="0">
                  <a:pos x="200" y="193"/>
                </a:cxn>
                <a:cxn ang="0">
                  <a:pos x="190" y="246"/>
                </a:cxn>
                <a:cxn ang="0">
                  <a:pos x="170" y="283"/>
                </a:cxn>
                <a:cxn ang="0">
                  <a:pos x="141" y="308"/>
                </a:cxn>
                <a:cxn ang="0">
                  <a:pos x="100" y="316"/>
                </a:cxn>
                <a:cxn ang="0">
                  <a:pos x="60" y="308"/>
                </a:cxn>
                <a:cxn ang="0">
                  <a:pos x="30" y="284"/>
                </a:cxn>
                <a:cxn ang="0">
                  <a:pos x="10" y="245"/>
                </a:cxn>
                <a:cxn ang="0">
                  <a:pos x="1" y="192"/>
                </a:cxn>
                <a:cxn ang="0">
                  <a:pos x="1" y="124"/>
                </a:cxn>
                <a:cxn ang="0">
                  <a:pos x="10" y="70"/>
                </a:cxn>
                <a:cxn ang="0">
                  <a:pos x="31" y="32"/>
                </a:cxn>
                <a:cxn ang="0">
                  <a:pos x="61" y="8"/>
                </a:cxn>
                <a:cxn ang="0">
                  <a:pos x="100" y="0"/>
                </a:cxn>
              </a:cxnLst>
              <a:rect l="0" t="0" r="r" b="b"/>
              <a:pathLst>
                <a:path w="201" h="316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51" y="67"/>
                  </a:lnTo>
                  <a:lnTo>
                    <a:pt x="45" y="84"/>
                  </a:lnTo>
                  <a:lnTo>
                    <a:pt x="42" y="104"/>
                  </a:lnTo>
                  <a:lnTo>
                    <a:pt x="40" y="129"/>
                  </a:lnTo>
                  <a:lnTo>
                    <a:pt x="38" y="158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1"/>
                  </a:lnTo>
                  <a:lnTo>
                    <a:pt x="50" y="247"/>
                  </a:lnTo>
                  <a:lnTo>
                    <a:pt x="57" y="259"/>
                  </a:lnTo>
                  <a:lnTo>
                    <a:pt x="70" y="273"/>
                  </a:lnTo>
                  <a:lnTo>
                    <a:pt x="84" y="282"/>
                  </a:lnTo>
                  <a:lnTo>
                    <a:pt x="100" y="284"/>
                  </a:lnTo>
                  <a:lnTo>
                    <a:pt x="117" y="282"/>
                  </a:lnTo>
                  <a:lnTo>
                    <a:pt x="131" y="273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1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8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5"/>
                  </a:lnTo>
                  <a:lnTo>
                    <a:pt x="150" y="69"/>
                  </a:lnTo>
                  <a:lnTo>
                    <a:pt x="144" y="57"/>
                  </a:lnTo>
                  <a:lnTo>
                    <a:pt x="131" y="43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1"/>
                  </a:lnTo>
                  <a:lnTo>
                    <a:pt x="156" y="18"/>
                  </a:lnTo>
                  <a:lnTo>
                    <a:pt x="167" y="28"/>
                  </a:lnTo>
                  <a:lnTo>
                    <a:pt x="175" y="39"/>
                  </a:lnTo>
                  <a:lnTo>
                    <a:pt x="186" y="60"/>
                  </a:lnTo>
                  <a:lnTo>
                    <a:pt x="195" y="85"/>
                  </a:lnTo>
                  <a:lnTo>
                    <a:pt x="198" y="105"/>
                  </a:lnTo>
                  <a:lnTo>
                    <a:pt x="200" y="130"/>
                  </a:lnTo>
                  <a:lnTo>
                    <a:pt x="201" y="158"/>
                  </a:lnTo>
                  <a:lnTo>
                    <a:pt x="200" y="193"/>
                  </a:lnTo>
                  <a:lnTo>
                    <a:pt x="197" y="222"/>
                  </a:lnTo>
                  <a:lnTo>
                    <a:pt x="190" y="246"/>
                  </a:lnTo>
                  <a:lnTo>
                    <a:pt x="182" y="267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8"/>
                  </a:lnTo>
                  <a:lnTo>
                    <a:pt x="121" y="314"/>
                  </a:lnTo>
                  <a:lnTo>
                    <a:pt x="100" y="316"/>
                  </a:lnTo>
                  <a:lnTo>
                    <a:pt x="79" y="314"/>
                  </a:lnTo>
                  <a:lnTo>
                    <a:pt x="60" y="308"/>
                  </a:lnTo>
                  <a:lnTo>
                    <a:pt x="44" y="298"/>
                  </a:lnTo>
                  <a:lnTo>
                    <a:pt x="30" y="284"/>
                  </a:lnTo>
                  <a:lnTo>
                    <a:pt x="19" y="267"/>
                  </a:lnTo>
                  <a:lnTo>
                    <a:pt x="10" y="245"/>
                  </a:lnTo>
                  <a:lnTo>
                    <a:pt x="4" y="221"/>
                  </a:lnTo>
                  <a:lnTo>
                    <a:pt x="1" y="192"/>
                  </a:lnTo>
                  <a:lnTo>
                    <a:pt x="0" y="158"/>
                  </a:lnTo>
                  <a:lnTo>
                    <a:pt x="1" y="124"/>
                  </a:lnTo>
                  <a:lnTo>
                    <a:pt x="5" y="95"/>
                  </a:lnTo>
                  <a:lnTo>
                    <a:pt x="10" y="70"/>
                  </a:lnTo>
                  <a:lnTo>
                    <a:pt x="19" y="49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61" y="8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2" name="Freeform 29"/>
            <p:cNvSpPr>
              <a:spLocks noEditPoints="1"/>
            </p:cNvSpPr>
            <p:nvPr/>
          </p:nvSpPr>
          <p:spPr bwMode="auto">
            <a:xfrm>
              <a:off x="333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1" y="210"/>
                </a:cxn>
                <a:cxn ang="0">
                  <a:pos x="49" y="246"/>
                </a:cxn>
                <a:cxn ang="0">
                  <a:pos x="69" y="272"/>
                </a:cxn>
                <a:cxn ang="0">
                  <a:pos x="100" y="284"/>
                </a:cxn>
                <a:cxn ang="0">
                  <a:pos x="125" y="278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25" y="38"/>
                </a:cxn>
                <a:cxn ang="0">
                  <a:pos x="100" y="31"/>
                </a:cxn>
                <a:cxn ang="0">
                  <a:pos x="116" y="1"/>
                </a:cxn>
                <a:cxn ang="0">
                  <a:pos x="144" y="10"/>
                </a:cxn>
                <a:cxn ang="0">
                  <a:pos x="166" y="27"/>
                </a:cxn>
                <a:cxn ang="0">
                  <a:pos x="182" y="51"/>
                </a:cxn>
                <a:cxn ang="0">
                  <a:pos x="195" y="84"/>
                </a:cxn>
                <a:cxn ang="0">
                  <a:pos x="200" y="129"/>
                </a:cxn>
                <a:cxn ang="0">
                  <a:pos x="200" y="191"/>
                </a:cxn>
                <a:cxn ang="0">
                  <a:pos x="189" y="245"/>
                </a:cxn>
                <a:cxn ang="0">
                  <a:pos x="170" y="283"/>
                </a:cxn>
                <a:cxn ang="0">
                  <a:pos x="140" y="307"/>
                </a:cxn>
                <a:cxn ang="0">
                  <a:pos x="100" y="315"/>
                </a:cxn>
                <a:cxn ang="0">
                  <a:pos x="60" y="308"/>
                </a:cxn>
                <a:cxn ang="0">
                  <a:pos x="30" y="283"/>
                </a:cxn>
                <a:cxn ang="0">
                  <a:pos x="11" y="244"/>
                </a:cxn>
                <a:cxn ang="0">
                  <a:pos x="1" y="190"/>
                </a:cxn>
                <a:cxn ang="0">
                  <a:pos x="1" y="123"/>
                </a:cxn>
                <a:cxn ang="0">
                  <a:pos x="11" y="69"/>
                </a:cxn>
                <a:cxn ang="0">
                  <a:pos x="31" y="31"/>
                </a:cxn>
                <a:cxn ang="0">
                  <a:pos x="60" y="7"/>
                </a:cxn>
                <a:cxn ang="0">
                  <a:pos x="100" y="0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85"/>
                  </a:lnTo>
                  <a:lnTo>
                    <a:pt x="41" y="210"/>
                  </a:lnTo>
                  <a:lnTo>
                    <a:pt x="45" y="230"/>
                  </a:lnTo>
                  <a:lnTo>
                    <a:pt x="49" y="246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8"/>
                  </a:lnTo>
                  <a:lnTo>
                    <a:pt x="134" y="270"/>
                  </a:lnTo>
                  <a:lnTo>
                    <a:pt x="144" y="258"/>
                  </a:lnTo>
                  <a:lnTo>
                    <a:pt x="150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4" y="45"/>
                  </a:lnTo>
                  <a:lnTo>
                    <a:pt x="125" y="38"/>
                  </a:lnTo>
                  <a:lnTo>
                    <a:pt x="113" y="32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9"/>
                  </a:lnTo>
                  <a:lnTo>
                    <a:pt x="182" y="51"/>
                  </a:lnTo>
                  <a:lnTo>
                    <a:pt x="189" y="67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3" name="Freeform 30"/>
            <p:cNvSpPr>
              <a:spLocks noEditPoints="1"/>
            </p:cNvSpPr>
            <p:nvPr/>
          </p:nvSpPr>
          <p:spPr bwMode="auto">
            <a:xfrm>
              <a:off x="335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3" y="221"/>
                </a:cxn>
                <a:cxn ang="0">
                  <a:pos x="56" y="258"/>
                </a:cxn>
                <a:cxn ang="0">
                  <a:pos x="84" y="281"/>
                </a:cxn>
                <a:cxn ang="0">
                  <a:pos x="116" y="281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61" y="21"/>
                </a:cxn>
                <a:cxn ang="0">
                  <a:pos x="186" y="59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1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2" y="313"/>
                </a:cxn>
                <a:cxn ang="0">
                  <a:pos x="78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7"/>
                </a:cxn>
                <a:cxn ang="0">
                  <a:pos x="80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91"/>
                  </a:lnTo>
                  <a:lnTo>
                    <a:pt x="43" y="221"/>
                  </a:lnTo>
                  <a:lnTo>
                    <a:pt x="48" y="243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6" y="281"/>
                  </a:lnTo>
                  <a:lnTo>
                    <a:pt x="131" y="272"/>
                  </a:lnTo>
                  <a:lnTo>
                    <a:pt x="144" y="258"/>
                  </a:lnTo>
                  <a:lnTo>
                    <a:pt x="151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1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61" y="21"/>
                  </a:lnTo>
                  <a:lnTo>
                    <a:pt x="175" y="39"/>
                  </a:lnTo>
                  <a:lnTo>
                    <a:pt x="186" y="59"/>
                  </a:lnTo>
                  <a:lnTo>
                    <a:pt x="194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2" y="313"/>
                  </a:lnTo>
                  <a:lnTo>
                    <a:pt x="100" y="315"/>
                  </a:lnTo>
                  <a:lnTo>
                    <a:pt x="78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80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4" name="Freeform 31"/>
            <p:cNvSpPr>
              <a:spLocks noEditPoints="1"/>
            </p:cNvSpPr>
            <p:nvPr/>
          </p:nvSpPr>
          <p:spPr bwMode="auto">
            <a:xfrm>
              <a:off x="3379" y="1511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3" y="221"/>
                </a:cxn>
                <a:cxn ang="0">
                  <a:pos x="56" y="258"/>
                </a:cxn>
                <a:cxn ang="0">
                  <a:pos x="84" y="281"/>
                </a:cxn>
                <a:cxn ang="0">
                  <a:pos x="116" y="281"/>
                </a:cxn>
                <a:cxn ang="0">
                  <a:pos x="144" y="258"/>
                </a:cxn>
                <a:cxn ang="0">
                  <a:pos x="156" y="230"/>
                </a:cxn>
                <a:cxn ang="0">
                  <a:pos x="161" y="185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7"/>
                </a:cxn>
                <a:cxn ang="0">
                  <a:pos x="174" y="39"/>
                </a:cxn>
                <a:cxn ang="0">
                  <a:pos x="188" y="67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1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2" y="313"/>
                </a:cxn>
                <a:cxn ang="0">
                  <a:pos x="79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7"/>
                </a:cxn>
                <a:cxn ang="0">
                  <a:pos x="80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3"/>
                  </a:lnTo>
                  <a:lnTo>
                    <a:pt x="39" y="157"/>
                  </a:lnTo>
                  <a:lnTo>
                    <a:pt x="40" y="191"/>
                  </a:lnTo>
                  <a:lnTo>
                    <a:pt x="43" y="221"/>
                  </a:lnTo>
                  <a:lnTo>
                    <a:pt x="48" y="243"/>
                  </a:lnTo>
                  <a:lnTo>
                    <a:pt x="56" y="258"/>
                  </a:lnTo>
                  <a:lnTo>
                    <a:pt x="69" y="272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6" y="281"/>
                  </a:lnTo>
                  <a:lnTo>
                    <a:pt x="131" y="272"/>
                  </a:lnTo>
                  <a:lnTo>
                    <a:pt x="144" y="258"/>
                  </a:lnTo>
                  <a:lnTo>
                    <a:pt x="151" y="246"/>
                  </a:lnTo>
                  <a:lnTo>
                    <a:pt x="156" y="230"/>
                  </a:lnTo>
                  <a:lnTo>
                    <a:pt x="159" y="210"/>
                  </a:lnTo>
                  <a:lnTo>
                    <a:pt x="161" y="185"/>
                  </a:lnTo>
                  <a:lnTo>
                    <a:pt x="163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1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10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9"/>
                  </a:lnTo>
                  <a:lnTo>
                    <a:pt x="182" y="51"/>
                  </a:lnTo>
                  <a:lnTo>
                    <a:pt x="188" y="67"/>
                  </a:lnTo>
                  <a:lnTo>
                    <a:pt x="194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1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2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3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1"/>
                  </a:lnTo>
                  <a:lnTo>
                    <a:pt x="44" y="17"/>
                  </a:lnTo>
                  <a:lnTo>
                    <a:pt x="60" y="7"/>
                  </a:lnTo>
                  <a:lnTo>
                    <a:pt x="80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5" name="Freeform 32"/>
            <p:cNvSpPr>
              <a:spLocks/>
            </p:cNvSpPr>
            <p:nvPr/>
          </p:nvSpPr>
          <p:spPr bwMode="auto">
            <a:xfrm>
              <a:off x="3402" y="1511"/>
              <a:ext cx="9" cy="2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5" y="310"/>
                </a:cxn>
                <a:cxn ang="0">
                  <a:pos x="75" y="68"/>
                </a:cxn>
                <a:cxn ang="0">
                  <a:pos x="60" y="81"/>
                </a:cxn>
                <a:cxn ang="0">
                  <a:pos x="40" y="93"/>
                </a:cxn>
                <a:cxn ang="0">
                  <a:pos x="18" y="105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1" y="67"/>
                </a:cxn>
                <a:cxn ang="0">
                  <a:pos x="39" y="54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3"/>
                </a:cxn>
                <a:cxn ang="0">
                  <a:pos x="89" y="0"/>
                </a:cxn>
              </a:cxnLst>
              <a:rect l="0" t="0" r="r" b="b"/>
              <a:pathLst>
                <a:path w="113" h="310">
                  <a:moveTo>
                    <a:pt x="89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5" y="310"/>
                  </a:lnTo>
                  <a:lnTo>
                    <a:pt x="75" y="68"/>
                  </a:lnTo>
                  <a:lnTo>
                    <a:pt x="60" y="81"/>
                  </a:lnTo>
                  <a:lnTo>
                    <a:pt x="40" y="93"/>
                  </a:lnTo>
                  <a:lnTo>
                    <a:pt x="18" y="105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1" y="67"/>
                  </a:lnTo>
                  <a:lnTo>
                    <a:pt x="39" y="54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6" name="Freeform 33"/>
            <p:cNvSpPr>
              <a:spLocks/>
            </p:cNvSpPr>
            <p:nvPr/>
          </p:nvSpPr>
          <p:spPr bwMode="auto">
            <a:xfrm>
              <a:off x="3424" y="1552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4" y="0"/>
                </a:cxn>
                <a:cxn ang="0">
                  <a:pos x="114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60" y="81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6"/>
                </a:cxn>
                <a:cxn ang="0">
                  <a:pos x="39" y="55"/>
                </a:cxn>
                <a:cxn ang="0">
                  <a:pos x="56" y="41"/>
                </a:cxn>
                <a:cxn ang="0">
                  <a:pos x="76" y="20"/>
                </a:cxn>
                <a:cxn ang="0">
                  <a:pos x="89" y="0"/>
                </a:cxn>
              </a:cxnLst>
              <a:rect l="0" t="0" r="r" b="b"/>
              <a:pathLst>
                <a:path w="114" h="310">
                  <a:moveTo>
                    <a:pt x="89" y="0"/>
                  </a:moveTo>
                  <a:lnTo>
                    <a:pt x="114" y="0"/>
                  </a:lnTo>
                  <a:lnTo>
                    <a:pt x="114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60" y="81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6"/>
                  </a:lnTo>
                  <a:lnTo>
                    <a:pt x="39" y="55"/>
                  </a:lnTo>
                  <a:lnTo>
                    <a:pt x="56" y="41"/>
                  </a:lnTo>
                  <a:lnTo>
                    <a:pt x="76" y="2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7" name="Freeform 34"/>
            <p:cNvSpPr>
              <a:spLocks noEditPoints="1"/>
            </p:cNvSpPr>
            <p:nvPr/>
          </p:nvSpPr>
          <p:spPr bwMode="auto">
            <a:xfrm>
              <a:off x="3339" y="1554"/>
              <a:ext cx="17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9" y="157"/>
                </a:cxn>
                <a:cxn ang="0">
                  <a:pos x="41" y="211"/>
                </a:cxn>
                <a:cxn ang="0">
                  <a:pos x="49" y="247"/>
                </a:cxn>
                <a:cxn ang="0">
                  <a:pos x="69" y="273"/>
                </a:cxn>
                <a:cxn ang="0">
                  <a:pos x="100" y="284"/>
                </a:cxn>
                <a:cxn ang="0">
                  <a:pos x="125" y="277"/>
                </a:cxn>
                <a:cxn ang="0">
                  <a:pos x="144" y="259"/>
                </a:cxn>
                <a:cxn ang="0">
                  <a:pos x="156" y="230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25" y="37"/>
                </a:cxn>
                <a:cxn ang="0">
                  <a:pos x="100" y="31"/>
                </a:cxn>
                <a:cxn ang="0">
                  <a:pos x="116" y="1"/>
                </a:cxn>
                <a:cxn ang="0">
                  <a:pos x="144" y="9"/>
                </a:cxn>
                <a:cxn ang="0">
                  <a:pos x="166" y="27"/>
                </a:cxn>
                <a:cxn ang="0">
                  <a:pos x="186" y="60"/>
                </a:cxn>
                <a:cxn ang="0">
                  <a:pos x="198" y="104"/>
                </a:cxn>
                <a:cxn ang="0">
                  <a:pos x="201" y="157"/>
                </a:cxn>
                <a:cxn ang="0">
                  <a:pos x="196" y="220"/>
                </a:cxn>
                <a:cxn ang="0">
                  <a:pos x="181" y="266"/>
                </a:cxn>
                <a:cxn ang="0">
                  <a:pos x="156" y="297"/>
                </a:cxn>
                <a:cxn ang="0">
                  <a:pos x="121" y="313"/>
                </a:cxn>
                <a:cxn ang="0">
                  <a:pos x="79" y="313"/>
                </a:cxn>
                <a:cxn ang="0">
                  <a:pos x="44" y="297"/>
                </a:cxn>
                <a:cxn ang="0">
                  <a:pos x="19" y="266"/>
                </a:cxn>
                <a:cxn ang="0">
                  <a:pos x="4" y="219"/>
                </a:cxn>
                <a:cxn ang="0">
                  <a:pos x="0" y="157"/>
                </a:cxn>
                <a:cxn ang="0">
                  <a:pos x="4" y="93"/>
                </a:cxn>
                <a:cxn ang="0">
                  <a:pos x="19" y="48"/>
                </a:cxn>
                <a:cxn ang="0">
                  <a:pos x="44" y="18"/>
                </a:cxn>
                <a:cxn ang="0">
                  <a:pos x="79" y="2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2"/>
                  </a:lnTo>
                  <a:lnTo>
                    <a:pt x="39" y="157"/>
                  </a:lnTo>
                  <a:lnTo>
                    <a:pt x="40" y="186"/>
                  </a:lnTo>
                  <a:lnTo>
                    <a:pt x="41" y="211"/>
                  </a:lnTo>
                  <a:lnTo>
                    <a:pt x="45" y="230"/>
                  </a:lnTo>
                  <a:lnTo>
                    <a:pt x="49" y="247"/>
                  </a:lnTo>
                  <a:lnTo>
                    <a:pt x="56" y="259"/>
                  </a:lnTo>
                  <a:lnTo>
                    <a:pt x="69" y="273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7"/>
                  </a:lnTo>
                  <a:lnTo>
                    <a:pt x="134" y="270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0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4" y="45"/>
                  </a:lnTo>
                  <a:lnTo>
                    <a:pt x="125" y="37"/>
                  </a:lnTo>
                  <a:lnTo>
                    <a:pt x="113" y="32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9"/>
                  </a:lnTo>
                  <a:lnTo>
                    <a:pt x="156" y="17"/>
                  </a:lnTo>
                  <a:lnTo>
                    <a:pt x="166" y="27"/>
                  </a:lnTo>
                  <a:lnTo>
                    <a:pt x="174" y="38"/>
                  </a:lnTo>
                  <a:lnTo>
                    <a:pt x="186" y="60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6" y="220"/>
                  </a:lnTo>
                  <a:lnTo>
                    <a:pt x="189" y="245"/>
                  </a:lnTo>
                  <a:lnTo>
                    <a:pt x="181" y="266"/>
                  </a:lnTo>
                  <a:lnTo>
                    <a:pt x="170" y="283"/>
                  </a:lnTo>
                  <a:lnTo>
                    <a:pt x="156" y="297"/>
                  </a:lnTo>
                  <a:lnTo>
                    <a:pt x="140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1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2"/>
                  </a:lnTo>
                  <a:lnTo>
                    <a:pt x="4" y="93"/>
                  </a:lnTo>
                  <a:lnTo>
                    <a:pt x="11" y="69"/>
                  </a:lnTo>
                  <a:lnTo>
                    <a:pt x="19" y="48"/>
                  </a:lnTo>
                  <a:lnTo>
                    <a:pt x="31" y="32"/>
                  </a:lnTo>
                  <a:lnTo>
                    <a:pt x="44" y="18"/>
                  </a:lnTo>
                  <a:lnTo>
                    <a:pt x="60" y="7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8" name="Freeform 35"/>
            <p:cNvSpPr>
              <a:spLocks/>
            </p:cNvSpPr>
            <p:nvPr/>
          </p:nvSpPr>
          <p:spPr bwMode="auto">
            <a:xfrm>
              <a:off x="3362" y="1554"/>
              <a:ext cx="9" cy="26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13" y="0"/>
                </a:cxn>
                <a:cxn ang="0">
                  <a:pos x="113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59" y="82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9" y="61"/>
                </a:cxn>
                <a:cxn ang="0">
                  <a:pos x="55" y="41"/>
                </a:cxn>
                <a:cxn ang="0">
                  <a:pos x="70" y="27"/>
                </a:cxn>
                <a:cxn ang="0">
                  <a:pos x="81" y="13"/>
                </a:cxn>
                <a:cxn ang="0">
                  <a:pos x="88" y="0"/>
                </a:cxn>
              </a:cxnLst>
              <a:rect l="0" t="0" r="r" b="b"/>
              <a:pathLst>
                <a:path w="113" h="310">
                  <a:moveTo>
                    <a:pt x="88" y="0"/>
                  </a:moveTo>
                  <a:lnTo>
                    <a:pt x="113" y="0"/>
                  </a:lnTo>
                  <a:lnTo>
                    <a:pt x="113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59" y="82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9" y="61"/>
                  </a:lnTo>
                  <a:lnTo>
                    <a:pt x="55" y="41"/>
                  </a:lnTo>
                  <a:lnTo>
                    <a:pt x="70" y="27"/>
                  </a:lnTo>
                  <a:lnTo>
                    <a:pt x="81" y="1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89" name="Freeform 36"/>
            <p:cNvSpPr>
              <a:spLocks/>
            </p:cNvSpPr>
            <p:nvPr/>
          </p:nvSpPr>
          <p:spPr bwMode="auto">
            <a:xfrm>
              <a:off x="3379" y="1554"/>
              <a:ext cx="9" cy="2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14" y="0"/>
                </a:cxn>
                <a:cxn ang="0">
                  <a:pos x="114" y="310"/>
                </a:cxn>
                <a:cxn ang="0">
                  <a:pos x="75" y="310"/>
                </a:cxn>
                <a:cxn ang="0">
                  <a:pos x="75" y="69"/>
                </a:cxn>
                <a:cxn ang="0">
                  <a:pos x="60" y="82"/>
                </a:cxn>
                <a:cxn ang="0">
                  <a:pos x="40" y="94"/>
                </a:cxn>
                <a:cxn ang="0">
                  <a:pos x="18" y="106"/>
                </a:cxn>
                <a:cxn ang="0">
                  <a:pos x="0" y="114"/>
                </a:cxn>
                <a:cxn ang="0">
                  <a:pos x="0" y="77"/>
                </a:cxn>
                <a:cxn ang="0">
                  <a:pos x="20" y="66"/>
                </a:cxn>
                <a:cxn ang="0">
                  <a:pos x="38" y="55"/>
                </a:cxn>
                <a:cxn ang="0">
                  <a:pos x="56" y="41"/>
                </a:cxn>
                <a:cxn ang="0">
                  <a:pos x="70" y="27"/>
                </a:cxn>
                <a:cxn ang="0">
                  <a:pos x="80" y="13"/>
                </a:cxn>
                <a:cxn ang="0">
                  <a:pos x="89" y="0"/>
                </a:cxn>
              </a:cxnLst>
              <a:rect l="0" t="0" r="r" b="b"/>
              <a:pathLst>
                <a:path w="114" h="310">
                  <a:moveTo>
                    <a:pt x="89" y="0"/>
                  </a:moveTo>
                  <a:lnTo>
                    <a:pt x="114" y="0"/>
                  </a:lnTo>
                  <a:lnTo>
                    <a:pt x="114" y="310"/>
                  </a:lnTo>
                  <a:lnTo>
                    <a:pt x="75" y="310"/>
                  </a:lnTo>
                  <a:lnTo>
                    <a:pt x="75" y="69"/>
                  </a:lnTo>
                  <a:lnTo>
                    <a:pt x="60" y="82"/>
                  </a:lnTo>
                  <a:lnTo>
                    <a:pt x="40" y="94"/>
                  </a:lnTo>
                  <a:lnTo>
                    <a:pt x="18" y="106"/>
                  </a:lnTo>
                  <a:lnTo>
                    <a:pt x="0" y="114"/>
                  </a:lnTo>
                  <a:lnTo>
                    <a:pt x="0" y="77"/>
                  </a:lnTo>
                  <a:lnTo>
                    <a:pt x="20" y="66"/>
                  </a:lnTo>
                  <a:lnTo>
                    <a:pt x="38" y="55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80" y="1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  <p:sp>
          <p:nvSpPr>
            <p:cNvPr id="190" name="Freeform 37"/>
            <p:cNvSpPr>
              <a:spLocks noEditPoints="1"/>
            </p:cNvSpPr>
            <p:nvPr/>
          </p:nvSpPr>
          <p:spPr bwMode="auto">
            <a:xfrm>
              <a:off x="3397" y="1554"/>
              <a:ext cx="16" cy="26"/>
            </a:xfrm>
            <a:custGeom>
              <a:avLst/>
              <a:gdLst/>
              <a:ahLst/>
              <a:cxnLst>
                <a:cxn ang="0">
                  <a:pos x="84" y="33"/>
                </a:cxn>
                <a:cxn ang="0">
                  <a:pos x="58" y="54"/>
                </a:cxn>
                <a:cxn ang="0">
                  <a:pos x="43" y="93"/>
                </a:cxn>
                <a:cxn ang="0">
                  <a:pos x="38" y="157"/>
                </a:cxn>
                <a:cxn ang="0">
                  <a:pos x="42" y="211"/>
                </a:cxn>
                <a:cxn ang="0">
                  <a:pos x="50" y="247"/>
                </a:cxn>
                <a:cxn ang="0">
                  <a:pos x="70" y="273"/>
                </a:cxn>
                <a:cxn ang="0">
                  <a:pos x="100" y="284"/>
                </a:cxn>
                <a:cxn ang="0">
                  <a:pos x="125" y="277"/>
                </a:cxn>
                <a:cxn ang="0">
                  <a:pos x="144" y="259"/>
                </a:cxn>
                <a:cxn ang="0">
                  <a:pos x="156" y="230"/>
                </a:cxn>
                <a:cxn ang="0">
                  <a:pos x="161" y="186"/>
                </a:cxn>
                <a:cxn ang="0">
                  <a:pos x="161" y="129"/>
                </a:cxn>
                <a:cxn ang="0">
                  <a:pos x="156" y="84"/>
                </a:cxn>
                <a:cxn ang="0">
                  <a:pos x="144" y="56"/>
                </a:cxn>
                <a:cxn ang="0">
                  <a:pos x="116" y="34"/>
                </a:cxn>
                <a:cxn ang="0">
                  <a:pos x="100" y="0"/>
                </a:cxn>
                <a:cxn ang="0">
                  <a:pos x="131" y="4"/>
                </a:cxn>
                <a:cxn ang="0">
                  <a:pos x="156" y="17"/>
                </a:cxn>
                <a:cxn ang="0">
                  <a:pos x="175" y="38"/>
                </a:cxn>
                <a:cxn ang="0">
                  <a:pos x="195" y="84"/>
                </a:cxn>
                <a:cxn ang="0">
                  <a:pos x="200" y="129"/>
                </a:cxn>
                <a:cxn ang="0">
                  <a:pos x="200" y="191"/>
                </a:cxn>
                <a:cxn ang="0">
                  <a:pos x="190" y="245"/>
                </a:cxn>
                <a:cxn ang="0">
                  <a:pos x="170" y="283"/>
                </a:cxn>
                <a:cxn ang="0">
                  <a:pos x="141" y="307"/>
                </a:cxn>
                <a:cxn ang="0">
                  <a:pos x="100" y="315"/>
                </a:cxn>
                <a:cxn ang="0">
                  <a:pos x="60" y="308"/>
                </a:cxn>
                <a:cxn ang="0">
                  <a:pos x="30" y="283"/>
                </a:cxn>
                <a:cxn ang="0">
                  <a:pos x="10" y="244"/>
                </a:cxn>
                <a:cxn ang="0">
                  <a:pos x="1" y="190"/>
                </a:cxn>
                <a:cxn ang="0">
                  <a:pos x="1" y="122"/>
                </a:cxn>
                <a:cxn ang="0">
                  <a:pos x="10" y="69"/>
                </a:cxn>
                <a:cxn ang="0">
                  <a:pos x="31" y="32"/>
                </a:cxn>
                <a:cxn ang="0">
                  <a:pos x="57" y="9"/>
                </a:cxn>
                <a:cxn ang="0">
                  <a:pos x="84" y="1"/>
                </a:cxn>
              </a:cxnLst>
              <a:rect l="0" t="0" r="r" b="b"/>
              <a:pathLst>
                <a:path w="201" h="315">
                  <a:moveTo>
                    <a:pt x="100" y="31"/>
                  </a:moveTo>
                  <a:lnTo>
                    <a:pt x="84" y="33"/>
                  </a:lnTo>
                  <a:lnTo>
                    <a:pt x="70" y="41"/>
                  </a:lnTo>
                  <a:lnTo>
                    <a:pt x="58" y="54"/>
                  </a:lnTo>
                  <a:lnTo>
                    <a:pt x="49" y="71"/>
                  </a:lnTo>
                  <a:lnTo>
                    <a:pt x="43" y="93"/>
                  </a:lnTo>
                  <a:lnTo>
                    <a:pt x="40" y="122"/>
                  </a:lnTo>
                  <a:lnTo>
                    <a:pt x="38" y="157"/>
                  </a:lnTo>
                  <a:lnTo>
                    <a:pt x="40" y="186"/>
                  </a:lnTo>
                  <a:lnTo>
                    <a:pt x="42" y="211"/>
                  </a:lnTo>
                  <a:lnTo>
                    <a:pt x="45" y="230"/>
                  </a:lnTo>
                  <a:lnTo>
                    <a:pt x="50" y="247"/>
                  </a:lnTo>
                  <a:lnTo>
                    <a:pt x="57" y="259"/>
                  </a:lnTo>
                  <a:lnTo>
                    <a:pt x="70" y="273"/>
                  </a:lnTo>
                  <a:lnTo>
                    <a:pt x="84" y="281"/>
                  </a:lnTo>
                  <a:lnTo>
                    <a:pt x="100" y="284"/>
                  </a:lnTo>
                  <a:lnTo>
                    <a:pt x="113" y="283"/>
                  </a:lnTo>
                  <a:lnTo>
                    <a:pt x="125" y="277"/>
                  </a:lnTo>
                  <a:lnTo>
                    <a:pt x="134" y="270"/>
                  </a:lnTo>
                  <a:lnTo>
                    <a:pt x="144" y="259"/>
                  </a:lnTo>
                  <a:lnTo>
                    <a:pt x="150" y="247"/>
                  </a:lnTo>
                  <a:lnTo>
                    <a:pt x="156" y="230"/>
                  </a:lnTo>
                  <a:lnTo>
                    <a:pt x="159" y="211"/>
                  </a:lnTo>
                  <a:lnTo>
                    <a:pt x="161" y="186"/>
                  </a:lnTo>
                  <a:lnTo>
                    <a:pt x="162" y="157"/>
                  </a:lnTo>
                  <a:lnTo>
                    <a:pt x="161" y="129"/>
                  </a:lnTo>
                  <a:lnTo>
                    <a:pt x="159" y="104"/>
                  </a:lnTo>
                  <a:lnTo>
                    <a:pt x="156" y="84"/>
                  </a:lnTo>
                  <a:lnTo>
                    <a:pt x="150" y="68"/>
                  </a:lnTo>
                  <a:lnTo>
                    <a:pt x="144" y="56"/>
                  </a:lnTo>
                  <a:lnTo>
                    <a:pt x="131" y="42"/>
                  </a:lnTo>
                  <a:lnTo>
                    <a:pt x="116" y="34"/>
                  </a:lnTo>
                  <a:lnTo>
                    <a:pt x="100" y="31"/>
                  </a:lnTo>
                  <a:close/>
                  <a:moveTo>
                    <a:pt x="100" y="0"/>
                  </a:moveTo>
                  <a:lnTo>
                    <a:pt x="116" y="1"/>
                  </a:lnTo>
                  <a:lnTo>
                    <a:pt x="131" y="4"/>
                  </a:lnTo>
                  <a:lnTo>
                    <a:pt x="144" y="9"/>
                  </a:lnTo>
                  <a:lnTo>
                    <a:pt x="156" y="17"/>
                  </a:lnTo>
                  <a:lnTo>
                    <a:pt x="167" y="27"/>
                  </a:lnTo>
                  <a:lnTo>
                    <a:pt x="175" y="38"/>
                  </a:lnTo>
                  <a:lnTo>
                    <a:pt x="186" y="60"/>
                  </a:lnTo>
                  <a:lnTo>
                    <a:pt x="195" y="84"/>
                  </a:lnTo>
                  <a:lnTo>
                    <a:pt x="198" y="104"/>
                  </a:lnTo>
                  <a:lnTo>
                    <a:pt x="200" y="129"/>
                  </a:lnTo>
                  <a:lnTo>
                    <a:pt x="201" y="157"/>
                  </a:lnTo>
                  <a:lnTo>
                    <a:pt x="200" y="191"/>
                  </a:lnTo>
                  <a:lnTo>
                    <a:pt x="197" y="220"/>
                  </a:lnTo>
                  <a:lnTo>
                    <a:pt x="190" y="245"/>
                  </a:lnTo>
                  <a:lnTo>
                    <a:pt x="182" y="266"/>
                  </a:lnTo>
                  <a:lnTo>
                    <a:pt x="170" y="283"/>
                  </a:lnTo>
                  <a:lnTo>
                    <a:pt x="157" y="297"/>
                  </a:lnTo>
                  <a:lnTo>
                    <a:pt x="141" y="307"/>
                  </a:lnTo>
                  <a:lnTo>
                    <a:pt x="121" y="313"/>
                  </a:lnTo>
                  <a:lnTo>
                    <a:pt x="100" y="315"/>
                  </a:lnTo>
                  <a:lnTo>
                    <a:pt x="79" y="313"/>
                  </a:lnTo>
                  <a:lnTo>
                    <a:pt x="60" y="308"/>
                  </a:lnTo>
                  <a:lnTo>
                    <a:pt x="44" y="297"/>
                  </a:lnTo>
                  <a:lnTo>
                    <a:pt x="30" y="283"/>
                  </a:lnTo>
                  <a:lnTo>
                    <a:pt x="19" y="266"/>
                  </a:lnTo>
                  <a:lnTo>
                    <a:pt x="10" y="244"/>
                  </a:lnTo>
                  <a:lnTo>
                    <a:pt x="4" y="219"/>
                  </a:lnTo>
                  <a:lnTo>
                    <a:pt x="1" y="190"/>
                  </a:lnTo>
                  <a:lnTo>
                    <a:pt x="0" y="157"/>
                  </a:lnTo>
                  <a:lnTo>
                    <a:pt x="1" y="122"/>
                  </a:lnTo>
                  <a:lnTo>
                    <a:pt x="5" y="93"/>
                  </a:lnTo>
                  <a:lnTo>
                    <a:pt x="10" y="69"/>
                  </a:lnTo>
                  <a:lnTo>
                    <a:pt x="19" y="48"/>
                  </a:lnTo>
                  <a:lnTo>
                    <a:pt x="31" y="32"/>
                  </a:lnTo>
                  <a:lnTo>
                    <a:pt x="45" y="18"/>
                  </a:lnTo>
                  <a:lnTo>
                    <a:pt x="57" y="9"/>
                  </a:lnTo>
                  <a:lnTo>
                    <a:pt x="70" y="4"/>
                  </a:lnTo>
                  <a:lnTo>
                    <a:pt x="84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4D4F53"/>
                </a:solidFill>
              </a:endParaRPr>
            </a:p>
          </p:txBody>
        </p:sp>
      </p:grpSp>
      <p:sp>
        <p:nvSpPr>
          <p:cNvPr id="191" name="Right Brace 190"/>
          <p:cNvSpPr/>
          <p:nvPr/>
        </p:nvSpPr>
        <p:spPr>
          <a:xfrm>
            <a:off x="9814177" y="1559140"/>
            <a:ext cx="462343" cy="4378831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F53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88" y="1343271"/>
            <a:ext cx="538162" cy="538162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80" y="2845040"/>
            <a:ext cx="1486855" cy="669709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5" y="5653338"/>
            <a:ext cx="863870" cy="453532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7374560" y="5729051"/>
            <a:ext cx="133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D4F53"/>
                </a:solidFill>
                <a:cs typeface="Arial" pitchFamily="34" charset="0"/>
              </a:rPr>
              <a:t>ARM Templates</a:t>
            </a:r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473" y="5611646"/>
            <a:ext cx="1253660" cy="537283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1802494" y="6120055"/>
            <a:ext cx="669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D4F53"/>
                </a:solidFill>
                <a:cs typeface="Arial" pitchFamily="34" charset="0"/>
              </a:rPr>
              <a:t>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6494" y="6439301"/>
            <a:ext cx="6480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D4F53"/>
                </a:solidFill>
                <a:cs typeface="Arial" pitchFamily="34" charset="0"/>
              </a:rPr>
              <a:t>* Build, Bug &amp; testing will be part of VSTS component.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1444" y="1453471"/>
            <a:ext cx="112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Apache</a:t>
            </a:r>
          </a:p>
          <a:p>
            <a:r>
              <a:rPr lang="en-US" sz="1400" b="1" dirty="0" smtClean="0">
                <a:solidFill>
                  <a:srgbClr val="4D4F53"/>
                </a:solidFill>
                <a:latin typeface="Arial Narrow" panose="020B0606020202030204" pitchFamily="34" charset="0"/>
                <a:cs typeface="Arial" pitchFamily="34" charset="0"/>
              </a:rPr>
              <a:t>Ant</a:t>
            </a:r>
            <a:endParaRPr lang="en-US" sz="1400" b="1" dirty="0">
              <a:solidFill>
                <a:srgbClr val="4D4F53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441898" y="1433695"/>
            <a:ext cx="112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 Narrow" panose="020B0606020202030204" pitchFamily="34" charset="0"/>
                <a:cs typeface="Arial" pitchFamily="34" charset="0"/>
              </a:rPr>
              <a:t>PHP Unit</a:t>
            </a:r>
            <a:endParaRPr lang="en-US" sz="1400" b="1" dirty="0">
              <a:solidFill>
                <a:srgbClr val="4D4F53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94204" y="1232557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codesniffer</a:t>
            </a:r>
            <a:r>
              <a:rPr lang="en-US" dirty="0"/>
              <a:t>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554138" y="5716247"/>
            <a:ext cx="112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 Narrow" panose="020B0606020202030204" pitchFamily="34" charset="0"/>
                <a:cs typeface="Arial" pitchFamily="34" charset="0"/>
              </a:rPr>
              <a:t>Selenium</a:t>
            </a:r>
            <a:endParaRPr lang="en-US" sz="1400" b="1" dirty="0">
              <a:solidFill>
                <a:srgbClr val="4D4F53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39014" y="5760663"/>
            <a:ext cx="112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 Narrow" panose="020B0606020202030204" pitchFamily="34" charset="0"/>
                <a:cs typeface="Arial" pitchFamily="34" charset="0"/>
              </a:rPr>
              <a:t>Jira</a:t>
            </a:r>
            <a:endParaRPr lang="en-US" sz="1400" b="1" dirty="0">
              <a:solidFill>
                <a:srgbClr val="4D4F53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Go to shoe store" descr="Process shape (circle)" title="Go to shoe store"/>
          <p:cNvSpPr>
            <a:spLocks noChangeAspect="1"/>
          </p:cNvSpPr>
          <p:nvPr/>
        </p:nvSpPr>
        <p:spPr>
          <a:xfrm>
            <a:off x="8819865" y="1410156"/>
            <a:ext cx="1253258" cy="7936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6" name="Go to shoe store" descr="Process shape (circle)" title="Go to shoe store"/>
          <p:cNvSpPr>
            <a:spLocks noChangeAspect="1"/>
          </p:cNvSpPr>
          <p:nvPr/>
        </p:nvSpPr>
        <p:spPr>
          <a:xfrm>
            <a:off x="8306223" y="5100317"/>
            <a:ext cx="3384376" cy="7633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7" name="Go to shoe store" descr="Process shape (circle)" title="Go to shoe store"/>
          <p:cNvSpPr>
            <a:spLocks noChangeAspect="1"/>
          </p:cNvSpPr>
          <p:nvPr/>
        </p:nvSpPr>
        <p:spPr>
          <a:xfrm>
            <a:off x="2370755" y="3509338"/>
            <a:ext cx="2191053" cy="14055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2464618"/>
              </p:ext>
            </p:extLst>
          </p:nvPr>
        </p:nvGraphicFramePr>
        <p:xfrm>
          <a:off x="169319" y="981908"/>
          <a:ext cx="11881320" cy="27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 to shoe store" descr="Process shape (circle)" title="Go to shoe store"/>
          <p:cNvSpPr>
            <a:spLocks noChangeAspect="1"/>
          </p:cNvSpPr>
          <p:nvPr/>
        </p:nvSpPr>
        <p:spPr>
          <a:xfrm>
            <a:off x="241328" y="1638291"/>
            <a:ext cx="817675" cy="98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21" y="1638291"/>
            <a:ext cx="94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Planning</a:t>
            </a:r>
          </a:p>
        </p:txBody>
      </p:sp>
      <p:pic>
        <p:nvPicPr>
          <p:cNvPr id="11" name="Picture 10" descr="Image result for JIRA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3" y="1994939"/>
            <a:ext cx="515787" cy="2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 to shoe store" descr="Process shape (circle)" title="Go to shoe store"/>
          <p:cNvSpPr>
            <a:spLocks noChangeAspect="1"/>
          </p:cNvSpPr>
          <p:nvPr/>
        </p:nvSpPr>
        <p:spPr>
          <a:xfrm>
            <a:off x="2704669" y="1326546"/>
            <a:ext cx="1425091" cy="1549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200" kern="0" smtClean="0">
                <a:solidFill>
                  <a:srgbClr val="1A805B"/>
                </a:solidFill>
                <a:latin typeface="Cambria"/>
              </a:rPr>
              <a:t>PHP</a:t>
            </a: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4787" y="1341840"/>
            <a:ext cx="62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Code</a:t>
            </a:r>
          </a:p>
        </p:txBody>
      </p:sp>
      <p:pic>
        <p:nvPicPr>
          <p:cNvPr id="14" name="Picture 13" descr="Image result for user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95" y="1584357"/>
            <a:ext cx="665043" cy="6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/>
        </p:nvSpPr>
        <p:spPr>
          <a:xfrm>
            <a:off x="1609481" y="2140677"/>
            <a:ext cx="104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Developer</a:t>
            </a:r>
          </a:p>
        </p:txBody>
      </p:sp>
      <p:sp>
        <p:nvSpPr>
          <p:cNvPr id="16" name="Go to shoe store" descr="Process shape (circle)" title="Go to shoe store"/>
          <p:cNvSpPr>
            <a:spLocks noChangeAspect="1"/>
          </p:cNvSpPr>
          <p:nvPr/>
        </p:nvSpPr>
        <p:spPr>
          <a:xfrm>
            <a:off x="2761609" y="3670578"/>
            <a:ext cx="1393231" cy="472210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2851334" y="3789039"/>
            <a:ext cx="125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Code Review</a:t>
            </a:r>
          </a:p>
        </p:txBody>
      </p:sp>
      <p:sp>
        <p:nvSpPr>
          <p:cNvPr id="18" name="Go to shoe store" descr="Process shape (circle)" title="Go to shoe store"/>
          <p:cNvSpPr>
            <a:spLocks noChangeAspect="1"/>
          </p:cNvSpPr>
          <p:nvPr/>
        </p:nvSpPr>
        <p:spPr>
          <a:xfrm>
            <a:off x="2781889" y="4280928"/>
            <a:ext cx="1381060" cy="476723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2737129" y="4394126"/>
            <a:ext cx="146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Code analysis</a:t>
            </a:r>
          </a:p>
        </p:txBody>
      </p:sp>
      <p:pic>
        <p:nvPicPr>
          <p:cNvPr id="20" name="Picture 19" descr="Image result for sonarqube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87" y="2768699"/>
            <a:ext cx="596647" cy="1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 to shoe store" descr="Process shape (circle)" title="Go to shoe store"/>
          <p:cNvSpPr>
            <a:spLocks noChangeAspect="1"/>
          </p:cNvSpPr>
          <p:nvPr/>
        </p:nvSpPr>
        <p:spPr>
          <a:xfrm>
            <a:off x="4489437" y="1519252"/>
            <a:ext cx="1352551" cy="971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200" kern="0" dirty="0" err="1" smtClean="0">
                <a:solidFill>
                  <a:srgbClr val="1A805B"/>
                </a:solidFill>
                <a:latin typeface="Cambria"/>
              </a:rPr>
              <a:t>Git</a:t>
            </a:r>
            <a:r>
              <a:rPr lang="en-US" sz="1200" kern="0" dirty="0" smtClean="0">
                <a:solidFill>
                  <a:srgbClr val="1A805B"/>
                </a:solidFill>
                <a:latin typeface="Cambria"/>
              </a:rPr>
              <a:t> Hub</a:t>
            </a:r>
            <a:endParaRPr lang="en-US" sz="1200" kern="0" dirty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22" name="Go to shoe store" descr="Process shape (circle)" title="Go to shoe store"/>
          <p:cNvSpPr>
            <a:spLocks noChangeAspect="1"/>
          </p:cNvSpPr>
          <p:nvPr/>
        </p:nvSpPr>
        <p:spPr>
          <a:xfrm>
            <a:off x="6244714" y="1316422"/>
            <a:ext cx="1989503" cy="2222925"/>
          </a:xfrm>
          <a:prstGeom prst="roundRect">
            <a:avLst>
              <a:gd name="adj" fmla="val 557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4489437" y="1494275"/>
            <a:ext cx="140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Version Control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6314041" y="1571710"/>
            <a:ext cx="5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Build</a:t>
            </a:r>
            <a:endParaRPr lang="en-GB" sz="11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45"/>
          <p:cNvSpPr txBox="1"/>
          <p:nvPr/>
        </p:nvSpPr>
        <p:spPr>
          <a:xfrm>
            <a:off x="6242974" y="2144570"/>
            <a:ext cx="539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Unit Tests</a:t>
            </a:r>
            <a:endParaRPr lang="en-GB" sz="11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46"/>
          <p:cNvSpPr txBox="1"/>
          <p:nvPr/>
        </p:nvSpPr>
        <p:spPr>
          <a:xfrm>
            <a:off x="6217991" y="2646403"/>
            <a:ext cx="6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Static Analysis</a:t>
            </a:r>
            <a:endParaRPr lang="en-GB" sz="10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47"/>
          <p:cNvSpPr txBox="1"/>
          <p:nvPr/>
        </p:nvSpPr>
        <p:spPr>
          <a:xfrm>
            <a:off x="6217991" y="3078451"/>
            <a:ext cx="845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Integration Tests</a:t>
            </a:r>
            <a:endParaRPr lang="en-GB" sz="11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412595" y="1973903"/>
            <a:ext cx="1637952" cy="1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5"/>
          <p:cNvSpPr txBox="1"/>
          <p:nvPr/>
        </p:nvSpPr>
        <p:spPr>
          <a:xfrm>
            <a:off x="9028171" y="1407890"/>
            <a:ext cx="86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Package repository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7053" y="3798531"/>
            <a:ext cx="471379" cy="4881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5651" y="3798531"/>
            <a:ext cx="473208" cy="47160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8232" y="3798531"/>
            <a:ext cx="499099" cy="449885"/>
          </a:xfrm>
          <a:prstGeom prst="rect">
            <a:avLst/>
          </a:prstGeom>
        </p:spPr>
      </p:pic>
      <p:sp>
        <p:nvSpPr>
          <p:cNvPr id="33" name="TextBox 62"/>
          <p:cNvSpPr txBox="1"/>
          <p:nvPr/>
        </p:nvSpPr>
        <p:spPr>
          <a:xfrm>
            <a:off x="9595515" y="4230579"/>
            <a:ext cx="726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QA</a:t>
            </a:r>
          </a:p>
        </p:txBody>
      </p:sp>
      <p:sp>
        <p:nvSpPr>
          <p:cNvPr id="34" name="TextBox 63"/>
          <p:cNvSpPr txBox="1"/>
          <p:nvPr/>
        </p:nvSpPr>
        <p:spPr>
          <a:xfrm>
            <a:off x="8234216" y="4231159"/>
            <a:ext cx="77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DEV</a:t>
            </a:r>
          </a:p>
        </p:txBody>
      </p:sp>
      <p:sp>
        <p:nvSpPr>
          <p:cNvPr id="35" name="TextBox 64"/>
          <p:cNvSpPr txBox="1"/>
          <p:nvPr/>
        </p:nvSpPr>
        <p:spPr>
          <a:xfrm>
            <a:off x="10952583" y="4230579"/>
            <a:ext cx="73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PROD</a:t>
            </a:r>
          </a:p>
        </p:txBody>
      </p:sp>
      <p:sp>
        <p:nvSpPr>
          <p:cNvPr id="36" name="Go to shoe store" descr="Process shape (circle)" title="Go to shoe store"/>
          <p:cNvSpPr>
            <a:spLocks noChangeAspect="1"/>
          </p:cNvSpPr>
          <p:nvPr/>
        </p:nvSpPr>
        <p:spPr>
          <a:xfrm>
            <a:off x="10711531" y="1390107"/>
            <a:ext cx="1123085" cy="7844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7B0048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200" kern="0" dirty="0" smtClean="0">
                <a:solidFill>
                  <a:srgbClr val="1A805B"/>
                </a:solidFill>
                <a:latin typeface="Cambria"/>
              </a:rPr>
              <a:t>Jenkins integrated with Rally</a:t>
            </a:r>
            <a:endParaRPr lang="en-US" sz="1200" kern="0" dirty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8802308" y="5094675"/>
            <a:ext cx="233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Log Analysis &amp; Monitoring</a:t>
            </a:r>
          </a:p>
        </p:txBody>
      </p:sp>
      <p:sp>
        <p:nvSpPr>
          <p:cNvPr id="38" name="Go to shoe store" descr="Process shape (circle)" title="Go to shoe store"/>
          <p:cNvSpPr>
            <a:spLocks noChangeAspect="1"/>
          </p:cNvSpPr>
          <p:nvPr/>
        </p:nvSpPr>
        <p:spPr>
          <a:xfrm>
            <a:off x="6866063" y="4518611"/>
            <a:ext cx="1091192" cy="7282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39" name="TextBox 74"/>
          <p:cNvSpPr txBox="1"/>
          <p:nvPr/>
        </p:nvSpPr>
        <p:spPr>
          <a:xfrm>
            <a:off x="6926251" y="4498866"/>
            <a:ext cx="123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Bug Report</a:t>
            </a:r>
          </a:p>
        </p:txBody>
      </p:sp>
      <p:pic>
        <p:nvPicPr>
          <p:cNvPr id="40" name="Picture 39" descr="Image result for JIRA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96" y="4914863"/>
            <a:ext cx="515787" cy="2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1059003" y="1943185"/>
            <a:ext cx="694493" cy="7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29560" y="1944397"/>
            <a:ext cx="358235" cy="360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1" idx="2"/>
            <a:endCxn id="7" idx="3"/>
          </p:cNvCxnSpPr>
          <p:nvPr/>
        </p:nvCxnSpPr>
        <p:spPr>
          <a:xfrm rot="5400000">
            <a:off x="4002865" y="3049252"/>
            <a:ext cx="1721793" cy="60390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21" idx="1"/>
          </p:cNvCxnSpPr>
          <p:nvPr/>
        </p:nvCxnSpPr>
        <p:spPr>
          <a:xfrm flipV="1">
            <a:off x="4129760" y="2097989"/>
            <a:ext cx="359677" cy="34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1"/>
            <a:endCxn id="15" idx="2"/>
          </p:cNvCxnSpPr>
          <p:nvPr/>
        </p:nvCxnSpPr>
        <p:spPr>
          <a:xfrm rot="10800000">
            <a:off x="2130285" y="2417677"/>
            <a:ext cx="240470" cy="179442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41987" y="2060247"/>
            <a:ext cx="437343" cy="45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1"/>
          </p:cNvCxnSpPr>
          <p:nvPr/>
        </p:nvCxnSpPr>
        <p:spPr>
          <a:xfrm>
            <a:off x="8260940" y="1805239"/>
            <a:ext cx="558925" cy="17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3"/>
            <a:endCxn id="30" idx="1"/>
          </p:cNvCxnSpPr>
          <p:nvPr/>
        </p:nvCxnSpPr>
        <p:spPr>
          <a:xfrm>
            <a:off x="8877331" y="4023474"/>
            <a:ext cx="829723" cy="191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3"/>
            <a:endCxn id="31" idx="1"/>
          </p:cNvCxnSpPr>
          <p:nvPr/>
        </p:nvCxnSpPr>
        <p:spPr>
          <a:xfrm flipV="1">
            <a:off x="10178431" y="4034335"/>
            <a:ext cx="877220" cy="8287"/>
          </a:xfrm>
          <a:prstGeom prst="straightConnector1">
            <a:avLst/>
          </a:prstGeom>
          <a:ln w="28575">
            <a:solidFill>
              <a:srgbClr val="83005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42"/>
          <p:cNvSpPr txBox="1"/>
          <p:nvPr/>
        </p:nvSpPr>
        <p:spPr>
          <a:xfrm>
            <a:off x="10689688" y="1365337"/>
            <a:ext cx="114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Release</a:t>
            </a:r>
          </a:p>
        </p:txBody>
      </p:sp>
      <p:cxnSp>
        <p:nvCxnSpPr>
          <p:cNvPr id="51" name="Straight Arrow Connector 5"/>
          <p:cNvCxnSpPr>
            <a:cxnSpLocks/>
            <a:stCxn id="22" idx="3"/>
            <a:endCxn id="32" idx="0"/>
          </p:cNvCxnSpPr>
          <p:nvPr/>
        </p:nvCxnSpPr>
        <p:spPr>
          <a:xfrm>
            <a:off x="8234217" y="2427885"/>
            <a:ext cx="374700" cy="116649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44"/>
          <p:cNvSpPr txBox="1"/>
          <p:nvPr/>
        </p:nvSpPr>
        <p:spPr>
          <a:xfrm rot="5400000">
            <a:off x="9553220" y="3029304"/>
            <a:ext cx="113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Deploy and run Regression tests</a:t>
            </a:r>
          </a:p>
        </p:txBody>
      </p:sp>
      <p:sp>
        <p:nvSpPr>
          <p:cNvPr id="53" name="TextBox 145"/>
          <p:cNvSpPr txBox="1"/>
          <p:nvPr/>
        </p:nvSpPr>
        <p:spPr>
          <a:xfrm rot="5400000">
            <a:off x="8258429" y="2819378"/>
            <a:ext cx="1043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Deploy and run Integration tests</a:t>
            </a:r>
          </a:p>
        </p:txBody>
      </p:sp>
      <p:cxnSp>
        <p:nvCxnSpPr>
          <p:cNvPr id="54" name="Straight Arrow Connector 147"/>
          <p:cNvCxnSpPr>
            <a:cxnSpLocks/>
            <a:stCxn id="36" idx="2"/>
            <a:endCxn id="30" idx="0"/>
          </p:cNvCxnSpPr>
          <p:nvPr/>
        </p:nvCxnSpPr>
        <p:spPr>
          <a:xfrm rot="5400000">
            <a:off x="9913990" y="2195199"/>
            <a:ext cx="1379735" cy="1338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037119" y="1771981"/>
            <a:ext cx="673952" cy="4401"/>
          </a:xfrm>
          <a:prstGeom prst="straightConnector1">
            <a:avLst/>
          </a:prstGeom>
          <a:ln w="28575">
            <a:solidFill>
              <a:srgbClr val="6C0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2"/>
            <a:endCxn id="31" idx="0"/>
          </p:cNvCxnSpPr>
          <p:nvPr/>
        </p:nvCxnSpPr>
        <p:spPr>
          <a:xfrm>
            <a:off x="11273074" y="2174549"/>
            <a:ext cx="19181" cy="1623982"/>
          </a:xfrm>
          <a:prstGeom prst="straightConnector1">
            <a:avLst/>
          </a:prstGeom>
          <a:ln w="28575">
            <a:solidFill>
              <a:srgbClr val="6C0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91"/>
          <p:cNvSpPr txBox="1"/>
          <p:nvPr/>
        </p:nvSpPr>
        <p:spPr>
          <a:xfrm>
            <a:off x="5943794" y="3835047"/>
            <a:ext cx="14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r"/>
            <a:r>
              <a:rPr lang="en-US"/>
              <a:t>Test Fail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58495" y="3554282"/>
            <a:ext cx="19125" cy="96432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 to shoe store" descr="Process shape (circle)" title="Go to shoe store"/>
          <p:cNvSpPr>
            <a:spLocks noChangeAspect="1"/>
          </p:cNvSpPr>
          <p:nvPr/>
        </p:nvSpPr>
        <p:spPr>
          <a:xfrm>
            <a:off x="3875450" y="5678888"/>
            <a:ext cx="1352551" cy="538191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200" kern="0">
              <a:solidFill>
                <a:srgbClr val="1A805B"/>
              </a:solidFill>
              <a:latin typeface="Cambria"/>
            </a:endParaRPr>
          </a:p>
        </p:txBody>
      </p:sp>
      <p:sp>
        <p:nvSpPr>
          <p:cNvPr id="60" name="TextBox 194"/>
          <p:cNvSpPr txBox="1"/>
          <p:nvPr/>
        </p:nvSpPr>
        <p:spPr>
          <a:xfrm>
            <a:off x="3979262" y="5666629"/>
            <a:ext cx="114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Incident</a:t>
            </a:r>
          </a:p>
        </p:txBody>
      </p:sp>
      <p:pic>
        <p:nvPicPr>
          <p:cNvPr id="61" name="Picture 60" descr="Image result for user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6" y="5615462"/>
            <a:ext cx="665043" cy="6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97"/>
          <p:cNvSpPr txBox="1"/>
          <p:nvPr/>
        </p:nvSpPr>
        <p:spPr>
          <a:xfrm>
            <a:off x="490509" y="5403998"/>
            <a:ext cx="125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Operations</a:t>
            </a:r>
          </a:p>
        </p:txBody>
      </p:sp>
      <p:cxnSp>
        <p:nvCxnSpPr>
          <p:cNvPr id="63" name="Elbow Connector 62"/>
          <p:cNvCxnSpPr>
            <a:stCxn id="38" idx="2"/>
          </p:cNvCxnSpPr>
          <p:nvPr/>
        </p:nvCxnSpPr>
        <p:spPr>
          <a:xfrm rot="5400000" flipH="1">
            <a:off x="3189710" y="1024866"/>
            <a:ext cx="2795751" cy="5648148"/>
          </a:xfrm>
          <a:prstGeom prst="bentConnector4">
            <a:avLst>
              <a:gd name="adj1" fmla="val -8177"/>
              <a:gd name="adj2" fmla="val 10016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5"/>
          <p:cNvCxnSpPr>
            <a:stCxn id="6" idx="1"/>
            <a:endCxn id="59" idx="3"/>
          </p:cNvCxnSpPr>
          <p:nvPr/>
        </p:nvCxnSpPr>
        <p:spPr>
          <a:xfrm rot="10800000" flipV="1">
            <a:off x="5228001" y="5481978"/>
            <a:ext cx="3078222" cy="466005"/>
          </a:xfrm>
          <a:prstGeom prst="bentConnector3">
            <a:avLst>
              <a:gd name="adj1" fmla="val 2070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15"/>
          <p:cNvSpPr txBox="1"/>
          <p:nvPr/>
        </p:nvSpPr>
        <p:spPr>
          <a:xfrm>
            <a:off x="5339896" y="5961489"/>
            <a:ext cx="444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Production Incidents, problems will be logged into ServiceNow</a:t>
            </a:r>
          </a:p>
        </p:txBody>
      </p:sp>
      <p:sp>
        <p:nvSpPr>
          <p:cNvPr id="66" name="TextBox 216"/>
          <p:cNvSpPr txBox="1"/>
          <p:nvPr/>
        </p:nvSpPr>
        <p:spPr>
          <a:xfrm>
            <a:off x="8234216" y="1492604"/>
            <a:ext cx="71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pPr algn="ctr"/>
            <a:r>
              <a:rPr lang="en-US"/>
              <a:t>Test</a:t>
            </a:r>
          </a:p>
        </p:txBody>
      </p:sp>
      <p:sp>
        <p:nvSpPr>
          <p:cNvPr id="67" name="TextBox 217"/>
          <p:cNvSpPr txBox="1"/>
          <p:nvPr/>
        </p:nvSpPr>
        <p:spPr>
          <a:xfrm>
            <a:off x="8234215" y="1782307"/>
            <a:ext cx="612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pPr algn="ctr"/>
            <a:r>
              <a:rPr lang="en-US"/>
              <a:t>Pass</a:t>
            </a:r>
          </a:p>
        </p:txBody>
      </p:sp>
      <p:sp>
        <p:nvSpPr>
          <p:cNvPr id="68" name="TextBox 127"/>
          <p:cNvSpPr txBox="1"/>
          <p:nvPr/>
        </p:nvSpPr>
        <p:spPr>
          <a:xfrm>
            <a:off x="8309979" y="4462718"/>
            <a:ext cx="352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GB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Azure Hosting Environments</a:t>
            </a:r>
            <a:endParaRPr lang="en-GB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Elbow Connector 68"/>
          <p:cNvCxnSpPr>
            <a:endCxn id="61" idx="3"/>
          </p:cNvCxnSpPr>
          <p:nvPr/>
        </p:nvCxnSpPr>
        <p:spPr>
          <a:xfrm rot="10800000" flipV="1">
            <a:off x="1246150" y="5947982"/>
            <a:ext cx="2623679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 rot="5400000">
            <a:off x="9787191" y="3208991"/>
            <a:ext cx="332707" cy="3150629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0018" y="5403998"/>
            <a:ext cx="350994" cy="3509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3123" y="5402167"/>
            <a:ext cx="497076" cy="342857"/>
          </a:xfrm>
          <a:prstGeom prst="rect">
            <a:avLst/>
          </a:prstGeom>
        </p:spPr>
      </p:pic>
      <p:pic>
        <p:nvPicPr>
          <p:cNvPr id="73" name="Picture 72" descr="Image result for nexus devops log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47" y="1790716"/>
            <a:ext cx="793543" cy="3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Image result for service now  log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36" y="5803901"/>
            <a:ext cx="827232" cy="5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2CD8F12-2498-47C6-B4BC-CF60A4DB7FC3}"/>
              </a:ext>
            </a:extLst>
          </p:cNvPr>
          <p:cNvSpPr/>
          <p:nvPr/>
        </p:nvSpPr>
        <p:spPr>
          <a:xfrm>
            <a:off x="7530157" y="3592261"/>
            <a:ext cx="4119344" cy="92062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EC002C3F-CDB0-4C0F-8147-F11A4A591416}"/>
              </a:ext>
            </a:extLst>
          </p:cNvPr>
          <p:cNvSpPr/>
          <p:nvPr/>
        </p:nvSpPr>
        <p:spPr>
          <a:xfrm>
            <a:off x="6917738" y="2064807"/>
            <a:ext cx="1186554" cy="13034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PHP Unit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CDBE5ED-1F9F-4B89-9355-AF1CE04C9B95}"/>
              </a:ext>
            </a:extLst>
          </p:cNvPr>
          <p:cNvSpPr/>
          <p:nvPr/>
        </p:nvSpPr>
        <p:spPr>
          <a:xfrm>
            <a:off x="6833217" y="1442272"/>
            <a:ext cx="1195135" cy="4763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Apache Ant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EB6FD565-9192-46DE-9BDB-E4FCC46A057E}"/>
              </a:ext>
            </a:extLst>
          </p:cNvPr>
          <p:cNvSpPr/>
          <p:nvPr/>
        </p:nvSpPr>
        <p:spPr>
          <a:xfrm>
            <a:off x="7583043" y="3698834"/>
            <a:ext cx="430942" cy="291093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D3266FE-8D5E-4D36-B450-F5FFB90DB582}"/>
              </a:ext>
            </a:extLst>
          </p:cNvPr>
          <p:cNvSpPr/>
          <p:nvPr/>
        </p:nvSpPr>
        <p:spPr>
          <a:xfrm>
            <a:off x="7810439" y="4030908"/>
            <a:ext cx="430942" cy="291093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</a:p>
        </p:txBody>
      </p:sp>
      <p:sp>
        <p:nvSpPr>
          <p:cNvPr id="80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4CC769-ABD8-4904-A46C-3A8539C3D0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1" name="Content Placeholder 3"/>
          <p:cNvSpPr txBox="1">
            <a:spLocks/>
          </p:cNvSpPr>
          <p:nvPr/>
        </p:nvSpPr>
        <p:spPr>
          <a:xfrm>
            <a:off x="1" y="282307"/>
            <a:ext cx="12192000" cy="452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2" name="Rectangle 81"/>
          <p:cNvSpPr/>
          <p:nvPr/>
        </p:nvSpPr>
        <p:spPr>
          <a:xfrm>
            <a:off x="2465526" y="49034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391666" y="263199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Automated DevOps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816176"/>
            <a:ext cx="9410700" cy="1501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600200" y="3197425"/>
            <a:ext cx="9410700" cy="28985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868759" y="1907493"/>
            <a:ext cx="1979529" cy="409198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447769" y="1927813"/>
            <a:ext cx="2044496" cy="409198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816176"/>
            <a:ext cx="0" cy="4279823"/>
          </a:xfrm>
          <a:prstGeom prst="line">
            <a:avLst/>
          </a:prstGeom>
          <a:ln>
            <a:solidFill>
              <a:srgbClr val="4D4F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6" idx="2"/>
          </p:cNvCxnSpPr>
          <p:nvPr/>
        </p:nvCxnSpPr>
        <p:spPr>
          <a:xfrm>
            <a:off x="6305550" y="1816176"/>
            <a:ext cx="0" cy="4279823"/>
          </a:xfrm>
          <a:prstGeom prst="line">
            <a:avLst/>
          </a:prstGeom>
          <a:ln>
            <a:solidFill>
              <a:srgbClr val="4D4F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6801" y="1780311"/>
            <a:ext cx="43976" cy="4239489"/>
          </a:xfrm>
          <a:prstGeom prst="line">
            <a:avLst/>
          </a:prstGeom>
          <a:ln>
            <a:solidFill>
              <a:srgbClr val="4D4F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14580" y="914400"/>
            <a:ext cx="9925093" cy="865911"/>
            <a:chOff x="941144" y="1360631"/>
            <a:chExt cx="7940075" cy="814975"/>
          </a:xfrm>
        </p:grpSpPr>
        <p:sp>
          <p:nvSpPr>
            <p:cNvPr id="13" name="Freeform 12"/>
            <p:cNvSpPr/>
            <p:nvPr/>
          </p:nvSpPr>
          <p:spPr>
            <a:xfrm>
              <a:off x="941144" y="1360631"/>
              <a:ext cx="2207479" cy="782698"/>
            </a:xfrm>
            <a:custGeom>
              <a:avLst/>
              <a:gdLst>
                <a:gd name="connsiteX0" fmla="*/ 0 w 1667619"/>
                <a:gd name="connsiteY0" fmla="*/ 0 h 663476"/>
                <a:gd name="connsiteX1" fmla="*/ 1335881 w 1667619"/>
                <a:gd name="connsiteY1" fmla="*/ 0 h 663476"/>
                <a:gd name="connsiteX2" fmla="*/ 1667619 w 1667619"/>
                <a:gd name="connsiteY2" fmla="*/ 331738 h 663476"/>
                <a:gd name="connsiteX3" fmla="*/ 1335881 w 1667619"/>
                <a:gd name="connsiteY3" fmla="*/ 663476 h 663476"/>
                <a:gd name="connsiteX4" fmla="*/ 0 w 1667619"/>
                <a:gd name="connsiteY4" fmla="*/ 663476 h 663476"/>
                <a:gd name="connsiteX5" fmla="*/ 331738 w 1667619"/>
                <a:gd name="connsiteY5" fmla="*/ 331738 h 663476"/>
                <a:gd name="connsiteX6" fmla="*/ 0 w 1667619"/>
                <a:gd name="connsiteY6" fmla="*/ 0 h 6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619" h="663476">
                  <a:moveTo>
                    <a:pt x="0" y="0"/>
                  </a:moveTo>
                  <a:lnTo>
                    <a:pt x="1335881" y="0"/>
                  </a:lnTo>
                  <a:lnTo>
                    <a:pt x="1667619" y="331738"/>
                  </a:lnTo>
                  <a:lnTo>
                    <a:pt x="1335881" y="663476"/>
                  </a:lnTo>
                  <a:lnTo>
                    <a:pt x="0" y="663476"/>
                  </a:lnTo>
                  <a:lnTo>
                    <a:pt x="331738" y="331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747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Build Definition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62697" y="1360631"/>
              <a:ext cx="2207479" cy="782698"/>
            </a:xfrm>
            <a:custGeom>
              <a:avLst/>
              <a:gdLst>
                <a:gd name="connsiteX0" fmla="*/ 0 w 1667619"/>
                <a:gd name="connsiteY0" fmla="*/ 0 h 663476"/>
                <a:gd name="connsiteX1" fmla="*/ 1335881 w 1667619"/>
                <a:gd name="connsiteY1" fmla="*/ 0 h 663476"/>
                <a:gd name="connsiteX2" fmla="*/ 1667619 w 1667619"/>
                <a:gd name="connsiteY2" fmla="*/ 331738 h 663476"/>
                <a:gd name="connsiteX3" fmla="*/ 1335881 w 1667619"/>
                <a:gd name="connsiteY3" fmla="*/ 663476 h 663476"/>
                <a:gd name="connsiteX4" fmla="*/ 0 w 1667619"/>
                <a:gd name="connsiteY4" fmla="*/ 663476 h 663476"/>
                <a:gd name="connsiteX5" fmla="*/ 331738 w 1667619"/>
                <a:gd name="connsiteY5" fmla="*/ 331738 h 663476"/>
                <a:gd name="connsiteX6" fmla="*/ 0 w 1667619"/>
                <a:gd name="connsiteY6" fmla="*/ 0 h 6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619" h="663476">
                  <a:moveTo>
                    <a:pt x="0" y="0"/>
                  </a:moveTo>
                  <a:lnTo>
                    <a:pt x="1335881" y="0"/>
                  </a:lnTo>
                  <a:lnTo>
                    <a:pt x="1667619" y="331738"/>
                  </a:lnTo>
                  <a:lnTo>
                    <a:pt x="1335881" y="663476"/>
                  </a:lnTo>
                  <a:lnTo>
                    <a:pt x="0" y="663476"/>
                  </a:lnTo>
                  <a:lnTo>
                    <a:pt x="331738" y="331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747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Release Definition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673740" y="1392908"/>
              <a:ext cx="2207479" cy="782698"/>
            </a:xfrm>
            <a:custGeom>
              <a:avLst/>
              <a:gdLst>
                <a:gd name="connsiteX0" fmla="*/ 0 w 1667619"/>
                <a:gd name="connsiteY0" fmla="*/ 0 h 663476"/>
                <a:gd name="connsiteX1" fmla="*/ 1335881 w 1667619"/>
                <a:gd name="connsiteY1" fmla="*/ 0 h 663476"/>
                <a:gd name="connsiteX2" fmla="*/ 1667619 w 1667619"/>
                <a:gd name="connsiteY2" fmla="*/ 331738 h 663476"/>
                <a:gd name="connsiteX3" fmla="*/ 1335881 w 1667619"/>
                <a:gd name="connsiteY3" fmla="*/ 663476 h 663476"/>
                <a:gd name="connsiteX4" fmla="*/ 0 w 1667619"/>
                <a:gd name="connsiteY4" fmla="*/ 663476 h 663476"/>
                <a:gd name="connsiteX5" fmla="*/ 331738 w 1667619"/>
                <a:gd name="connsiteY5" fmla="*/ 331738 h 663476"/>
                <a:gd name="connsiteX6" fmla="*/ 0 w 1667619"/>
                <a:gd name="connsiteY6" fmla="*/ 0 h 6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619" h="663476">
                  <a:moveTo>
                    <a:pt x="0" y="0"/>
                  </a:moveTo>
                  <a:lnTo>
                    <a:pt x="1335881" y="0"/>
                  </a:lnTo>
                  <a:lnTo>
                    <a:pt x="1667619" y="331738"/>
                  </a:lnTo>
                  <a:lnTo>
                    <a:pt x="1335881" y="663476"/>
                  </a:lnTo>
                  <a:lnTo>
                    <a:pt x="0" y="663476"/>
                  </a:lnTo>
                  <a:lnTo>
                    <a:pt x="331738" y="331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747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Release to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Production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47651" y="1384647"/>
              <a:ext cx="2286000" cy="782698"/>
            </a:xfrm>
            <a:custGeom>
              <a:avLst/>
              <a:gdLst>
                <a:gd name="connsiteX0" fmla="*/ 0 w 1667619"/>
                <a:gd name="connsiteY0" fmla="*/ 0 h 663476"/>
                <a:gd name="connsiteX1" fmla="*/ 1335881 w 1667619"/>
                <a:gd name="connsiteY1" fmla="*/ 0 h 663476"/>
                <a:gd name="connsiteX2" fmla="*/ 1667619 w 1667619"/>
                <a:gd name="connsiteY2" fmla="*/ 331738 h 663476"/>
                <a:gd name="connsiteX3" fmla="*/ 1335881 w 1667619"/>
                <a:gd name="connsiteY3" fmla="*/ 663476 h 663476"/>
                <a:gd name="connsiteX4" fmla="*/ 0 w 1667619"/>
                <a:gd name="connsiteY4" fmla="*/ 663476 h 663476"/>
                <a:gd name="connsiteX5" fmla="*/ 331738 w 1667619"/>
                <a:gd name="connsiteY5" fmla="*/ 331738 h 663476"/>
                <a:gd name="connsiteX6" fmla="*/ 0 w 1667619"/>
                <a:gd name="connsiteY6" fmla="*/ 0 h 6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619" h="663476">
                  <a:moveTo>
                    <a:pt x="0" y="0"/>
                  </a:moveTo>
                  <a:lnTo>
                    <a:pt x="1335881" y="0"/>
                  </a:lnTo>
                  <a:lnTo>
                    <a:pt x="1667619" y="331738"/>
                  </a:lnTo>
                  <a:lnTo>
                    <a:pt x="1335881" y="663476"/>
                  </a:lnTo>
                  <a:lnTo>
                    <a:pt x="0" y="663476"/>
                  </a:lnTo>
                  <a:lnTo>
                    <a:pt x="331738" y="331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747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Release to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QA, UAT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079755" y="1921565"/>
            <a:ext cx="2201478" cy="409823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489145" y="1934074"/>
            <a:ext cx="1718836" cy="4085726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5569" y="162498"/>
            <a:ext cx="12344400" cy="6397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/>
              <a:t>Continuous Integration and Deployment with Visual Studio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501910" y="3824977"/>
            <a:ext cx="3631763" cy="1122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STEPS</a:t>
            </a:r>
            <a:endParaRPr lang="en-US" sz="1400" dirty="0">
              <a:solidFill>
                <a:srgbClr val="4D4F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21" y="2211297"/>
            <a:ext cx="810096" cy="64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25" y="2108366"/>
            <a:ext cx="810096" cy="64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793903" y="2844661"/>
            <a:ext cx="2173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Environment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Elbow Connector 23"/>
          <p:cNvCxnSpPr>
            <a:endCxn id="22" idx="2"/>
          </p:cNvCxnSpPr>
          <p:nvPr/>
        </p:nvCxnSpPr>
        <p:spPr>
          <a:xfrm flipV="1">
            <a:off x="6020898" y="2750904"/>
            <a:ext cx="1568375" cy="121056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26" y="2095579"/>
            <a:ext cx="810096" cy="64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Elbow Connector 25"/>
          <p:cNvCxnSpPr/>
          <p:nvPr/>
        </p:nvCxnSpPr>
        <p:spPr>
          <a:xfrm flipV="1">
            <a:off x="5992678" y="2876073"/>
            <a:ext cx="3846082" cy="1408421"/>
          </a:xfrm>
          <a:prstGeom prst="bentConnector3">
            <a:avLst>
              <a:gd name="adj1" fmla="val 9996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639178" y="1879728"/>
            <a:ext cx="2201478" cy="409823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048568" y="1892237"/>
            <a:ext cx="1718836" cy="4085726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37854" rIns="0" bIns="37854" numCol="1" spcCol="1270" anchor="t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99026" y="3764401"/>
            <a:ext cx="3801041" cy="11013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endParaRPr lang="en-US" sz="1100" dirty="0">
              <a:solidFill>
                <a:srgbClr val="4D4F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STEPS</a:t>
            </a:r>
            <a:endParaRPr lang="en-US" sz="1400" dirty="0">
              <a:solidFill>
                <a:srgbClr val="4D4F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67" y="2060623"/>
            <a:ext cx="304800" cy="304800"/>
          </a:xfrm>
          <a:prstGeom prst="rect">
            <a:avLst/>
          </a:prstGeom>
        </p:spPr>
      </p:pic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617823" y="2108366"/>
            <a:ext cx="2173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Nuget Installer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7" y="2684486"/>
            <a:ext cx="285896" cy="324882"/>
          </a:xfrm>
          <a:prstGeom prst="rect">
            <a:avLst/>
          </a:prstGeom>
        </p:spPr>
      </p:pic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2567872" y="2615006"/>
            <a:ext cx="2309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Powershell – to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apply version to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40" y="3337044"/>
            <a:ext cx="331255" cy="302450"/>
          </a:xfrm>
          <a:prstGeom prst="rect">
            <a:avLst/>
          </a:prstGeom>
        </p:spPr>
      </p:pic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597204" y="3288214"/>
            <a:ext cx="2173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Build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Build Solution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440" y="3909751"/>
            <a:ext cx="308868" cy="279452"/>
          </a:xfrm>
          <a:prstGeom prst="rect">
            <a:avLst/>
          </a:prstGeom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651886" y="3849422"/>
            <a:ext cx="2173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 files to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directory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244" y="4504404"/>
            <a:ext cx="326064" cy="301499"/>
          </a:xfrm>
          <a:prstGeom prst="rect">
            <a:avLst/>
          </a:prstGeom>
        </p:spPr>
      </p:pic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2663366" y="4485742"/>
            <a:ext cx="2173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Publish Build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Artifacts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52" y="3470292"/>
            <a:ext cx="382370" cy="37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779829" y="3924066"/>
            <a:ext cx="2173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web app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2276" y="2416848"/>
            <a:ext cx="0" cy="198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01946" y="3090882"/>
            <a:ext cx="0" cy="198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22276" y="3659857"/>
            <a:ext cx="0" cy="198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07742" y="4284494"/>
            <a:ext cx="0" cy="198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3231673" y="3018168"/>
            <a:ext cx="1834994" cy="147306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67037" y="3090882"/>
            <a:ext cx="0" cy="2653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513513" y="3743668"/>
            <a:ext cx="2173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F7B06D-C815-41AB-8C28-EBF76DD887FF}"/>
              </a:ext>
            </a:extLst>
          </p:cNvPr>
          <p:cNvSpPr txBox="1"/>
          <p:nvPr/>
        </p:nvSpPr>
        <p:spPr>
          <a:xfrm>
            <a:off x="20138" y="196219"/>
            <a:ext cx="5260409" cy="37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Reference Architecture - Microservices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FED24B6-4768-44A6-A384-2DD019F368C5}"/>
              </a:ext>
            </a:extLst>
          </p:cNvPr>
          <p:cNvSpPr/>
          <p:nvPr/>
        </p:nvSpPr>
        <p:spPr>
          <a:xfrm>
            <a:off x="-28282" y="235952"/>
            <a:ext cx="12220282" cy="313074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12" y="181351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DevOps - Automation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5530" y="645555"/>
            <a:ext cx="3373001" cy="3606229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17" y="1772957"/>
            <a:ext cx="993866" cy="692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17" y="860670"/>
            <a:ext cx="891126" cy="484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924" y="860670"/>
            <a:ext cx="733266" cy="48424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526816" y="2724764"/>
            <a:ext cx="993867" cy="5115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Artifacts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69224" y="3507935"/>
            <a:ext cx="1398039" cy="498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72568" y="1834646"/>
            <a:ext cx="932224" cy="5033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Sonar Report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924" y="2634192"/>
            <a:ext cx="993868" cy="674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417943" y="1127064"/>
            <a:ext cx="7929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20683" y="2114760"/>
            <a:ext cx="7929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20683" y="2946310"/>
            <a:ext cx="742548" cy="102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7767263" y="3757428"/>
            <a:ext cx="505305" cy="804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63231" y="3544750"/>
            <a:ext cx="1033089" cy="503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Container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9520" y="860670"/>
            <a:ext cx="1805534" cy="2735283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269" y="1026793"/>
            <a:ext cx="1362075" cy="8078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779" y="2383666"/>
            <a:ext cx="1362075" cy="80785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5549233" y="2128082"/>
            <a:ext cx="819991" cy="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35054" y="1102793"/>
            <a:ext cx="771755" cy="101196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35054" y="2102675"/>
            <a:ext cx="780476" cy="87788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20451" y="2102675"/>
            <a:ext cx="786358" cy="169362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90862" y="1407953"/>
            <a:ext cx="17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3262" y="1858299"/>
            <a:ext cx="17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9948" y="2361141"/>
            <a:ext cx="13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2981" y="3221237"/>
            <a:ext cx="1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0400" y="1407953"/>
            <a:ext cx="1869897" cy="1944442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867" y="4006921"/>
            <a:ext cx="1168961" cy="9788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15" y="1733765"/>
            <a:ext cx="1362075" cy="807853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30" idx="3"/>
          </p:cNvCxnSpPr>
          <p:nvPr/>
        </p:nvCxnSpPr>
        <p:spPr>
          <a:xfrm flipV="1">
            <a:off x="2600297" y="1608776"/>
            <a:ext cx="1129223" cy="77139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3"/>
          </p:cNvCxnSpPr>
          <p:nvPr/>
        </p:nvCxnSpPr>
        <p:spPr>
          <a:xfrm>
            <a:off x="2600297" y="2380174"/>
            <a:ext cx="1129223" cy="5910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2"/>
            <a:endCxn id="31" idx="0"/>
          </p:cNvCxnSpPr>
          <p:nvPr/>
        </p:nvCxnSpPr>
        <p:spPr>
          <a:xfrm flipH="1">
            <a:off x="1665348" y="3352395"/>
            <a:ext cx="1" cy="6545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3993" y="2648759"/>
            <a:ext cx="15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Jenkins Master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29994" y="1875546"/>
            <a:ext cx="15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Jenkins Slave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16481" y="3198506"/>
            <a:ext cx="15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Jenkins Slave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8148" y="4985753"/>
            <a:ext cx="161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Git Repository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5347" y="3707408"/>
            <a:ext cx="52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7725" y="1875546"/>
            <a:ext cx="43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1689" y="2282942"/>
            <a:ext cx="43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3906" y="5913396"/>
            <a:ext cx="427552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>
              <a:defRPr/>
            </a:pPr>
            <a:r>
              <a:rPr lang="en-US" sz="1067" dirty="0">
                <a:solidFill>
                  <a:srgbClr val="4D4F53"/>
                </a:solidFill>
                <a:cs typeface="Segoe UI Light" panose="020B0502040204020203" pitchFamily="34" charset="0"/>
              </a:rPr>
              <a:t>Logo Courtesy: </a:t>
            </a:r>
            <a:r>
              <a:rPr lang="en-US" sz="1067" dirty="0" smtClean="0">
                <a:solidFill>
                  <a:srgbClr val="4D4F53"/>
                </a:solidFill>
                <a:cs typeface="Segoe UI Light" panose="020B0502040204020203" pitchFamily="34" charset="0"/>
              </a:rPr>
              <a:t>Jenkins, Maven, </a:t>
            </a:r>
            <a:r>
              <a:rPr lang="en-US" sz="1067" dirty="0" err="1" smtClean="0">
                <a:solidFill>
                  <a:srgbClr val="4D4F53"/>
                </a:solidFill>
                <a:cs typeface="Segoe UI Light" panose="020B0502040204020203" pitchFamily="34" charset="0"/>
              </a:rPr>
              <a:t>SonarQube</a:t>
            </a:r>
            <a:r>
              <a:rPr lang="en-US" sz="1067" dirty="0" smtClean="0">
                <a:solidFill>
                  <a:srgbClr val="4D4F53"/>
                </a:solidFill>
                <a:cs typeface="Segoe UI Light" panose="020B0502040204020203" pitchFamily="34" charset="0"/>
              </a:rPr>
              <a:t>, </a:t>
            </a:r>
            <a:r>
              <a:rPr lang="en-US" sz="1067" dirty="0" err="1" smtClean="0">
                <a:solidFill>
                  <a:srgbClr val="4D4F53"/>
                </a:solidFill>
                <a:cs typeface="Segoe UI Light" panose="020B0502040204020203" pitchFamily="34" charset="0"/>
              </a:rPr>
              <a:t>Git</a:t>
            </a:r>
            <a:r>
              <a:rPr lang="en-US" sz="1067" dirty="0" smtClean="0">
                <a:solidFill>
                  <a:srgbClr val="4D4F53"/>
                </a:solidFill>
                <a:cs typeface="Segoe UI Light" panose="020B0502040204020203" pitchFamily="34" charset="0"/>
              </a:rPr>
              <a:t>, Nexus </a:t>
            </a:r>
            <a:r>
              <a:rPr lang="en-US" sz="1067" dirty="0" err="1" smtClean="0">
                <a:solidFill>
                  <a:srgbClr val="4D4F53"/>
                </a:solidFill>
                <a:cs typeface="Segoe UI Light" panose="020B0502040204020203" pitchFamily="34" charset="0"/>
              </a:rPr>
              <a:t>Repsoitory</a:t>
            </a:r>
            <a:endParaRPr lang="en-US" sz="1067" dirty="0">
              <a:solidFill>
                <a:srgbClr val="4D4F53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9112"/>
      </p:ext>
    </p:extLst>
  </p:cSld>
  <p:clrMapOvr>
    <a:masterClrMapping/>
  </p:clrMapOvr>
</p:sld>
</file>

<file path=ppt/theme/theme1.xml><?xml version="1.0" encoding="utf-8"?>
<a:theme xmlns:a="http://schemas.openxmlformats.org/drawingml/2006/main" name="12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CA71135151049BE814D8842E0DCF7" ma:contentTypeVersion="2" ma:contentTypeDescription="Create a new document." ma:contentTypeScope="" ma:versionID="3b1d4158edb578bfe3b94cc6c30fe4c4">
  <xsd:schema xmlns:xsd="http://www.w3.org/2001/XMLSchema" xmlns:xs="http://www.w3.org/2001/XMLSchema" xmlns:p="http://schemas.microsoft.com/office/2006/metadata/properties" xmlns:ns2="d5129d6d-1c27-4959-9376-59b1af4c93f3" targetNamespace="http://schemas.microsoft.com/office/2006/metadata/properties" ma:root="true" ma:fieldsID="7141fe7f5f20e90c302970be366eda29" ns2:_="">
    <xsd:import namespace="d5129d6d-1c27-4959-9376-59b1af4c9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29d6d-1c27-4959-9376-59b1af4c9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0D7AF-DBC5-42E7-93A5-4E657112C1D1}"/>
</file>

<file path=customXml/itemProps2.xml><?xml version="1.0" encoding="utf-8"?>
<ds:datastoreItem xmlns:ds="http://schemas.openxmlformats.org/officeDocument/2006/customXml" ds:itemID="{A25BA65A-8626-481D-9966-0D2CCC08379B}"/>
</file>

<file path=customXml/itemProps3.xml><?xml version="1.0" encoding="utf-8"?>
<ds:datastoreItem xmlns:ds="http://schemas.openxmlformats.org/officeDocument/2006/customXml" ds:itemID="{750659B8-79CF-4366-88C9-95C7E8E43460}"/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249</Words>
  <Application>Microsoft Office PowerPoint</Application>
  <PresentationFormat>Widescreen</PresentationFormat>
  <Paragraphs>113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Aller</vt:lpstr>
      <vt:lpstr>Arial</vt:lpstr>
      <vt:lpstr>Arial Narrow</vt:lpstr>
      <vt:lpstr>Calibri</vt:lpstr>
      <vt:lpstr>Calibri Light</vt:lpstr>
      <vt:lpstr>Cambria</vt:lpstr>
      <vt:lpstr>Segoe UI</vt:lpstr>
      <vt:lpstr>Segoe UI Light</vt:lpstr>
      <vt:lpstr>Wingdings</vt:lpstr>
      <vt:lpstr>12_Mindtree</vt:lpstr>
      <vt:lpstr>Automated DevOps Pipeline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Duraipandian</dc:creator>
  <cp:lastModifiedBy>Shenbagapriya Mohan</cp:lastModifiedBy>
  <cp:revision>14</cp:revision>
  <dcterms:created xsi:type="dcterms:W3CDTF">2018-03-23T08:29:53Z</dcterms:created>
  <dcterms:modified xsi:type="dcterms:W3CDTF">2019-03-11T10:14:41Z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c59481-0d92-4f93-abca-4982e9c5cb2a_Enabled">
    <vt:lpwstr>True</vt:lpwstr>
  </property>
  <property fmtid="{D5CDD505-2E9C-101B-9397-08002B2CF9AE}" pid="3" name="MSIP_Label_11c59481-0d92-4f93-abca-4982e9c5cb2a_SiteId">
    <vt:lpwstr>85c997b9-f494-46b3-a11d-772983cf6f11</vt:lpwstr>
  </property>
  <property fmtid="{D5CDD505-2E9C-101B-9397-08002B2CF9AE}" pid="4" name="MSIP_Label_11c59481-0d92-4f93-abca-4982e9c5cb2a_Owner">
    <vt:lpwstr>M1009804@mindtree.com</vt:lpwstr>
  </property>
  <property fmtid="{D5CDD505-2E9C-101B-9397-08002B2CF9AE}" pid="5" name="MSIP_Label_11c59481-0d92-4f93-abca-4982e9c5cb2a_SetDate">
    <vt:lpwstr>2018-10-15T08:48:20.3161279Z</vt:lpwstr>
  </property>
  <property fmtid="{D5CDD505-2E9C-101B-9397-08002B2CF9AE}" pid="6" name="MSIP_Label_11c59481-0d92-4f93-abca-4982e9c5cb2a_Name">
    <vt:lpwstr>Public</vt:lpwstr>
  </property>
  <property fmtid="{D5CDD505-2E9C-101B-9397-08002B2CF9AE}" pid="7" name="MSIP_Label_11c59481-0d92-4f93-abca-4982e9c5cb2a_Application">
    <vt:lpwstr>Microsoft Azure Information Protection</vt:lpwstr>
  </property>
  <property fmtid="{D5CDD505-2E9C-101B-9397-08002B2CF9AE}" pid="8" name="MSIP_Label_11c59481-0d92-4f93-abca-4982e9c5cb2a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0x010100713CA71135151049BE814D8842E0DCF7</vt:lpwstr>
  </property>
</Properties>
</file>