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anthan s" userId="57badb10f6c3f2aa" providerId="LiveId" clId="{286A0DB5-7630-45F8-A2C9-F74F940B8D59}"/>
    <pc:docChg chg="undo custSel addSld modSld">
      <pc:chgData name="Suganthan s" userId="57badb10f6c3f2aa" providerId="LiveId" clId="{286A0DB5-7630-45F8-A2C9-F74F940B8D59}" dt="2024-07-26T18:53:44.507" v="263" actId="1076"/>
      <pc:docMkLst>
        <pc:docMk/>
      </pc:docMkLst>
      <pc:sldChg chg="addSp delSp modSp mod">
        <pc:chgData name="Suganthan s" userId="57badb10f6c3f2aa" providerId="LiveId" clId="{286A0DB5-7630-45F8-A2C9-F74F940B8D59}" dt="2024-07-26T18:39:47.218" v="113" actId="1076"/>
        <pc:sldMkLst>
          <pc:docMk/>
          <pc:sldMk cId="2033657720" sldId="260"/>
        </pc:sldMkLst>
        <pc:spChg chg="mod">
          <ac:chgData name="Suganthan s" userId="57badb10f6c3f2aa" providerId="LiveId" clId="{286A0DB5-7630-45F8-A2C9-F74F940B8D59}" dt="2024-07-26T18:38:57.566" v="104" actId="120"/>
          <ac:spMkLst>
            <pc:docMk/>
            <pc:sldMk cId="2033657720" sldId="260"/>
            <ac:spMk id="3" creationId="{EE1E1DAB-4477-236A-237E-F76462D401B6}"/>
          </ac:spMkLst>
        </pc:spChg>
        <pc:picChg chg="add del mod">
          <ac:chgData name="Suganthan s" userId="57badb10f6c3f2aa" providerId="LiveId" clId="{286A0DB5-7630-45F8-A2C9-F74F940B8D59}" dt="2024-07-26T18:39:19.060" v="107" actId="478"/>
          <ac:picMkLst>
            <pc:docMk/>
            <pc:sldMk cId="2033657720" sldId="260"/>
            <ac:picMk id="4" creationId="{92ADE5A9-8471-4AC2-D85A-0D5C588E5316}"/>
          </ac:picMkLst>
        </pc:picChg>
        <pc:picChg chg="add mod">
          <ac:chgData name="Suganthan s" userId="57badb10f6c3f2aa" providerId="LiveId" clId="{286A0DB5-7630-45F8-A2C9-F74F940B8D59}" dt="2024-07-26T18:39:47.218" v="113" actId="1076"/>
          <ac:picMkLst>
            <pc:docMk/>
            <pc:sldMk cId="2033657720" sldId="260"/>
            <ac:picMk id="6" creationId="{7FEE48A1-5C01-DE54-8CFA-1F38637359C4}"/>
          </ac:picMkLst>
        </pc:picChg>
      </pc:sldChg>
      <pc:sldChg chg="addSp delSp modSp add mod">
        <pc:chgData name="Suganthan s" userId="57badb10f6c3f2aa" providerId="LiveId" clId="{286A0DB5-7630-45F8-A2C9-F74F940B8D59}" dt="2024-07-26T18:42:57.608" v="156" actId="1076"/>
        <pc:sldMkLst>
          <pc:docMk/>
          <pc:sldMk cId="2855949899" sldId="261"/>
        </pc:sldMkLst>
        <pc:spChg chg="mod">
          <ac:chgData name="Suganthan s" userId="57badb10f6c3f2aa" providerId="LiveId" clId="{286A0DB5-7630-45F8-A2C9-F74F940B8D59}" dt="2024-07-26T18:42:33.586" v="151" actId="20577"/>
          <ac:spMkLst>
            <pc:docMk/>
            <pc:sldMk cId="2855949899" sldId="261"/>
            <ac:spMk id="3" creationId="{EE1E1DAB-4477-236A-237E-F76462D401B6}"/>
          </ac:spMkLst>
        </pc:spChg>
        <pc:picChg chg="add mod">
          <ac:chgData name="Suganthan s" userId="57badb10f6c3f2aa" providerId="LiveId" clId="{286A0DB5-7630-45F8-A2C9-F74F940B8D59}" dt="2024-07-26T18:42:57.608" v="156" actId="1076"/>
          <ac:picMkLst>
            <pc:docMk/>
            <pc:sldMk cId="2855949899" sldId="261"/>
            <ac:picMk id="4" creationId="{5F78D568-F6D3-104B-F718-DBCD39E8FF53}"/>
          </ac:picMkLst>
        </pc:picChg>
        <pc:picChg chg="del">
          <ac:chgData name="Suganthan s" userId="57badb10f6c3f2aa" providerId="LiveId" clId="{286A0DB5-7630-45F8-A2C9-F74F940B8D59}" dt="2024-07-26T18:42:40.852" v="152" actId="478"/>
          <ac:picMkLst>
            <pc:docMk/>
            <pc:sldMk cId="2855949899" sldId="261"/>
            <ac:picMk id="6" creationId="{7FEE48A1-5C01-DE54-8CFA-1F38637359C4}"/>
          </ac:picMkLst>
        </pc:picChg>
      </pc:sldChg>
      <pc:sldChg chg="addSp delSp modSp add mod">
        <pc:chgData name="Suganthan s" userId="57badb10f6c3f2aa" providerId="LiveId" clId="{286A0DB5-7630-45F8-A2C9-F74F940B8D59}" dt="2024-07-26T18:45:29.812" v="182" actId="14100"/>
        <pc:sldMkLst>
          <pc:docMk/>
          <pc:sldMk cId="2732277361" sldId="262"/>
        </pc:sldMkLst>
        <pc:spChg chg="mod">
          <ac:chgData name="Suganthan s" userId="57badb10f6c3f2aa" providerId="LiveId" clId="{286A0DB5-7630-45F8-A2C9-F74F940B8D59}" dt="2024-07-26T18:45:17.730" v="178"/>
          <ac:spMkLst>
            <pc:docMk/>
            <pc:sldMk cId="2732277361" sldId="262"/>
            <ac:spMk id="3" creationId="{EE1E1DAB-4477-236A-237E-F76462D401B6}"/>
          </ac:spMkLst>
        </pc:spChg>
        <pc:picChg chg="del">
          <ac:chgData name="Suganthan s" userId="57badb10f6c3f2aa" providerId="LiveId" clId="{286A0DB5-7630-45F8-A2C9-F74F940B8D59}" dt="2024-07-26T18:43:17.408" v="158" actId="478"/>
          <ac:picMkLst>
            <pc:docMk/>
            <pc:sldMk cId="2732277361" sldId="262"/>
            <ac:picMk id="4" creationId="{5F78D568-F6D3-104B-F718-DBCD39E8FF53}"/>
          </ac:picMkLst>
        </pc:picChg>
        <pc:picChg chg="add mod">
          <ac:chgData name="Suganthan s" userId="57badb10f6c3f2aa" providerId="LiveId" clId="{286A0DB5-7630-45F8-A2C9-F74F940B8D59}" dt="2024-07-26T18:45:29.812" v="182" actId="14100"/>
          <ac:picMkLst>
            <pc:docMk/>
            <pc:sldMk cId="2732277361" sldId="262"/>
            <ac:picMk id="5" creationId="{95AF9ADA-C43A-FD7A-2067-C6CE69B1E2E3}"/>
          </ac:picMkLst>
        </pc:picChg>
      </pc:sldChg>
      <pc:sldChg chg="addSp delSp modSp add mod">
        <pc:chgData name="Suganthan s" userId="57badb10f6c3f2aa" providerId="LiveId" clId="{286A0DB5-7630-45F8-A2C9-F74F940B8D59}" dt="2024-07-26T18:53:44.507" v="263" actId="1076"/>
        <pc:sldMkLst>
          <pc:docMk/>
          <pc:sldMk cId="3510386751" sldId="263"/>
        </pc:sldMkLst>
        <pc:spChg chg="add del mod">
          <ac:chgData name="Suganthan s" userId="57badb10f6c3f2aa" providerId="LiveId" clId="{286A0DB5-7630-45F8-A2C9-F74F940B8D59}" dt="2024-07-26T18:49:07.255" v="237" actId="478"/>
          <ac:spMkLst>
            <pc:docMk/>
            <pc:sldMk cId="3510386751" sldId="263"/>
            <ac:spMk id="2" creationId="{9D629A72-7B06-48C3-6AF9-F1A500D2295B}"/>
          </ac:spMkLst>
        </pc:spChg>
        <pc:spChg chg="del mod">
          <ac:chgData name="Suganthan s" userId="57badb10f6c3f2aa" providerId="LiveId" clId="{286A0DB5-7630-45F8-A2C9-F74F940B8D59}" dt="2024-07-26T18:53:23.938" v="258" actId="478"/>
          <ac:spMkLst>
            <pc:docMk/>
            <pc:sldMk cId="3510386751" sldId="263"/>
            <ac:spMk id="3" creationId="{EE1E1DAB-4477-236A-237E-F76462D401B6}"/>
          </ac:spMkLst>
        </pc:spChg>
        <pc:picChg chg="del">
          <ac:chgData name="Suganthan s" userId="57badb10f6c3f2aa" providerId="LiveId" clId="{286A0DB5-7630-45F8-A2C9-F74F940B8D59}" dt="2024-07-26T18:46:02.277" v="184" actId="478"/>
          <ac:picMkLst>
            <pc:docMk/>
            <pc:sldMk cId="3510386751" sldId="263"/>
            <ac:picMk id="5" creationId="{95AF9ADA-C43A-FD7A-2067-C6CE69B1E2E3}"/>
          </ac:picMkLst>
        </pc:picChg>
        <pc:picChg chg="add mod">
          <ac:chgData name="Suganthan s" userId="57badb10f6c3f2aa" providerId="LiveId" clId="{286A0DB5-7630-45F8-A2C9-F74F940B8D59}" dt="2024-07-26T18:53:44.507" v="263" actId="1076"/>
          <ac:picMkLst>
            <pc:docMk/>
            <pc:sldMk cId="3510386751" sldId="263"/>
            <ac:picMk id="6" creationId="{087C5F27-45BC-E9DF-ECDD-4FFB1FBE4C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7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0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9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31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2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4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0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2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9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2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38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0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4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0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E2017A-61F4-440A-99B9-78B0129A1A4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106F04-B7DF-49C0-AF00-09060A50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3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1E1DAB-4477-236A-237E-F76462D401B6}"/>
              </a:ext>
            </a:extLst>
          </p:cNvPr>
          <p:cNvSpPr/>
          <p:nvPr/>
        </p:nvSpPr>
        <p:spPr>
          <a:xfrm>
            <a:off x="948647" y="2424701"/>
            <a:ext cx="102947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Customer Purchase &amp; Sales in Retail E-commerce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1E1DAB-4477-236A-237E-F76462D401B6}"/>
              </a:ext>
            </a:extLst>
          </p:cNvPr>
          <p:cNvSpPr/>
          <p:nvPr/>
        </p:nvSpPr>
        <p:spPr>
          <a:xfrm>
            <a:off x="948647" y="2424701"/>
            <a:ext cx="102947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effectLst/>
                <a:latin typeface="Comic Sans MS" panose="030F0702030302020204" pitchFamily="66" charset="0"/>
                <a:ea typeface="Arial" panose="020B0604020202020204" pitchFamily="34" charset="0"/>
              </a:rPr>
              <a:t>Overview of the Data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8D6488-4935-10B0-6B08-D6F5641F63EB}"/>
              </a:ext>
            </a:extLst>
          </p:cNvPr>
          <p:cNvSpPr/>
          <p:nvPr/>
        </p:nvSpPr>
        <p:spPr>
          <a:xfrm>
            <a:off x="215757" y="1427144"/>
            <a:ext cx="1993187" cy="1273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Total Customers</a:t>
            </a:r>
          </a:p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1445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15F66-64EF-5DD2-7E78-549DD05360EA}"/>
              </a:ext>
            </a:extLst>
          </p:cNvPr>
          <p:cNvSpPr/>
          <p:nvPr/>
        </p:nvSpPr>
        <p:spPr>
          <a:xfrm>
            <a:off x="3220949" y="1427144"/>
            <a:ext cx="1993187" cy="1273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Total Products</a:t>
            </a:r>
          </a:p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321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2B5C8-7605-5E99-4F64-BDA1C0912ED4}"/>
              </a:ext>
            </a:extLst>
          </p:cNvPr>
          <p:cNvSpPr/>
          <p:nvPr/>
        </p:nvSpPr>
        <p:spPr>
          <a:xfrm>
            <a:off x="6393950" y="1427144"/>
            <a:ext cx="1993187" cy="1273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Total Orders</a:t>
            </a:r>
          </a:p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1615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6A8E4-286D-BC23-52BE-BE807A5A638F}"/>
              </a:ext>
            </a:extLst>
          </p:cNvPr>
          <p:cNvSpPr/>
          <p:nvPr/>
        </p:nvSpPr>
        <p:spPr>
          <a:xfrm>
            <a:off x="9813532" y="1427144"/>
            <a:ext cx="1993187" cy="1273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Total Sales</a:t>
            </a:r>
          </a:p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7.96M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B6608-3586-D8B4-F662-02F7A209B4E4}"/>
              </a:ext>
            </a:extLst>
          </p:cNvPr>
          <p:cNvSpPr/>
          <p:nvPr/>
        </p:nvSpPr>
        <p:spPr>
          <a:xfrm>
            <a:off x="1914419" y="3429000"/>
            <a:ext cx="1993187" cy="1273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Total Discounts</a:t>
            </a:r>
          </a:p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497.57</a:t>
            </a:r>
            <a:endParaRPr lang="en-IN" b="1" u="sng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908EC-C994-BB25-E323-3BE547BB5C5E}"/>
              </a:ext>
            </a:extLst>
          </p:cNvPr>
          <p:cNvSpPr/>
          <p:nvPr/>
        </p:nvSpPr>
        <p:spPr>
          <a:xfrm>
            <a:off x="7933362" y="3355369"/>
            <a:ext cx="1993187" cy="1273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Total Profits</a:t>
            </a:r>
          </a:p>
          <a:p>
            <a:pPr algn="ctr"/>
            <a:r>
              <a:rPr lang="en-US" b="1" u="sng" dirty="0">
                <a:latin typeface="Comic Sans MS" panose="030F0702030302020204" pitchFamily="66" charset="0"/>
              </a:rPr>
              <a:t>1.68M</a:t>
            </a:r>
          </a:p>
        </p:txBody>
      </p:sp>
    </p:spTree>
    <p:extLst>
      <p:ext uri="{BB962C8B-B14F-4D97-AF65-F5344CB8AC3E}">
        <p14:creationId xmlns:p14="http://schemas.microsoft.com/office/powerpoint/2010/main" val="115595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1E1DAB-4477-236A-237E-F76462D401B6}"/>
              </a:ext>
            </a:extLst>
          </p:cNvPr>
          <p:cNvSpPr/>
          <p:nvPr/>
        </p:nvSpPr>
        <p:spPr>
          <a:xfrm>
            <a:off x="3205537" y="51559"/>
            <a:ext cx="78837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California Sales</a:t>
            </a:r>
          </a:p>
          <a:p>
            <a:r>
              <a:rPr lang="en-US" dirty="0">
                <a:latin typeface="Comic Sans MS" panose="030F0702030302020204" pitchFamily="66" charset="0"/>
              </a:rPr>
              <a:t>*California customers did not purchase from Baldwin &amp; Rowlett stores</a:t>
            </a:r>
          </a:p>
          <a:p>
            <a:r>
              <a:rPr lang="en-US" dirty="0">
                <a:latin typeface="Comic Sans MS" panose="030F0702030302020204" pitchFamily="66" charset="0"/>
              </a:rPr>
              <a:t>*California customers did not purchase from Santa Cruz stores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E48A1-5C01-DE54-8CFA-1F386373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67" y="1388383"/>
            <a:ext cx="9167542" cy="50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1E1DAB-4477-236A-237E-F76462D401B6}"/>
              </a:ext>
            </a:extLst>
          </p:cNvPr>
          <p:cNvSpPr/>
          <p:nvPr/>
        </p:nvSpPr>
        <p:spPr>
          <a:xfrm>
            <a:off x="3205537" y="51559"/>
            <a:ext cx="78837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New York Sales</a:t>
            </a:r>
          </a:p>
          <a:p>
            <a:r>
              <a:rPr lang="en-US" dirty="0">
                <a:latin typeface="Comic Sans MS" panose="030F0702030302020204" pitchFamily="66" charset="0"/>
              </a:rPr>
              <a:t>*NY customers did not purchase from Rowlett &amp; Santa Cruz stores</a:t>
            </a:r>
          </a:p>
          <a:p>
            <a:r>
              <a:rPr lang="en-US" dirty="0">
                <a:latin typeface="Comic Sans MS" panose="030F0702030302020204" pitchFamily="66" charset="0"/>
              </a:rPr>
              <a:t>*California customers did not purchase from Baldwin stores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8D568-F6D3-104B-F718-DBCD39E8F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4" y="1321667"/>
            <a:ext cx="9497392" cy="53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1E1DAB-4477-236A-237E-F76462D401B6}"/>
              </a:ext>
            </a:extLst>
          </p:cNvPr>
          <p:cNvSpPr/>
          <p:nvPr/>
        </p:nvSpPr>
        <p:spPr>
          <a:xfrm>
            <a:off x="3205537" y="51559"/>
            <a:ext cx="788370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Texas </a:t>
            </a: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Sales</a:t>
            </a:r>
          </a:p>
          <a:p>
            <a:r>
              <a:rPr lang="en-US" dirty="0">
                <a:latin typeface="Comic Sans MS" panose="030F0702030302020204" pitchFamily="66" charset="0"/>
              </a:rPr>
              <a:t>*TX customers did not purchase from Baldwin &amp; Santa Cruz stores</a:t>
            </a:r>
          </a:p>
          <a:p>
            <a:r>
              <a:rPr lang="en-US" dirty="0">
                <a:latin typeface="Comic Sans MS" panose="030F0702030302020204" pitchFamily="66" charset="0"/>
              </a:rPr>
              <a:t>*California customers did not purchase from Rowlett stores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F9ADA-C43A-FD7A-2067-C6CE69B1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28" y="1293623"/>
            <a:ext cx="9373455" cy="51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7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D1EBE0-324A-9B28-1D7B-866ED686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" y="0"/>
            <a:ext cx="1321942" cy="1026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C5F27-45BC-E9DF-ECDD-4FFB1FBE4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36" y="667819"/>
            <a:ext cx="9360898" cy="52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867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205</TotalTime>
  <Words>99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Comic Sans MS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Suganthan s</dc:creator>
  <cp:lastModifiedBy>Suganthan s</cp:lastModifiedBy>
  <cp:revision>1</cp:revision>
  <dcterms:created xsi:type="dcterms:W3CDTF">2024-07-26T15:28:29Z</dcterms:created>
  <dcterms:modified xsi:type="dcterms:W3CDTF">2024-07-26T18:54:10Z</dcterms:modified>
</cp:coreProperties>
</file>