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72" r:id="rId1"/>
  </p:sldMasterIdLst>
  <p:notesMasterIdLst>
    <p:notesMasterId r:id="rId2"/>
  </p:notesMasterIdLst>
  <p:sldIdLst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</p:sldIdLst>
  <p:sldSz type="screen4x3" cy="6858000" cx="9144000"/>
  <p:notesSz cx="6858000" cy="9144000"/>
  <p:defaultTextStyle>
    <a:defPPr>
      <a:defRPr lang="ta-I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30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18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1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1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2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3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4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5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6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627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8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9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630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1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2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3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4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5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6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7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8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9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1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2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3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4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5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6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7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8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9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52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3" name="Rectangle 46"/>
          <p:cNvSpPr/>
          <p:nvPr/>
        </p:nvSpPr>
        <p:spPr>
          <a:xfrm>
            <a:off x="4649096" y="-21511"/>
            <a:ext cx="3505200" cy="2312889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algn="l" indent="0" marL="0">
              <a:buNone/>
              <a:defRPr sz="1800">
                <a:solidFill>
                  <a:srgbClr val="424242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57" name="Rectangle 49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660" name="Rectangle 88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anchor="ctr"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baseline="0"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766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67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2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72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3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79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0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1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2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3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4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5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6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7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88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89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90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91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2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3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4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5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6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7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8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9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0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1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2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3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4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5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6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7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8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9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0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1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2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813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4" name="Rectangle 56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8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817" name="Rectangle 57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8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19" name="Rectangle 60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6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08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0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1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2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3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4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5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6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17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8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9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20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1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2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3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4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5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6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7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8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9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0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1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2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3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4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5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6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7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8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9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0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1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742" name="Rectangle 93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3" name="Rectangle 10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4" name="Rectangle 101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5" name="Rectangle 104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7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indent="0" marL="0">
              <a:buNone/>
              <a:defRPr sz="3200">
                <a:solidFill>
                  <a:schemeClr val="accent1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48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7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1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/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eaLnBrk="1" hangingPunct="1" latinLnBrk="0" rtl="0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274320" latinLnBrk="0" marL="3429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914400" eaLnBrk="1" hangingPunct="1" indent="-274320" latinLnBrk="0" marL="6400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9144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12471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3258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baseline="0" sz="16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517904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71907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92024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121408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p>
            <a:endParaRPr dirty="0" lang="ta-IN"/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/>
          </a:bodyPr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Employee </a:t>
            </a:r>
            <a:r>
              <a:rPr dirty="0" sz="4000" lang="en-US">
                <a:solidFill>
                  <a:srgbClr val="FF0000"/>
                </a:solidFill>
                <a:latin typeface="Bahnschrift Condensed" pitchFamily="34" charset="0"/>
              </a:rPr>
              <a:t>Data Analysis Using </a:t>
            </a:r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Excel</a:t>
            </a:r>
          </a:p>
          <a:p>
            <a:pPr algn="ctr"/>
            <a:endParaRPr dirty="0" sz="4000" lang="en-US" smtClean="0">
              <a:solidFill>
                <a:srgbClr val="FF0000"/>
              </a:solidFill>
              <a:latin typeface="Bahnschrift Condensed" pitchFamily="34" charset="0"/>
            </a:endParaRPr>
          </a:p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b="1" dirty="0" sz="40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NAME                     :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S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U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G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N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T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H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I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D   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   </a:t>
            </a:r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RIGISTER NO     :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3122052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9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9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DEPARTMENT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B.com(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C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)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endParaRPr altLang="en-US" lang="zh-CN"/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COLLEGE       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Pattammal Alagesan College Arts @ Science. 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dirty="0" lang="ta-IN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b="1" dirty="0" lang="en-US" smtClean="0">
              <a:latin typeface="Baskerville Old Face" pitchFamily="18" charset="0"/>
            </a:endParaRPr>
          </a:p>
          <a:p>
            <a:r>
              <a:rPr b="1" dirty="0" sz="7200" lang="en-US" smtClean="0">
                <a:latin typeface="Baskerville Old Face" pitchFamily="18" charset="0"/>
              </a:rPr>
              <a:t>  Employee dataset- KAGGLE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26 Features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9 Features </a:t>
            </a:r>
          </a:p>
          <a:p>
            <a:pPr indent="0" marL="109728">
              <a:buNone/>
            </a:pPr>
            <a:endParaRPr b="1" dirty="0" sz="7200" lang="en-US" smtClean="0">
              <a:latin typeface="Baskerville Old Face" pitchFamily="18" charset="0"/>
            </a:endParaRP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ID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Name – Text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Type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Performance Level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Gender- Male, Female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Rating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Business Unit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Status </a:t>
            </a:r>
            <a:endParaRPr b="1" dirty="0" sz="7200" lang="ta-IN" smtClean="0">
              <a:latin typeface="Baskerville Old Face" pitchFamily="18" charset="0"/>
            </a:endParaRPr>
          </a:p>
          <a:p>
            <a:endParaRPr dirty="0" sz="2000" lang="ta-IN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200" lang="en-US" smtClean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dirty="0" sz="3200" lang="ta-IN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pPr indent="0" marL="109728">
              <a:buNone/>
            </a:pPr>
            <a:endParaRPr dirty="0" lang="en-US" smtClean="0"/>
          </a:p>
          <a:p>
            <a:endParaRPr dirty="0" lang="en-US" smtClean="0"/>
          </a:p>
          <a:p>
            <a:pPr lvl="1">
              <a:buFont typeface="Wingdings" pitchFamily="2" charset="2"/>
              <a:buChar char="v"/>
            </a:pPr>
            <a:endParaRPr b="1" dirty="0" sz="2400" lang="en-US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indent="0" lvl="1" marL="393192">
              <a:buNone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  <a:endParaRPr b="1" dirty="0" sz="2400" lang="en-US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6000" y="2438400"/>
            <a:ext cx="4210050" cy="1736271"/>
          </a:xfrm>
          <a:prstGeom prst="rect"/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dirty="0" lang="ta-IN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Kaggale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Search employment performance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Then download employee data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Feature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Feature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Color filled blank Values 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Cleaning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Filter out </a:t>
            </a:r>
            <a:r>
              <a:rPr dirty="0" lang="en-US" smtClean="0"/>
              <a:t>	</a:t>
            </a:r>
            <a:endParaRPr dirty="0" lang="ta-IN"/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Summary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Open pivot table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Drag rows, cols, filters, values respectively    Business   	Unit, performance level, Gender Code, count of first     	name.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Remove the blank Option.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           Visulazation.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Put recommended Graph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Filter Out the linear and exponential features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To get pie chart for our reference. </a:t>
            </a:r>
            <a:endParaRPr b="1" dirty="0" lang="ta-IN" smtClean="0">
              <a:latin typeface="Baskerville Old Face" pitchFamily="18" charset="0"/>
            </a:endParaRPr>
          </a:p>
          <a:p>
            <a:endParaRPr dirty="0" lang="ta-IN"/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b="1" dirty="0" sz="3600" lang="en-US" smtClean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b="1" dirty="0" sz="3600" lang="ta-IN"/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/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b="1" dirty="0" lang="ta-IN"/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algn="just"/>
            <a:r>
              <a:rPr b="1" dirty="0" sz="2800" lang="en-US" smtClean="0">
                <a:latin typeface="Baskerville Old Face" pitchFamily="18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dirty="0" sz="2800" lang="ta-IN"/>
          </a:p>
        </p:txBody>
      </p:sp>
      <p:sp>
        <p:nvSpPr>
          <p:cNvPr id="1048698" name="5-Point Star 3"/>
          <p:cNvSpPr/>
          <p:nvPr/>
        </p:nvSpPr>
        <p:spPr>
          <a:xfrm>
            <a:off x="4429124" y="1285860"/>
            <a:ext cx="762000" cy="762000"/>
          </a:xfrm>
          <a:prstGeom prst="star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ta-IN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</a:rPr>
              <a:t>Project title </a:t>
            </a:r>
            <a:endParaRPr dirty="0" lang="ta-IN">
              <a:solidFill>
                <a:srgbClr val="FF0000"/>
              </a:solidFill>
            </a:endParaRP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r>
              <a:rPr dirty="0" sz="3600" lang="en-US" smtClean="0"/>
              <a:t>Employee Performance Analysis Using Excel </a:t>
            </a:r>
          </a:p>
          <a:p>
            <a:pPr indent="0" marL="0">
              <a:buNone/>
            </a:pPr>
            <a:endParaRPr dirty="0" sz="3600" lang="ta-IN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943600" y="4010722"/>
            <a:ext cx="2590800" cy="2085278"/>
          </a:xfrm>
          <a:prstGeom prst="rect"/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100000" lnSpcReduction="10000"/>
          </a:bodyPr>
          <a:p>
            <a:pPr indent="0" marL="109728">
              <a:buNone/>
            </a:pPr>
            <a:endParaRPr dirty="0" lang="en-US"/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Problem Statement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Project Overview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End Users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Our Solution and Proposition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Dataset Description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Modelling Approach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Results and Discussion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800600" y="1143000"/>
            <a:ext cx="3047999" cy="2594042"/>
          </a:xfrm>
          <a:prstGeom prst="rect"/>
        </p:spPr>
      </p:pic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endParaRPr dirty="0" lang="en-US"/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     		categories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dirty="0" lang="en-US" smtClean="0">
                <a:latin typeface="Bahnschrift Condensed" pitchFamily="34" charset="0"/>
              </a:rPr>
              <a:t> </a:t>
            </a:r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dirty="0" lang="en-US" smtClean="0">
                <a:latin typeface="Bahnschrift Condensed" pitchFamily="34" charset="0"/>
              </a:rPr>
              <a:t> </a:t>
            </a:r>
            <a:endParaRPr dirty="0" lang="ta-IN">
              <a:latin typeface="Bahnschrift Condensed" pitchFamily="34" charset="0"/>
            </a:endParaRPr>
          </a:p>
        </p:txBody>
      </p:sp>
      <p:sp>
        <p:nvSpPr>
          <p:cNvPr id="104867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dirty="0" lang="en-US" smtClean="0"/>
          </a:p>
          <a:p>
            <a:pPr algn="just" indent="0" marL="109728">
              <a:buNone/>
            </a:pPr>
            <a:r>
              <a:rPr dirty="0" lang="en-US" smtClean="0"/>
              <a:t>	</a:t>
            </a:r>
            <a:r>
              <a:rPr b="1" dirty="0" sz="2400" lang="en-US" smtClean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  <a:endParaRPr b="1" dirty="0" sz="2400" lang="en-US">
              <a:latin typeface="Baskerville Old Face" pitchFamily="18" charset="0"/>
            </a:endParaRPr>
          </a:p>
          <a:p>
            <a:pPr algn="just" indent="0" marL="109728">
              <a:buNone/>
            </a:pPr>
            <a:r>
              <a:rPr b="1" dirty="0" sz="2400" lang="en-US" smtClean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algn="just"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7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33978"/>
          </a:xfrm>
        </p:spPr>
        <p:txBody>
          <a:bodyPr/>
          <a:p>
            <a:endParaRPr dirty="0" lang="en-US" smtClean="0"/>
          </a:p>
          <a:p>
            <a:pPr>
              <a:buFont typeface="Wingdings" pitchFamily="2" charset="2"/>
              <a:buChar char="v"/>
            </a:pP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786182" y="2285992"/>
            <a:ext cx="4038600" cy="3007923"/>
          </a:xfrm>
          <a:prstGeom prst="rect"/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9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Graph-data visualization  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b="1" dirty="0" sz="2000" lang="en-US" smtClean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ta-IN"/>
          </a:p>
        </p:txBody>
      </p:sp>
      <p:sp>
        <p:nvSpPr>
          <p:cNvPr id="1048681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sz="200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b="1" dirty="0" sz="2000" lang="en-US" smtClean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b="1" dirty="0" sz="2000" lang="en-US" smtClean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b="1" dirty="0" sz="1800" lang="en-US" smtClean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endParaRPr b="1" dirty="0" sz="180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b="1" dirty="0" sz="1800" lang="en-US" smtClean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r>
              <a:rPr b="1" dirty="0" sz="1800" lang="en-US" smtClean="0">
                <a:latin typeface="Baskerville Old Face" pitchFamily="18" charset="0"/>
              </a:rPr>
              <a:t>  </a:t>
            </a:r>
            <a:endParaRPr b="1" dirty="0" sz="1800" lang="en-US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lastClr="000000" val="windowText"/>
      </a:dk1>
      <a:lt1>
        <a:sysClr lastClr="FFFFFF" val="window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r="5400000" dist="50800" rotWithShape="0" sx="9600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ACER</cp:lastModifiedBy>
  <dcterms:created xsi:type="dcterms:W3CDTF">2024-08-29T23:51:34Z</dcterms:created>
  <dcterms:modified xsi:type="dcterms:W3CDTF">2024-09-10T08:52:24Z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c5c1fa0f810542f59f49a47ff1b96149</vt:lpwstr>
  </property>
</Properties>
</file>