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4" r:id="rId5"/>
    <p:sldId id="297" r:id="rId6"/>
    <p:sldId id="286" r:id="rId7"/>
    <p:sldId id="298" r:id="rId8"/>
    <p:sldId id="287" r:id="rId9"/>
    <p:sldId id="299" r:id="rId10"/>
    <p:sldId id="300" r:id="rId11"/>
    <p:sldId id="302" r:id="rId12"/>
    <p:sldId id="301" r:id="rId13"/>
    <p:sldId id="303" r:id="rId14"/>
    <p:sldId id="304" r:id="rId15"/>
    <p:sldId id="305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BE8"/>
    <a:srgbClr val="E9C46A"/>
    <a:srgbClr val="97EFD3"/>
    <a:srgbClr val="F15574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9" autoAdjust="0"/>
  </p:normalViewPr>
  <p:slideViewPr>
    <p:cSldViewPr snapToGrid="0" snapToObjects="1" showGuides="1">
      <p:cViewPr>
        <p:scale>
          <a:sx n="70" d="100"/>
          <a:sy n="70" d="100"/>
        </p:scale>
        <p:origin x="-124" y="-224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ersonal\suganth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[suganthi.xlsx]Sheet4!PivotTable4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9525" cap="flat" cmpd="sng" algn="ctr">
            <a:solidFill>
              <a:schemeClr val="tx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solidFill>
              <a:schemeClr val="tx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solidFill>
              <a:schemeClr val="tx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Sum of Current Employee Rating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Sheet4!$A$4:$A$42</c:f>
              <c:multiLvlStrCache>
                <c:ptCount val="19"/>
                <c:lvl>
                  <c:pt idx="0">
                    <c:v>Fully meets</c:v>
                  </c:pt>
                  <c:pt idx="1">
                    <c:v>Fully meets</c:v>
                  </c:pt>
                  <c:pt idx="2">
                    <c:v>Need Improve</c:v>
                  </c:pt>
                  <c:pt idx="3">
                    <c:v>Need Improve</c:v>
                  </c:pt>
                  <c:pt idx="4">
                    <c:v>Need Improve</c:v>
                  </c:pt>
                  <c:pt idx="5">
                    <c:v>Eceeds</c:v>
                  </c:pt>
                  <c:pt idx="6">
                    <c:v>Fully meets</c:v>
                  </c:pt>
                  <c:pt idx="7">
                    <c:v>Fully meets</c:v>
                  </c:pt>
                  <c:pt idx="8">
                    <c:v>PIP</c:v>
                  </c:pt>
                  <c:pt idx="9">
                    <c:v>Fully meets</c:v>
                  </c:pt>
                  <c:pt idx="10">
                    <c:v>Need Improve</c:v>
                  </c:pt>
                  <c:pt idx="11">
                    <c:v>Fully meets</c:v>
                  </c:pt>
                  <c:pt idx="12">
                    <c:v>Fully meets</c:v>
                  </c:pt>
                  <c:pt idx="13">
                    <c:v>Eceeds</c:v>
                  </c:pt>
                  <c:pt idx="14">
                    <c:v>Exceeds</c:v>
                  </c:pt>
                  <c:pt idx="15">
                    <c:v>Exceeds</c:v>
                  </c:pt>
                  <c:pt idx="16">
                    <c:v>Fully meets</c:v>
                  </c:pt>
                  <c:pt idx="17">
                    <c:v>Fully meets</c:v>
                  </c:pt>
                  <c:pt idx="18">
                    <c:v>Fully meets</c:v>
                  </c:pt>
                </c:lvl>
                <c:lvl>
                  <c:pt idx="0">
                    <c:v>Bartholemew</c:v>
                  </c:pt>
                  <c:pt idx="1">
                    <c:v>Bobby</c:v>
                  </c:pt>
                  <c:pt idx="2">
                    <c:v>Dheepa</c:v>
                  </c:pt>
                  <c:pt idx="3">
                    <c:v>Edward</c:v>
                  </c:pt>
                  <c:pt idx="4">
                    <c:v>Jac</c:v>
                  </c:pt>
                  <c:pt idx="5">
                    <c:v>Jasmine</c:v>
                  </c:pt>
                  <c:pt idx="6">
                    <c:v>Joseph</c:v>
                  </c:pt>
                  <c:pt idx="7">
                    <c:v>Kaylah</c:v>
                  </c:pt>
                  <c:pt idx="8">
                    <c:v>Kristen</c:v>
                  </c:pt>
                  <c:pt idx="9">
                    <c:v>Latia</c:v>
                  </c:pt>
                  <c:pt idx="10">
                    <c:v>Maruk</c:v>
                  </c:pt>
                  <c:pt idx="11">
                    <c:v>Michael</c:v>
                  </c:pt>
                  <c:pt idx="12">
                    <c:v>Myriam</c:v>
                  </c:pt>
                  <c:pt idx="13">
                    <c:v>Paula</c:v>
                  </c:pt>
                  <c:pt idx="14">
                    <c:v>Prater</c:v>
                  </c:pt>
                  <c:pt idx="15">
                    <c:v>Reid</c:v>
                  </c:pt>
                  <c:pt idx="16">
                    <c:v>Sharlene</c:v>
                  </c:pt>
                  <c:pt idx="17">
                    <c:v>Uriah</c:v>
                  </c:pt>
                  <c:pt idx="18">
                    <c:v>Xana</c:v>
                  </c:pt>
                </c:lvl>
              </c:multiLvlStrCache>
            </c:multiLvlStrRef>
          </c:cat>
          <c:val>
            <c:numRef>
              <c:f>Sheet4!$B$4:$B$42</c:f>
              <c:numCache>
                <c:formatCode>General</c:formatCode>
                <c:ptCount val="1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  <c:pt idx="12">
                  <c:v>5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2</c:v>
                </c:pt>
                <c:pt idx="17">
                  <c:v>4</c:v>
                </c:pt>
                <c:pt idx="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F-4BD5-9E44-91D6605BD2C3}"/>
            </c:ext>
          </c:extLst>
        </c:ser>
        <c:ser>
          <c:idx val="1"/>
          <c:order val="1"/>
          <c:tx>
            <c:strRef>
              <c:f>Sheet4!$C$3</c:f>
              <c:strCache>
                <c:ptCount val="1"/>
                <c:pt idx="0">
                  <c:v>Sum of Attendance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Sheet4!$A$4:$A$42</c:f>
              <c:multiLvlStrCache>
                <c:ptCount val="19"/>
                <c:lvl>
                  <c:pt idx="0">
                    <c:v>Fully meets</c:v>
                  </c:pt>
                  <c:pt idx="1">
                    <c:v>Fully meets</c:v>
                  </c:pt>
                  <c:pt idx="2">
                    <c:v>Need Improve</c:v>
                  </c:pt>
                  <c:pt idx="3">
                    <c:v>Need Improve</c:v>
                  </c:pt>
                  <c:pt idx="4">
                    <c:v>Need Improve</c:v>
                  </c:pt>
                  <c:pt idx="5">
                    <c:v>Eceeds</c:v>
                  </c:pt>
                  <c:pt idx="6">
                    <c:v>Fully meets</c:v>
                  </c:pt>
                  <c:pt idx="7">
                    <c:v>Fully meets</c:v>
                  </c:pt>
                  <c:pt idx="8">
                    <c:v>PIP</c:v>
                  </c:pt>
                  <c:pt idx="9">
                    <c:v>Fully meets</c:v>
                  </c:pt>
                  <c:pt idx="10">
                    <c:v>Need Improve</c:v>
                  </c:pt>
                  <c:pt idx="11">
                    <c:v>Fully meets</c:v>
                  </c:pt>
                  <c:pt idx="12">
                    <c:v>Fully meets</c:v>
                  </c:pt>
                  <c:pt idx="13">
                    <c:v>Eceeds</c:v>
                  </c:pt>
                  <c:pt idx="14">
                    <c:v>Exceeds</c:v>
                  </c:pt>
                  <c:pt idx="15">
                    <c:v>Exceeds</c:v>
                  </c:pt>
                  <c:pt idx="16">
                    <c:v>Fully meets</c:v>
                  </c:pt>
                  <c:pt idx="17">
                    <c:v>Fully meets</c:v>
                  </c:pt>
                  <c:pt idx="18">
                    <c:v>Fully meets</c:v>
                  </c:pt>
                </c:lvl>
                <c:lvl>
                  <c:pt idx="0">
                    <c:v>Bartholemew</c:v>
                  </c:pt>
                  <c:pt idx="1">
                    <c:v>Bobby</c:v>
                  </c:pt>
                  <c:pt idx="2">
                    <c:v>Dheepa</c:v>
                  </c:pt>
                  <c:pt idx="3">
                    <c:v>Edward</c:v>
                  </c:pt>
                  <c:pt idx="4">
                    <c:v>Jac</c:v>
                  </c:pt>
                  <c:pt idx="5">
                    <c:v>Jasmine</c:v>
                  </c:pt>
                  <c:pt idx="6">
                    <c:v>Joseph</c:v>
                  </c:pt>
                  <c:pt idx="7">
                    <c:v>Kaylah</c:v>
                  </c:pt>
                  <c:pt idx="8">
                    <c:v>Kristen</c:v>
                  </c:pt>
                  <c:pt idx="9">
                    <c:v>Latia</c:v>
                  </c:pt>
                  <c:pt idx="10">
                    <c:v>Maruk</c:v>
                  </c:pt>
                  <c:pt idx="11">
                    <c:v>Michael</c:v>
                  </c:pt>
                  <c:pt idx="12">
                    <c:v>Myriam</c:v>
                  </c:pt>
                  <c:pt idx="13">
                    <c:v>Paula</c:v>
                  </c:pt>
                  <c:pt idx="14">
                    <c:v>Prater</c:v>
                  </c:pt>
                  <c:pt idx="15">
                    <c:v>Reid</c:v>
                  </c:pt>
                  <c:pt idx="16">
                    <c:v>Sharlene</c:v>
                  </c:pt>
                  <c:pt idx="17">
                    <c:v>Uriah</c:v>
                  </c:pt>
                  <c:pt idx="18">
                    <c:v>Xana</c:v>
                  </c:pt>
                </c:lvl>
              </c:multiLvlStrCache>
            </c:multiLvlStrRef>
          </c:cat>
          <c:val>
            <c:numRef>
              <c:f>Sheet4!$C$4:$C$42</c:f>
              <c:numCache>
                <c:formatCode>General</c:formatCode>
                <c:ptCount val="19"/>
                <c:pt idx="0">
                  <c:v>0.93</c:v>
                </c:pt>
                <c:pt idx="1">
                  <c:v>0.89</c:v>
                </c:pt>
                <c:pt idx="2">
                  <c:v>0.83</c:v>
                </c:pt>
                <c:pt idx="3">
                  <c:v>0.78</c:v>
                </c:pt>
                <c:pt idx="4">
                  <c:v>0.86</c:v>
                </c:pt>
                <c:pt idx="5">
                  <c:v>0.9</c:v>
                </c:pt>
                <c:pt idx="6">
                  <c:v>0.99</c:v>
                </c:pt>
                <c:pt idx="7">
                  <c:v>0.99</c:v>
                </c:pt>
                <c:pt idx="8">
                  <c:v>0.77</c:v>
                </c:pt>
                <c:pt idx="9">
                  <c:v>0.99</c:v>
                </c:pt>
                <c:pt idx="10">
                  <c:v>0.88</c:v>
                </c:pt>
                <c:pt idx="11">
                  <c:v>0.87</c:v>
                </c:pt>
                <c:pt idx="12">
                  <c:v>0.92</c:v>
                </c:pt>
                <c:pt idx="13">
                  <c:v>0.78</c:v>
                </c:pt>
                <c:pt idx="14">
                  <c:v>0.87</c:v>
                </c:pt>
                <c:pt idx="15">
                  <c:v>0.84</c:v>
                </c:pt>
                <c:pt idx="16">
                  <c:v>0.99</c:v>
                </c:pt>
                <c:pt idx="17">
                  <c:v>0.98</c:v>
                </c:pt>
                <c:pt idx="18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9F-4BD5-9E44-91D6605BD2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38558991"/>
        <c:axId val="138560911"/>
      </c:barChart>
      <c:catAx>
        <c:axId val="13855899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60911"/>
        <c:crosses val="autoZero"/>
        <c:auto val="1"/>
        <c:lblAlgn val="ctr"/>
        <c:lblOffset val="100"/>
        <c:noMultiLvlLbl val="0"/>
      </c:catAx>
      <c:valAx>
        <c:axId val="13856091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5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2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Employee Data Analysis using Excel</a:t>
            </a:r>
            <a:br>
              <a:rPr lang="en-US" sz="1500" b="1" dirty="0"/>
            </a:br>
            <a:br>
              <a:rPr lang="en-US" sz="1500" dirty="0"/>
            </a:br>
            <a:r>
              <a:rPr lang="en-US" sz="1500" dirty="0"/>
              <a:t>Name    : 	A. </a:t>
            </a:r>
            <a:r>
              <a:rPr lang="en-US" sz="1500" dirty="0" err="1"/>
              <a:t>Suganthi</a:t>
            </a:r>
            <a:br>
              <a:rPr lang="en-US" sz="1500" dirty="0"/>
            </a:br>
            <a:r>
              <a:rPr lang="en-US" sz="1500" dirty="0"/>
              <a:t>Reg No  : 	asunm110312201403</a:t>
            </a:r>
            <a:br>
              <a:rPr lang="en-US" sz="1500" dirty="0"/>
            </a:br>
            <a:r>
              <a:rPr lang="en-US" sz="1500" dirty="0"/>
              <a:t>Dept      : 	</a:t>
            </a:r>
            <a:r>
              <a:rPr lang="en-US" sz="1500" dirty="0" err="1"/>
              <a:t>B.Com</a:t>
            </a:r>
            <a:r>
              <a:rPr lang="en-US" sz="1500" dirty="0"/>
              <a:t> (General)</a:t>
            </a:r>
            <a:br>
              <a:rPr lang="en-US" sz="1500" dirty="0"/>
            </a:br>
            <a:r>
              <a:rPr lang="en-US" sz="1500" dirty="0"/>
              <a:t>College : 	DRBCCCHC,</a:t>
            </a:r>
            <a:br>
              <a:rPr lang="en-US" sz="1500" dirty="0"/>
            </a:br>
            <a:r>
              <a:rPr lang="en-US" sz="1500" dirty="0"/>
              <a:t>	</a:t>
            </a:r>
            <a:r>
              <a:rPr lang="en-US" sz="1500" dirty="0" err="1"/>
              <a:t>Pattabiram</a:t>
            </a:r>
            <a:r>
              <a:rPr lang="en-US" sz="1500" dirty="0"/>
              <a:t>.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39FE79F-74E2-0E00-285F-ADA37B0EC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Placeholder 3" descr="A person holding a computer and pointing at a chart&#10;&#10;Description automatically generated">
            <a:extLst>
              <a:ext uri="{FF2B5EF4-FFF2-40B4-BE49-F238E27FC236}">
                <a16:creationId xmlns:a16="http://schemas.microsoft.com/office/drawing/2014/main" id="{25817FE0-DD87-CE68-5984-B4D1031AAC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25" r="16623" b="-2"/>
          <a:stretch/>
        </p:blipFill>
        <p:spPr>
          <a:xfrm>
            <a:off x="5001768" y="420624"/>
            <a:ext cx="5897880" cy="5897880"/>
          </a:xfrm>
          <a:noFill/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0CA6-70A9-4720-3D54-AF899585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highlight>
                  <a:srgbClr val="FF0000"/>
                </a:highlight>
              </a:rPr>
              <a:t>MODELLING APPROACH</a:t>
            </a:r>
            <a:endParaRPr lang="en-IN" dirty="0">
              <a:solidFill>
                <a:srgbClr val="00B050"/>
              </a:solidFill>
              <a:highlight>
                <a:srgbClr val="FF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603C-57A5-9A15-A18C-C624BAF6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Acquisition:</a:t>
            </a:r>
            <a:r>
              <a:rPr lang="en-IN" dirty="0"/>
              <a:t> Downloaded a dataset from Dashboard.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 Preparation: Converted the data into excel format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 Visualisation: </a:t>
            </a:r>
          </a:p>
          <a:p>
            <a:pPr marL="0" indent="0">
              <a:buNone/>
            </a:pPr>
            <a:r>
              <a:rPr lang="en-IN" dirty="0"/>
              <a:t>             1. Pie Charts: Displayed to different employees types and department.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599DE-6661-8E85-7493-85C3E596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E8FE-081D-096E-285D-4F41EC08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37C717-409B-2B0D-AE03-5B7FDA9E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1763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0203-AAA8-C1C0-B80D-32A38F0E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0ECE-C9BF-051B-93EF-0D80423A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C9774-48AC-00FC-C223-116683E1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59CD9-2650-CB68-33AC-6AC45F0F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69F0E9-CE43-7D4F-FA6D-62623AF0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63FC7AA-FE6A-2DE5-F6C0-76C22F97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4640" y="1810512"/>
            <a:ext cx="6035039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4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5861-57C0-4FE0-1A7F-EF27EEA2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67A71-F64C-8929-390A-BFE43809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587E-09DD-C32E-2853-9D083A5D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F93F6F-DBBE-B21C-D314-7895BD69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1CC9A2-C533-BE18-B35F-488B4889A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010122"/>
              </p:ext>
            </p:extLst>
          </p:nvPr>
        </p:nvGraphicFramePr>
        <p:xfrm>
          <a:off x="484188" y="1809750"/>
          <a:ext cx="11001375" cy="416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14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671A-55CE-7CAD-9298-8BE593D3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8338-C49D-DBEC-C0C3-A93F20EF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Here I concluded the presentation about employee performance analysis  using excel.  Collecting the data, Analysis data, Modelling, evaluating  monitoring and communication skills it helps the employee attract the customer in a easy way. Those helps to satisfy the customer needs  and wants.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60E4-70A5-BEE7-4A8A-EA3B7E1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59A7-E0B6-C1EA-6E7A-61C79D71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220032-2569-818A-64FC-9D777F1C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92899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CD53-037D-12C6-6AFB-7ECB8CBF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/>
              <a:t>PROJECT TITLE</a:t>
            </a:r>
            <a:br>
              <a:rPr lang="en-US" sz="3300" dirty="0"/>
            </a:br>
            <a:r>
              <a:rPr lang="en-US" sz="3300" dirty="0"/>
              <a:t>Employees  using Performance Analysis </a:t>
            </a:r>
            <a:r>
              <a:rPr lang="en-US" sz="3300" dirty="0" err="1"/>
              <a:t>Uxcel</a:t>
            </a:r>
            <a:endParaRPr lang="en-IN" sz="3300" dirty="0"/>
          </a:p>
        </p:txBody>
      </p:sp>
      <p:pic>
        <p:nvPicPr>
          <p:cNvPr id="14" name="Picture Placeholder 13" descr="A group of people holding stars">
            <a:extLst>
              <a:ext uri="{FF2B5EF4-FFF2-40B4-BE49-F238E27FC236}">
                <a16:creationId xmlns:a16="http://schemas.microsoft.com/office/drawing/2014/main" id="{9E8D2CC4-33BA-20B7-B263-AE876BCB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6380" r="2" b="16382"/>
          <a:stretch/>
        </p:blipFill>
        <p:spPr>
          <a:xfrm>
            <a:off x="484632" y="1810512"/>
            <a:ext cx="11000232" cy="4160520"/>
          </a:xfrm>
          <a:noFill/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F6589CC9-2BA4-2A03-430E-E12BB06B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pPr>
              <a:spcAft>
                <a:spcPts val="600"/>
              </a:spcAft>
            </a:pPr>
            <a:fld id="{8D0AFDD5-844D-364D-8AEC-50CF4D36D55D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9D2DBE0-8333-30FE-8378-C1685F0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Presentation title</a:t>
            </a:r>
          </a:p>
        </p:txBody>
      </p:sp>
      <p:sp>
        <p:nvSpPr>
          <p:cNvPr id="23" name="Date Placeholder 5">
            <a:extLst>
              <a:ext uri="{FF2B5EF4-FFF2-40B4-BE49-F238E27FC236}">
                <a16:creationId xmlns:a16="http://schemas.microsoft.com/office/drawing/2014/main" id="{2573EE19-1853-2111-85DC-02E4991A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9224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End Users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Our solutions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4C8EBF5-B6AD-4CC5-DD69-4347ADA5B1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D4E5-8258-6F95-826A-6489E7B4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E2750-C78D-5EF3-1C2F-14F89EB63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44040-4CA6-74FE-F3ED-E467377B33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9C0F8-70CD-86E8-8F47-FE4ABFA641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052C8C-B896-3F8D-B307-6C7C87AC4D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C6F05D-6DAC-98EC-C651-6169A2253E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6E302C-52C8-DE6E-6B8F-A8E8D38D97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D3843F-AAEE-D0BE-E89B-63F95CC16A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Result&amp;Discussions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FCEC93-1124-CAAA-E3BE-3CCD284C1E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64D850-6923-A8B1-54CE-61A2223C3AA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….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C3C43A-7D23-7877-8731-4A4B710B38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…..</a:t>
            </a:r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633BCD-6CA3-07B2-453B-DA11D8FC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EB574D0-95EE-3DD0-33CB-55195C41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E49D1F3-4117-6591-C845-877E9F2C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4026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</p:spPr>
        <p:txBody>
          <a:bodyPr anchor="ctr"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5404866" cy="4160520"/>
          </a:xfrm>
        </p:spPr>
        <p:txBody>
          <a:bodyPr>
            <a:normAutofit/>
          </a:bodyPr>
          <a:lstStyle/>
          <a:p>
            <a:pPr marL="340614" indent="-285750">
              <a:buFont typeface="Wingdings" panose="05000000000000000000" pitchFamily="2" charset="2"/>
              <a:buChar char="Ø"/>
            </a:pPr>
            <a:r>
              <a:rPr lang="en-US" dirty="0"/>
              <a:t>Problem </a:t>
            </a:r>
            <a:r>
              <a:rPr lang="en-US" dirty="0" err="1"/>
              <a:t>Findig</a:t>
            </a:r>
            <a:endParaRPr lang="en-US" dirty="0"/>
          </a:p>
          <a:p>
            <a:pPr marL="340614" indent="-285750">
              <a:buFont typeface="Wingdings" panose="05000000000000000000" pitchFamily="2" charset="2"/>
              <a:buChar char="Ø"/>
            </a:pPr>
            <a:r>
              <a:rPr lang="en-US" dirty="0"/>
              <a:t>Predicting future problem</a:t>
            </a:r>
          </a:p>
          <a:p>
            <a:pPr marL="340614" indent="-285750">
              <a:buFont typeface="Wingdings" panose="05000000000000000000" pitchFamily="2" charset="2"/>
              <a:buChar char="Ø"/>
            </a:pPr>
            <a:r>
              <a:rPr lang="en-US" dirty="0"/>
              <a:t>Selecting</a:t>
            </a:r>
          </a:p>
          <a:p>
            <a:pPr marL="340614" indent="-285750">
              <a:buFont typeface="Wingdings" panose="05000000000000000000" pitchFamily="2" charset="2"/>
              <a:buChar char="Ø"/>
            </a:pPr>
            <a:r>
              <a:rPr lang="en-US" dirty="0"/>
              <a:t>Workforce Management</a:t>
            </a:r>
          </a:p>
          <a:p>
            <a:pPr marL="340614" indent="-285750">
              <a:buFont typeface="Wingdings" panose="05000000000000000000" pitchFamily="2" charset="2"/>
              <a:buChar char="Ø"/>
            </a:pPr>
            <a:r>
              <a:rPr lang="en-US" dirty="0" err="1"/>
              <a:t>Calculatons</a:t>
            </a:r>
            <a:r>
              <a:rPr lang="en-US" dirty="0"/>
              <a:t> of </a:t>
            </a:r>
            <a:r>
              <a:rPr lang="en-US" dirty="0" err="1"/>
              <a:t>employys</a:t>
            </a:r>
            <a:r>
              <a:rPr lang="en-US" dirty="0"/>
              <a:t> current rating based on the performance</a:t>
            </a:r>
          </a:p>
          <a:p>
            <a:pPr marL="340614" indent="-285750">
              <a:buFont typeface="Wingdings" panose="05000000000000000000" pitchFamily="2" charset="2"/>
              <a:buChar char="Ø"/>
            </a:pPr>
            <a:r>
              <a:rPr lang="en-US" dirty="0"/>
              <a:t>Apply conditional formatting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365760" cy="24688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0AFDD5-844D-364D-8AEC-50CF4D36D55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D6E1CFF-05FD-DD68-DDB0-35CBA1F0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Presentation title</a:t>
            </a:r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7D4864B6-15E0-6599-CBD9-FDF45FB6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20XX</a:t>
            </a:r>
          </a:p>
        </p:txBody>
      </p:sp>
      <p:pic>
        <p:nvPicPr>
          <p:cNvPr id="9" name="Picture Placeholder 8" descr="A group of light bulbs with a light bulb in the middle">
            <a:extLst>
              <a:ext uri="{FF2B5EF4-FFF2-40B4-BE49-F238E27FC236}">
                <a16:creationId xmlns:a16="http://schemas.microsoft.com/office/drawing/2014/main" id="{133FC2AD-B7BC-74B8-4919-70656F7BCF6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7730" r="5553" b="-3"/>
          <a:stretch/>
        </p:blipFill>
        <p:spPr>
          <a:xfrm>
            <a:off x="6079998" y="1810512"/>
            <a:ext cx="5404866" cy="4160520"/>
          </a:xfrm>
          <a:noFill/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5258-AA39-9E95-3936-82ED78CD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</p:spPr>
        <p:txBody>
          <a:bodyPr anchor="ctr">
            <a:normAutofit/>
          </a:bodyPr>
          <a:lstStyle/>
          <a:p>
            <a:r>
              <a:rPr lang="en-US"/>
              <a:t>PROJECT OVERVIEW</a:t>
            </a:r>
            <a:endParaRPr lang="en-IN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37A4D7-0576-175A-923B-81DF3DAC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5404866" cy="416052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/>
              <a:t>      This project involves analysing the organisation’s workforce, focusing on categorizing employees byperformance of attendenance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/>
              <a:t>     The analysis aimed to understand how these employees are performed during the year. Based on their performance ratings will be provided to them.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139C4-8029-18A6-126F-F7D59A05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365760" cy="24688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0AFDD5-844D-364D-8AEC-50CF4D36D55D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584F-8610-9692-67D1-FD930DAA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Presentation title</a:t>
            </a:r>
          </a:p>
        </p:txBody>
      </p:sp>
      <p:sp>
        <p:nvSpPr>
          <p:cNvPr id="20" name="Date Placeholder 5">
            <a:extLst>
              <a:ext uri="{FF2B5EF4-FFF2-40B4-BE49-F238E27FC236}">
                <a16:creationId xmlns:a16="http://schemas.microsoft.com/office/drawing/2014/main" id="{06C0C4E6-E903-C852-A108-296A24A8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20XX</a:t>
            </a:r>
          </a:p>
        </p:txBody>
      </p:sp>
      <p:pic>
        <p:nvPicPr>
          <p:cNvPr id="13" name="Picture Placeholder 12" descr="A black and white logo with a eye and text">
            <a:extLst>
              <a:ext uri="{FF2B5EF4-FFF2-40B4-BE49-F238E27FC236}">
                <a16:creationId xmlns:a16="http://schemas.microsoft.com/office/drawing/2014/main" id="{C5A6A2D7-6EE4-335D-ACBF-803F5045199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12396" r="15505"/>
          <a:stretch/>
        </p:blipFill>
        <p:spPr>
          <a:xfrm>
            <a:off x="6079998" y="1810512"/>
            <a:ext cx="5404866" cy="4160520"/>
          </a:xfrm>
          <a:noFill/>
        </p:spPr>
      </p:pic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D7ABAAB-F1F1-8549-3A84-7330062E2F7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2929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FFA1-30C8-BC3B-A6D5-BCBFE607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57" y="460849"/>
            <a:ext cx="9912096" cy="1014984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WHO ARE THE END USERS</a:t>
            </a:r>
            <a:r>
              <a:rPr lang="en-US" dirty="0">
                <a:solidFill>
                  <a:srgbClr val="00B050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?</a:t>
            </a:r>
            <a:endParaRPr lang="en-IN" dirty="0">
              <a:solidFill>
                <a:srgbClr val="00B050"/>
              </a:solidFill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46C5-7A3F-530D-FEB1-D70A5F5C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u="sng" dirty="0"/>
              <a:t>Manage</a:t>
            </a:r>
            <a:r>
              <a:rPr lang="en-US" dirty="0"/>
              <a:t>r: Manager allocate the work to employee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Employees</a:t>
            </a:r>
            <a:r>
              <a:rPr lang="en-US" dirty="0"/>
              <a:t>: Improve workforce </a:t>
            </a:r>
            <a:r>
              <a:rPr lang="en-US" dirty="0" err="1"/>
              <a:t>managementcan</a:t>
            </a:r>
            <a:r>
              <a:rPr lang="en-US" dirty="0"/>
              <a:t> lead to better job satisfaction.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HR(Human Resources</a:t>
            </a:r>
            <a:r>
              <a:rPr lang="en-US" dirty="0"/>
              <a:t>: </a:t>
            </a:r>
            <a:r>
              <a:rPr lang="en-US" dirty="0" err="1"/>
              <a:t>Theybwill</a:t>
            </a:r>
            <a:r>
              <a:rPr lang="en-US" dirty="0"/>
              <a:t> use the analysis to make informed decisions about hiring etc.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u="sng" dirty="0" err="1"/>
              <a:t>Organisations</a:t>
            </a:r>
            <a:r>
              <a:rPr lang="en-US" dirty="0"/>
              <a:t>: By optimizing the mix of employee types, the </a:t>
            </a:r>
            <a:r>
              <a:rPr lang="en-US" dirty="0" err="1"/>
              <a:t>organisations</a:t>
            </a:r>
            <a:r>
              <a:rPr lang="en-US" dirty="0"/>
              <a:t> can improve productivity, cost management, and </a:t>
            </a:r>
            <a:r>
              <a:rPr lang="en-US" dirty="0" err="1"/>
              <a:t>overll</a:t>
            </a:r>
            <a:r>
              <a:rPr lang="en-US" dirty="0"/>
              <a:t> efficiency.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CC81F-534A-4850-8F69-1553AB5C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80766-3C19-2CD2-B753-9D773A08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03710E-1260-4969-EBDB-96368177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481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530D-B19E-A423-88BF-FCAB7666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OUR SOLUTIONS AND PROPOSITION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2894-2A8C-8D06-E821-462FB1DB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Collect data from employee dataset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Create a excel sheet using the dataset and analysis the performance of the 	employee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Branding and design alignment with other documentation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Edit and create final employee value proposition.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535D2-A9F8-31D8-3C56-840BB73F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BA5F-ADE0-F546-170B-770A6479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E71060-3356-6628-E7A1-51DEF61E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9593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0737-967E-1718-E293-C0EC9AC4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highlight>
                  <a:srgbClr val="0000FF"/>
                </a:highlight>
              </a:rPr>
              <a:t>DATA DESCRIPTION</a:t>
            </a:r>
            <a:endParaRPr lang="en-IN" dirty="0">
              <a:solidFill>
                <a:srgbClr val="FFC000"/>
              </a:solidFill>
              <a:highlight>
                <a:srgbClr val="00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EB9B-653C-BCA4-8B57-934B568A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ID: Unique employee identify</a:t>
            </a:r>
          </a:p>
          <a:p>
            <a:r>
              <a:rPr lang="en-US" dirty="0"/>
              <a:t>Name: Employees full name</a:t>
            </a:r>
          </a:p>
          <a:p>
            <a:r>
              <a:rPr lang="en-US" dirty="0"/>
              <a:t>Employee Dept:  Department types</a:t>
            </a:r>
          </a:p>
          <a:p>
            <a:r>
              <a:rPr lang="en-US" dirty="0"/>
              <a:t>Performance: Fully meets and needs improve</a:t>
            </a:r>
          </a:p>
          <a:p>
            <a:r>
              <a:rPr lang="en-US" dirty="0"/>
              <a:t>Salary: Based on the performance ,salary will be allocated</a:t>
            </a:r>
          </a:p>
          <a:p>
            <a:r>
              <a:rPr lang="en-US" dirty="0"/>
              <a:t>Ratings: Based on the ability rating will be provided.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616DA-B3CB-2F6B-AEF1-6FCF7BC5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2314-4814-6132-C763-9A242FF8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7DF53-EB60-C968-6281-6E9709EB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96019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{80A3CF0E-E96D-42F4-B922-362C4B4038E9}tf11429527_win32</Template>
  <TotalTime>152</TotalTime>
  <Words>438</Words>
  <Application>Microsoft Office PowerPoint</Application>
  <PresentationFormat>Widescreen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Arial</vt:lpstr>
      <vt:lpstr>Calibri</vt:lpstr>
      <vt:lpstr>Century Gothic</vt:lpstr>
      <vt:lpstr>Karla</vt:lpstr>
      <vt:lpstr>Univers Condensed Light</vt:lpstr>
      <vt:lpstr>Wingdings</vt:lpstr>
      <vt:lpstr>Office Theme</vt:lpstr>
      <vt:lpstr>Employee Data Analysis using Excel  Name    :  A. Suganthi Reg No  :  asunm110312201403 Dept      :  B.Com (General) College :  DRBCCCHC,  Pattabiram.</vt:lpstr>
      <vt:lpstr>PROJECT TITLE Employees  using Performance Analysis Uxcel</vt:lpstr>
      <vt:lpstr>Agenda</vt:lpstr>
      <vt:lpstr>AGENDA</vt:lpstr>
      <vt:lpstr>PROBLEM STATEMENT</vt:lpstr>
      <vt:lpstr>PROJECT OVERVIEW</vt:lpstr>
      <vt:lpstr>WHO ARE THE END USERS?</vt:lpstr>
      <vt:lpstr>OUR SOLUTIONS AND PROPOSITION</vt:lpstr>
      <vt:lpstr>DATA DESCRIPTION</vt:lpstr>
      <vt:lpstr>MODELLING APPROACH</vt:lpstr>
      <vt:lpstr>RESULTS</vt:lpstr>
      <vt:lpstr>RESULTS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Pushparaj Chandrasekaran</dc:creator>
  <cp:lastModifiedBy>Pushparaj Chandrasekaran</cp:lastModifiedBy>
  <cp:revision>4</cp:revision>
  <dcterms:created xsi:type="dcterms:W3CDTF">2024-08-30T14:28:19Z</dcterms:created>
  <dcterms:modified xsi:type="dcterms:W3CDTF">2024-08-31T13:39:14Z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