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2"/>
  </p:notesMasterIdLst>
  <p:sldIdLst>
    <p:sldId id="266" r:id="rId6"/>
    <p:sldId id="264" r:id="rId7"/>
    <p:sldId id="258" r:id="rId8"/>
    <p:sldId id="259"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 Veerabhadraiah" userId="247ce189-6f1e-4d8f-98fc-82544985ad72" providerId="ADAL" clId="{FFAA52E9-70B5-4AB6-AE8C-BD216F8F5885}"/>
    <pc:docChg chg="undo custSel modSld">
      <pc:chgData name="Asha Veerabhadraiah" userId="247ce189-6f1e-4d8f-98fc-82544985ad72" providerId="ADAL" clId="{FFAA52E9-70B5-4AB6-AE8C-BD216F8F5885}" dt="2020-05-05T11:17:50.396" v="114" actId="14100"/>
      <pc:docMkLst>
        <pc:docMk/>
      </pc:docMkLst>
      <pc:sldChg chg="modSp">
        <pc:chgData name="Asha Veerabhadraiah" userId="247ce189-6f1e-4d8f-98fc-82544985ad72" providerId="ADAL" clId="{FFAA52E9-70B5-4AB6-AE8C-BD216F8F5885}" dt="2020-05-05T09:18:10.318" v="70" actId="20577"/>
        <pc:sldMkLst>
          <pc:docMk/>
          <pc:sldMk cId="2207613232" sldId="259"/>
        </pc:sldMkLst>
        <pc:spChg chg="mod">
          <ac:chgData name="Asha Veerabhadraiah" userId="247ce189-6f1e-4d8f-98fc-82544985ad72" providerId="ADAL" clId="{FFAA52E9-70B5-4AB6-AE8C-BD216F8F5885}" dt="2020-05-05T09:18:10.318" v="70" actId="20577"/>
          <ac:spMkLst>
            <pc:docMk/>
            <pc:sldMk cId="2207613232" sldId="259"/>
            <ac:spMk id="2" creationId="{00000000-0000-0000-0000-000000000000}"/>
          </ac:spMkLst>
        </pc:spChg>
      </pc:sldChg>
      <pc:sldChg chg="modSp">
        <pc:chgData name="Asha Veerabhadraiah" userId="247ce189-6f1e-4d8f-98fc-82544985ad72" providerId="ADAL" clId="{FFAA52E9-70B5-4AB6-AE8C-BD216F8F5885}" dt="2020-05-05T09:18:09.989" v="69" actId="6549"/>
        <pc:sldMkLst>
          <pc:docMk/>
          <pc:sldMk cId="1018848251" sldId="264"/>
        </pc:sldMkLst>
        <pc:graphicFrameChg chg="modGraphic">
          <ac:chgData name="Asha Veerabhadraiah" userId="247ce189-6f1e-4d8f-98fc-82544985ad72" providerId="ADAL" clId="{FFAA52E9-70B5-4AB6-AE8C-BD216F8F5885}" dt="2020-05-05T09:18:09.989" v="69" actId="6549"/>
          <ac:graphicFrameMkLst>
            <pc:docMk/>
            <pc:sldMk cId="1018848251" sldId="264"/>
            <ac:graphicFrameMk id="2" creationId="{00000000-0000-0000-0000-000000000000}"/>
          </ac:graphicFrameMkLst>
        </pc:graphicFrameChg>
      </pc:sldChg>
      <pc:sldChg chg="addSp delSp modSp">
        <pc:chgData name="Asha Veerabhadraiah" userId="247ce189-6f1e-4d8f-98fc-82544985ad72" providerId="ADAL" clId="{FFAA52E9-70B5-4AB6-AE8C-BD216F8F5885}" dt="2020-05-05T11:17:50.396" v="114" actId="14100"/>
        <pc:sldMkLst>
          <pc:docMk/>
          <pc:sldMk cId="1728695450" sldId="268"/>
        </pc:sldMkLst>
        <pc:spChg chg="add del">
          <ac:chgData name="Asha Veerabhadraiah" userId="247ce189-6f1e-4d8f-98fc-82544985ad72" providerId="ADAL" clId="{FFAA52E9-70B5-4AB6-AE8C-BD216F8F5885}" dt="2020-05-05T11:02:26.019" v="73"/>
          <ac:spMkLst>
            <pc:docMk/>
            <pc:sldMk cId="1728695450" sldId="268"/>
            <ac:spMk id="6" creationId="{684152AE-D211-476B-9AB8-5EEE56C8982D}"/>
          </ac:spMkLst>
        </pc:spChg>
        <pc:spChg chg="add del">
          <ac:chgData name="Asha Veerabhadraiah" userId="247ce189-6f1e-4d8f-98fc-82544985ad72" providerId="ADAL" clId="{FFAA52E9-70B5-4AB6-AE8C-BD216F8F5885}" dt="2020-05-05T11:06:10.676" v="77"/>
          <ac:spMkLst>
            <pc:docMk/>
            <pc:sldMk cId="1728695450" sldId="268"/>
            <ac:spMk id="7" creationId="{584A056D-1B22-4174-998C-C871231576F2}"/>
          </ac:spMkLst>
        </pc:spChg>
        <pc:spChg chg="add del">
          <ac:chgData name="Asha Veerabhadraiah" userId="247ce189-6f1e-4d8f-98fc-82544985ad72" providerId="ADAL" clId="{FFAA52E9-70B5-4AB6-AE8C-BD216F8F5885}" dt="2020-05-05T11:06:25.354" v="79"/>
          <ac:spMkLst>
            <pc:docMk/>
            <pc:sldMk cId="1728695450" sldId="268"/>
            <ac:spMk id="8" creationId="{E8A59ED5-B613-4CCB-B870-C49A2E97B65D}"/>
          </ac:spMkLst>
        </pc:spChg>
        <pc:picChg chg="add del mod">
          <ac:chgData name="Asha Veerabhadraiah" userId="247ce189-6f1e-4d8f-98fc-82544985ad72" providerId="ADAL" clId="{FFAA52E9-70B5-4AB6-AE8C-BD216F8F5885}" dt="2020-05-05T11:02:22.498" v="71" actId="478"/>
          <ac:picMkLst>
            <pc:docMk/>
            <pc:sldMk cId="1728695450" sldId="268"/>
            <ac:picMk id="3" creationId="{C9826FDD-0646-4618-8CC9-C1ACCBE313BD}"/>
          </ac:picMkLst>
        </pc:picChg>
        <pc:picChg chg="add del mod">
          <ac:chgData name="Asha Veerabhadraiah" userId="247ce189-6f1e-4d8f-98fc-82544985ad72" providerId="ADAL" clId="{FFAA52E9-70B5-4AB6-AE8C-BD216F8F5885}" dt="2020-05-05T06:16:51.296" v="61"/>
          <ac:picMkLst>
            <pc:docMk/>
            <pc:sldMk cId="1728695450" sldId="268"/>
            <ac:picMk id="4" creationId="{6CE5B4B4-3C14-4C8F-B297-5E21081F0156}"/>
          </ac:picMkLst>
        </pc:picChg>
        <pc:picChg chg="add del">
          <ac:chgData name="Asha Veerabhadraiah" userId="247ce189-6f1e-4d8f-98fc-82544985ad72" providerId="ADAL" clId="{FFAA52E9-70B5-4AB6-AE8C-BD216F8F5885}" dt="2020-05-05T09:18:04.393" v="63"/>
          <ac:picMkLst>
            <pc:docMk/>
            <pc:sldMk cId="1728695450" sldId="268"/>
            <ac:picMk id="5" creationId="{6A65AB27-4F84-46F3-B671-1D49B34175B2}"/>
          </ac:picMkLst>
        </pc:picChg>
        <pc:picChg chg="add mod">
          <ac:chgData name="Asha Veerabhadraiah" userId="247ce189-6f1e-4d8f-98fc-82544985ad72" providerId="ADAL" clId="{FFAA52E9-70B5-4AB6-AE8C-BD216F8F5885}" dt="2020-05-05T11:17:50.396" v="114" actId="14100"/>
          <ac:picMkLst>
            <pc:docMk/>
            <pc:sldMk cId="1728695450" sldId="268"/>
            <ac:picMk id="9" creationId="{8C8A28FB-F3D7-4637-BC40-57C3682E65F2}"/>
          </ac:picMkLst>
        </pc:picChg>
        <pc:picChg chg="del">
          <ac:chgData name="Asha Veerabhadraiah" userId="247ce189-6f1e-4d8f-98fc-82544985ad72" providerId="ADAL" clId="{FFAA52E9-70B5-4AB6-AE8C-BD216F8F5885}" dt="2020-05-03T06:00:50.324" v="0" actId="478"/>
          <ac:picMkLst>
            <pc:docMk/>
            <pc:sldMk cId="1728695450" sldId="268"/>
            <ac:picMk id="1026" creationId="{C037B7DA-D1EF-4AA3-ADE1-54FF18DE3F57}"/>
          </ac:picMkLst>
        </pc:picChg>
      </pc:sldChg>
    </pc:docChg>
  </pc:docChgLst>
  <pc:docChgLst>
    <pc:chgData name="Asha Veerabhadraiah" userId="247ce189-6f1e-4d8f-98fc-82544985ad72" providerId="ADAL" clId="{F24843D2-69E9-4544-9DEC-5DFC2B200D37}"/>
    <pc:docChg chg="undo modSld">
      <pc:chgData name="Asha Veerabhadraiah" userId="247ce189-6f1e-4d8f-98fc-82544985ad72" providerId="ADAL" clId="{F24843D2-69E9-4544-9DEC-5DFC2B200D37}" dt="2020-05-05T11:35:15.249" v="54" actId="6549"/>
      <pc:docMkLst>
        <pc:docMk/>
      </pc:docMkLst>
      <pc:sldChg chg="modSp">
        <pc:chgData name="Asha Veerabhadraiah" userId="247ce189-6f1e-4d8f-98fc-82544985ad72" providerId="ADAL" clId="{F24843D2-69E9-4544-9DEC-5DFC2B200D37}" dt="2020-05-05T11:35:15.249" v="54" actId="6549"/>
        <pc:sldMkLst>
          <pc:docMk/>
          <pc:sldMk cId="1018848251" sldId="264"/>
        </pc:sldMkLst>
        <pc:graphicFrameChg chg="modGraphic">
          <ac:chgData name="Asha Veerabhadraiah" userId="247ce189-6f1e-4d8f-98fc-82544985ad72" providerId="ADAL" clId="{F24843D2-69E9-4544-9DEC-5DFC2B200D37}" dt="2020-05-05T11:35:15.249" v="54" actId="6549"/>
          <ac:graphicFrameMkLst>
            <pc:docMk/>
            <pc:sldMk cId="1018848251" sldId="264"/>
            <ac:graphicFrameMk id="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pPr/>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pPr/>
              <a:t>‹#›</a:t>
            </a:fld>
            <a:endParaRPr lang="en-US"/>
          </a:p>
        </p:txBody>
      </p:sp>
    </p:spTree>
    <p:extLst>
      <p:ext uri="{BB962C8B-B14F-4D97-AF65-F5344CB8AC3E}">
        <p14:creationId xmlns=""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 xmlns:p14="http://schemas.microsoft.com/office/powerpoint/2010/main"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pPr/>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pPr/>
              <a:t>‹#›</a:t>
            </a:fld>
            <a:endParaRPr lang="en-US"/>
          </a:p>
        </p:txBody>
      </p:sp>
    </p:spTree>
    <p:extLst>
      <p:ext uri="{BB962C8B-B14F-4D97-AF65-F5344CB8AC3E}">
        <p14:creationId xmlns=""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pPr/>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pPr/>
              <a:t>‹#›</a:t>
            </a:fld>
            <a:endParaRPr lang="en-US"/>
          </a:p>
        </p:txBody>
      </p:sp>
    </p:spTree>
    <p:extLst>
      <p:ext uri="{BB962C8B-B14F-4D97-AF65-F5344CB8AC3E}">
        <p14:creationId xmlns=""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 xmlns:p14="http://schemas.microsoft.com/office/powerpoint/2010/main"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 xmlns:p14="http://schemas.microsoft.com/office/powerpoint/2010/main" val="3081595493"/>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 xmlns:a16="http://schemas.microsoft.com/office/drawing/2014/main" val="35749580"/>
                    </a:ext>
                  </a:extLst>
                </a:gridCol>
                <a:gridCol w="3465661">
                  <a:extLst>
                    <a:ext uri="{9D8B030D-6E8A-4147-A177-3AD203B41FA5}">
                      <a16:colId xmlns="" xmlns:a16="http://schemas.microsoft.com/office/drawing/2014/main" val="342463594"/>
                    </a:ext>
                  </a:extLst>
                </a:gridCol>
                <a:gridCol w="2916400">
                  <a:extLst>
                    <a:ext uri="{9D8B030D-6E8A-4147-A177-3AD203B41FA5}">
                      <a16:colId xmlns="" xmlns:a16="http://schemas.microsoft.com/office/drawing/2014/main" val="524786007"/>
                    </a:ext>
                  </a:extLst>
                </a:gridCol>
                <a:gridCol w="2219849">
                  <a:extLst>
                    <a:ext uri="{9D8B030D-6E8A-4147-A177-3AD203B41FA5}">
                      <a16:colId xmlns="" xmlns:a16="http://schemas.microsoft.com/office/drawing/2014/main"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err="1"/>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a:t>
                      </a:r>
                      <a:r>
                        <a:rPr lang="en-US" sz="1200" b="0" baseline="0" dirty="0" err="1"/>
                        <a:t>ChatBot</a:t>
                      </a:r>
                      <a:r>
                        <a:rPr lang="en-US" sz="1200" b="0" baseline="0" dirty="0"/>
                        <a:t> for getting – </a:t>
                      </a:r>
                    </a:p>
                    <a:p>
                      <a:pPr marL="171450" indent="-171450">
                        <a:buFont typeface="Arial" panose="020B0604020202020204" pitchFamily="34" charset="0"/>
                        <a:buChar char="•"/>
                      </a:pPr>
                      <a:r>
                        <a:rPr lang="en-US" sz="1200" b="0" baseline="0" dirty="0"/>
                        <a:t> Information related to COVID-19</a:t>
                      </a:r>
                    </a:p>
                    <a:p>
                      <a:pPr marL="171450" indent="-171450">
                        <a:buFont typeface="Arial" panose="020B0604020202020204" pitchFamily="34" charset="0"/>
                        <a:buChar char="•"/>
                      </a:pPr>
                      <a:r>
                        <a:rPr lang="en-US" sz="1200" b="0" baseline="0" dirty="0"/>
                        <a:t> Information about the increase in case in user’s vicinity in last 24 hour.</a:t>
                      </a:r>
                    </a:p>
                    <a:p>
                      <a:pPr marL="171450" indent="-171450">
                        <a:buFont typeface="Arial" panose="020B0604020202020204" pitchFamily="34" charset="0"/>
                        <a:buChar char="•"/>
                      </a:pPr>
                      <a:r>
                        <a:rPr lang="en-US" sz="1200" b="0" baseline="0" dirty="0"/>
                        <a:t> Information about COVID statistics </a:t>
                      </a:r>
                      <a:r>
                        <a:rPr lang="en-US" sz="1200" b="0" baseline="0"/>
                        <a:t>from CDC.</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021788627"/>
                  </a:ext>
                </a:extLst>
              </a:tr>
            </a:tbl>
          </a:graphicData>
        </a:graphic>
      </p:graphicFrame>
    </p:spTree>
    <p:extLst>
      <p:ext uri="{BB962C8B-B14F-4D97-AF65-F5344CB8AC3E}">
        <p14:creationId xmlns=""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p:txBody>
          <a:bodyPr>
            <a:normAutofit/>
          </a:bodyPr>
          <a:lstStyle/>
          <a:p>
            <a:pPr marL="0" indent="0">
              <a:buNone/>
            </a:pPr>
            <a:r>
              <a:rPr lang="en-US" sz="1600" dirty="0">
                <a:solidFill>
                  <a:srgbClr val="007DC3"/>
                </a:solidFill>
                <a:latin typeface="+mn-lt"/>
              </a:rPr>
              <a:t>&lt; YOUR UNDERSTANDING OF USE CASE &gt; (focus on what is the business problem?)</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a:t>
            </a:r>
            <a:r>
              <a:rPr lang="en-US" sz="1200" dirty="0" err="1">
                <a:solidFill>
                  <a:schemeClr val="tx1"/>
                </a:solidFill>
                <a:latin typeface="+mn-lt"/>
              </a:rPr>
              <a:t>Chatbots</a:t>
            </a:r>
            <a:r>
              <a:rPr lang="en-US" sz="1200" dirty="0">
                <a:solidFill>
                  <a:schemeClr val="tx1"/>
                </a:solidFill>
                <a:latin typeface="+mn-lt"/>
              </a:rPr>
              <a:t>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a:t>
            </a:r>
            <a:r>
              <a:rPr lang="en-US" sz="1200" dirty="0" err="1">
                <a:solidFill>
                  <a:schemeClr val="tx1"/>
                </a:solidFill>
                <a:latin typeface="+mn-lt"/>
              </a:rPr>
              <a:t>Chabots</a:t>
            </a:r>
            <a:r>
              <a:rPr lang="en-US" sz="1200" dirty="0">
                <a:solidFill>
                  <a:schemeClr val="tx1"/>
                </a:solidFill>
                <a:latin typeface="+mn-lt"/>
              </a:rPr>
              <a:t> can help everyone by making them aware of the happening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err="1">
                <a:solidFill>
                  <a:schemeClr val="tx1"/>
                </a:solidFill>
                <a:latin typeface="+mn-lt"/>
              </a:rPr>
              <a:t>Chatbots</a:t>
            </a:r>
            <a:r>
              <a:rPr lang="en-US" sz="1200" dirty="0">
                <a:solidFill>
                  <a:schemeClr val="tx1"/>
                </a:solidFill>
                <a:latin typeface="+mn-lt"/>
              </a:rPr>
              <a:t> can do that easily. We will have a </a:t>
            </a:r>
            <a:r>
              <a:rPr lang="en-US" sz="1200" dirty="0" err="1">
                <a:solidFill>
                  <a:schemeClr val="tx1"/>
                </a:solidFill>
                <a:latin typeface="+mn-lt"/>
              </a:rPr>
              <a:t>chatbot</a:t>
            </a:r>
            <a:r>
              <a:rPr lang="en-US" sz="1200" dirty="0">
                <a:solidFill>
                  <a:schemeClr val="tx1"/>
                </a:solidFill>
                <a:latin typeface="+mn-lt"/>
              </a:rPr>
              <a:t> process that will answer </a:t>
            </a:r>
          </a:p>
          <a:p>
            <a:pPr marL="580557" lvl="2" indent="0">
              <a:buNone/>
            </a:pPr>
            <a:r>
              <a:rPr lang="en-US" sz="1200" dirty="0">
                <a:solidFill>
                  <a:schemeClr val="tx1"/>
                </a:solidFill>
                <a:latin typeface="+mn-lt"/>
              </a:rPr>
              <a:t>    	all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&lt;SOLUTION ARCHITECTURE&gt; (</a:t>
            </a:r>
            <a:r>
              <a:rPr lang="en-US" sz="1600" i="1" dirty="0">
                <a:solidFill>
                  <a:srgbClr val="007DC3"/>
                </a:solidFill>
                <a:latin typeface="+mn-lt"/>
              </a:rPr>
              <a:t>add additional slides as needed***</a:t>
            </a:r>
            <a:r>
              <a:rPr lang="en-US" sz="1600" dirty="0">
                <a:solidFill>
                  <a:srgbClr val="007DC3"/>
                </a:solidFill>
                <a:latin typeface="+mn-lt"/>
              </a:rPr>
              <a:t>)</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smtClean="0">
                <a:solidFill>
                  <a:schemeClr val="tx1"/>
                </a:solidFill>
                <a:latin typeface="+mn-lt"/>
              </a:rPr>
              <a:t>Web Application will </a:t>
            </a:r>
            <a:r>
              <a:rPr lang="en-US" sz="1200" dirty="0">
                <a:solidFill>
                  <a:schemeClr val="tx1"/>
                </a:solidFill>
                <a:latin typeface="+mn-lt"/>
              </a:rPr>
              <a:t>be used for chatbot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smtClean="0">
                <a:solidFill>
                  <a:srgbClr val="007DC3"/>
                </a:solidFill>
                <a:latin typeface="+mn-lt"/>
              </a:rPr>
              <a:t>	</a:t>
            </a:r>
            <a:r>
              <a:rPr lang="en-US" sz="1200" dirty="0" smtClean="0">
                <a:solidFill>
                  <a:schemeClr val="tx1"/>
                </a:solidFill>
                <a:latin typeface="+mn-lt"/>
              </a:rPr>
              <a:t>Public Web Application/</a:t>
            </a:r>
            <a:endParaRPr lang="en-US" dirty="0">
              <a:solidFill>
                <a:srgbClr val="007DC3"/>
              </a:solidFill>
              <a:latin typeface="+mn-lt"/>
            </a:endParaRP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err="1">
                <a:solidFill>
                  <a:schemeClr val="tx1"/>
                </a:solidFill>
                <a:latin typeface="+mn-lt"/>
              </a:rPr>
              <a:t>Chatbot</a:t>
            </a:r>
            <a:r>
              <a:rPr lang="en-US" sz="1200" dirty="0">
                <a:solidFill>
                  <a:schemeClr val="tx1"/>
                </a:solidFill>
                <a:latin typeface="+mn-lt"/>
              </a:rPr>
              <a: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&lt;TECHNOLOGY STACK&gt; (</a:t>
            </a:r>
            <a:r>
              <a:rPr lang="en-US" sz="1600" i="1" dirty="0">
                <a:solidFill>
                  <a:srgbClr val="007DC3"/>
                </a:solidFill>
                <a:latin typeface="+mn-lt"/>
              </a:rPr>
              <a:t>add additional slides as needed***)</a:t>
            </a:r>
          </a:p>
          <a:p>
            <a:pPr marL="770693" lvl="1" indent="-182880"/>
            <a:r>
              <a:rPr lang="en-US" dirty="0">
                <a:solidFill>
                  <a:srgbClr val="007DC3"/>
                </a:solidFill>
                <a:latin typeface="+mn-lt"/>
              </a:rPr>
              <a:t>Add the stack here </a:t>
            </a:r>
          </a:p>
          <a:p>
            <a:pPr marL="770693" lvl="1" indent="-182880"/>
            <a:r>
              <a:rPr lang="en-US" sz="1200" dirty="0">
                <a:solidFill>
                  <a:schemeClr val="tx1"/>
                </a:solidFill>
                <a:latin typeface="+mn-lt"/>
              </a:rPr>
              <a:t>IBM Watson + IBM cloud + Discovery</a:t>
            </a: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a:t>
            </a:r>
          </a:p>
          <a:p>
            <a:pPr marL="0" indent="0">
              <a:buNone/>
            </a:pPr>
            <a:endParaRPr lang="en-US" i="1" dirty="0">
              <a:solidFill>
                <a:schemeClr val="accent1"/>
              </a:solidFill>
            </a:endParaRPr>
          </a:p>
        </p:txBody>
      </p:sp>
    </p:spTree>
    <p:extLst>
      <p:ext uri="{BB962C8B-B14F-4D97-AF65-F5344CB8AC3E}">
        <p14:creationId xmlns="" xmlns:p14="http://schemas.microsoft.com/office/powerpoint/2010/main"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sp>
        <p:nvSpPr>
          <p:cNvPr id="2050" name="AutoShape 2"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descr="C:\Users\Administrator\Downloads\Untitled Diagram (2).jpg"/>
          <p:cNvPicPr>
            <a:picLocks noChangeAspect="1" noChangeArrowheads="1"/>
          </p:cNvPicPr>
          <p:nvPr/>
        </p:nvPicPr>
        <p:blipFill>
          <a:blip r:embed="rId2"/>
          <a:srcRect/>
          <a:stretch>
            <a:fillRect/>
          </a:stretch>
        </p:blipFill>
        <p:spPr bwMode="auto">
          <a:xfrm>
            <a:off x="2999965" y="639671"/>
            <a:ext cx="6262569" cy="5930946"/>
          </a:xfrm>
          <a:prstGeom prst="rect">
            <a:avLst/>
          </a:prstGeom>
          <a:noFill/>
        </p:spPr>
      </p:pic>
    </p:spTree>
    <p:extLst>
      <p:ext uri="{BB962C8B-B14F-4D97-AF65-F5344CB8AC3E}">
        <p14:creationId xmlns="" xmlns:p14="http://schemas.microsoft.com/office/powerpoint/2010/main" val="1728695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 xmlns:p14="http://schemas.microsoft.com/office/powerpoint/2010/main"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DE34AA-B26D-4BCC-B13A-A91CBB454EF2}">
  <ds:schemaRefs>
    <ds:schemaRef ds:uri="http://schemas.microsoft.com/sharepoint/v3/contenttype/forms"/>
  </ds:schemaRefs>
</ds:datastoreItem>
</file>

<file path=customXml/itemProps3.xml><?xml version="1.0" encoding="utf-8"?>
<ds:datastoreItem xmlns:ds="http://schemas.openxmlformats.org/officeDocument/2006/customXml" ds:itemID="{9C041669-84FC-4064-8457-B32FC47DF5D5}">
  <ds:schemaRefs>
    <ds:schemaRef ds:uri="http://schemas.microsoft.com/office/2006/metadata/properties"/>
    <ds:schemaRef ds:uri="4c07b304-0ebf-4890-a7cf-330a13c43ff4"/>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3348</TotalTime>
  <Words>259</Words>
  <Application>Microsoft Office PowerPoint</Application>
  <PresentationFormat>Custom</PresentationFormat>
  <Paragraphs>59</Paragraphs>
  <Slides>6</Slides>
  <Notes>3</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1_Office Theme</vt:lpstr>
      <vt:lpstr>Slide 1</vt:lpstr>
      <vt:lpstr>Team and Use Case</vt:lpstr>
      <vt:lpstr>Use Case</vt:lpstr>
      <vt:lpstr>Technical Solution</vt:lpstr>
      <vt:lpstr>Architecture Flow Diagram </vt:lpstr>
      <vt:lpstr>Thank You</vt:lpstr>
    </vt:vector>
  </TitlesOfParts>
  <Company>Infosys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Administrator</cp:lastModifiedBy>
  <cp:revision>86</cp:revision>
  <dcterms:created xsi:type="dcterms:W3CDTF">2018-07-31T07:02:55Z</dcterms:created>
  <dcterms:modified xsi:type="dcterms:W3CDTF">2020-05-12T13:12:00Z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