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pPr/>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pPr/>
              <a:t>‹#›</a:t>
            </a:fld>
            <a:endParaRPr lang="en-US"/>
          </a:p>
        </p:txBody>
      </p:sp>
    </p:spTree>
    <p:extLst>
      <p:ext uri="{BB962C8B-B14F-4D97-AF65-F5344CB8AC3E}">
        <p14:creationId xmlns:p14="http://schemas.microsoft.com/office/powerpoint/2010/main" xmlns=""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xmlns=""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xmlns=""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xmlns=""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xmlns=""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pPr/>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pPr/>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xmlns=""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xmlns="" val="1479316532"/>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xmlns="" val="35749580"/>
                    </a:ext>
                  </a:extLst>
                </a:gridCol>
                <a:gridCol w="3465661">
                  <a:extLst>
                    <a:ext uri="{9D8B030D-6E8A-4147-A177-3AD203B41FA5}">
                      <a16:colId xmlns:a16="http://schemas.microsoft.com/office/drawing/2014/main" xmlns="" val="342463594"/>
                    </a:ext>
                  </a:extLst>
                </a:gridCol>
                <a:gridCol w="2916400">
                  <a:extLst>
                    <a:ext uri="{9D8B030D-6E8A-4147-A177-3AD203B41FA5}">
                      <a16:colId xmlns:a16="http://schemas.microsoft.com/office/drawing/2014/main" xmlns="" val="524786007"/>
                    </a:ext>
                  </a:extLst>
                </a:gridCol>
                <a:gridCol w="2219849">
                  <a:extLst>
                    <a:ext uri="{9D8B030D-6E8A-4147-A177-3AD203B41FA5}">
                      <a16:colId xmlns:a16="http://schemas.microsoft.com/office/drawing/2014/main" xmlns=""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Chatbot for getting – </a:t>
                      </a:r>
                    </a:p>
                    <a:p>
                      <a:pPr marL="171450" indent="-171450">
                        <a:buFont typeface="Arial" panose="020B0604020202020204" pitchFamily="34" charset="0"/>
                        <a:buChar char="•"/>
                      </a:pPr>
                      <a:r>
                        <a:rPr lang="en-US" sz="1200" b="0" baseline="0" dirty="0"/>
                        <a:t>Basic Information related to COVID-19.</a:t>
                      </a:r>
                    </a:p>
                    <a:p>
                      <a:pPr marL="171450" indent="-171450">
                        <a:buFont typeface="Arial" panose="020B0604020202020204" pitchFamily="34" charset="0"/>
                        <a:buChar char="•"/>
                      </a:pPr>
                      <a:r>
                        <a:rPr lang="en-US" sz="1200" b="0" baseline="0" dirty="0"/>
                        <a:t>Information about the increase in case in user’s vicinity in last 24 hour.</a:t>
                      </a:r>
                    </a:p>
                    <a:p>
                      <a:pPr marL="171450" indent="-171450">
                        <a:buFont typeface="Arial" panose="020B0604020202020204" pitchFamily="34" charset="0"/>
                        <a:buChar char="•"/>
                      </a:pPr>
                      <a:r>
                        <a:rPr lang="en-US" sz="1200" b="0" baseline="0" dirty="0"/>
                        <a:t>Statistics about the </a:t>
                      </a:r>
                      <a:r>
                        <a:rPr lang="en-US" sz="1200" b="0" baseline="0" dirty="0" err="1"/>
                        <a:t>Covid</a:t>
                      </a:r>
                      <a:r>
                        <a:rPr lang="en-US" sz="1200" b="0" baseline="0" dirty="0"/>
                        <a:t> cases for a country.</a:t>
                      </a:r>
                    </a:p>
                    <a:p>
                      <a:pPr marL="171450" indent="-171450">
                        <a:buFont typeface="Arial" panose="020B0604020202020204" pitchFamily="34" charset="0"/>
                        <a:buChar char="•"/>
                      </a:pPr>
                      <a:r>
                        <a:rPr lang="en-US" sz="1200" b="0" baseline="0" dirty="0"/>
                        <a:t>Latest News in any area/country/state.</a:t>
                      </a:r>
                    </a:p>
                    <a:p>
                      <a:pPr marL="171450" indent="-171450">
                        <a:buFont typeface="Arial" panose="020B0604020202020204" pitchFamily="34" charset="0"/>
                        <a:buChar char="•"/>
                      </a:pPr>
                      <a:r>
                        <a:rPr lang="en-US" sz="1200" b="0" baseline="0" dirty="0"/>
                        <a:t>Details of the symptoms of Covid-19</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21788627"/>
                  </a:ext>
                </a:extLst>
              </a:tr>
            </a:tbl>
          </a:graphicData>
        </a:graphic>
      </p:graphicFrame>
    </p:spTree>
    <p:extLst>
      <p:ext uri="{BB962C8B-B14F-4D97-AF65-F5344CB8AC3E}">
        <p14:creationId xmlns:p14="http://schemas.microsoft.com/office/powerpoint/2010/main" xmlns=""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a:xfrm>
            <a:off x="263925" y="979287"/>
            <a:ext cx="11229263" cy="4862714"/>
          </a:xfrm>
        </p:spPr>
        <p:txBody>
          <a:bodyPr>
            <a:normAutofit/>
          </a:bodyPr>
          <a:lstStyle/>
          <a:p>
            <a:pPr marL="0" indent="0">
              <a:buNone/>
            </a:pPr>
            <a:r>
              <a:rPr lang="en-US" sz="1600" dirty="0">
                <a:solidFill>
                  <a:srgbClr val="007DC3"/>
                </a:solidFill>
                <a:latin typeface="+mn-lt"/>
              </a:rPr>
              <a:t>OUR UNDERSTANDING OF USE CASE</a:t>
            </a:r>
          </a:p>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Chatbots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Chatbots can help everyone by providing them timely awareness of the happenings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a:solidFill>
                  <a:schemeClr val="tx1"/>
                </a:solidFill>
                <a:latin typeface="+mn-lt"/>
              </a:rPr>
              <a:t>Chatbots</a:t>
            </a:r>
            <a:r>
              <a:rPr lang="en-US" sz="1200" dirty="0">
                <a:solidFill>
                  <a:schemeClr val="tx1"/>
                </a:solidFill>
                <a:latin typeface="+mn-lt"/>
              </a:rPr>
              <a:t> can do that easily. We will have a </a:t>
            </a:r>
            <a:r>
              <a:rPr lang="en-US" sz="1200" b="1" dirty="0">
                <a:solidFill>
                  <a:schemeClr val="tx1"/>
                </a:solidFill>
                <a:latin typeface="+mn-lt"/>
              </a:rPr>
              <a:t>AI-Voice Enabled </a:t>
            </a:r>
            <a:r>
              <a:rPr lang="en-US" sz="1200" dirty="0">
                <a:solidFill>
                  <a:schemeClr val="tx1"/>
                </a:solidFill>
                <a:latin typeface="+mn-lt"/>
              </a:rPr>
              <a:t>Chatbot that will help answer many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xmlns=""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lnSpcReduction="10000"/>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SOLUTION ARCHITECTURE</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Web Application will be used for chatbot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Public Web Application- User would be able to access the chatbot from Web browser independent of device(Mobile/Desktop/Laptop)</a:t>
            </a:r>
            <a:endParaRPr lang="en-US" dirty="0">
              <a:solidFill>
                <a:srgbClr val="007DC3"/>
              </a:solidFill>
              <a:latin typeface="+mn-lt"/>
            </a:endParaRP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a:solidFill>
                  <a:schemeClr val="tx1"/>
                </a:solidFill>
                <a:latin typeface="+mn-lt"/>
              </a:rPr>
              <a:t>Chatbot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TECHNOLOGY STACK</a:t>
            </a:r>
            <a:endParaRPr lang="en-US" sz="1600" i="1" dirty="0">
              <a:solidFill>
                <a:srgbClr val="007DC3"/>
              </a:solidFill>
              <a:latin typeface="+mn-lt"/>
            </a:endParaRPr>
          </a:p>
          <a:p>
            <a:pPr marL="770693" lvl="1" indent="-182880"/>
            <a:r>
              <a:rPr lang="en-US" sz="1200" dirty="0">
                <a:solidFill>
                  <a:schemeClr val="tx1"/>
                </a:solidFill>
                <a:latin typeface="+mn-lt"/>
              </a:rPr>
              <a:t>IBM Watson</a:t>
            </a:r>
          </a:p>
          <a:p>
            <a:pPr marL="770693" lvl="1" indent="-182880"/>
            <a:r>
              <a:rPr lang="en-US" sz="1200" dirty="0">
                <a:solidFill>
                  <a:schemeClr val="tx1"/>
                </a:solidFill>
                <a:latin typeface="+mn-lt"/>
              </a:rPr>
              <a:t>IBM Discovery</a:t>
            </a:r>
          </a:p>
          <a:p>
            <a:pPr marL="770693" lvl="1" indent="-182880"/>
            <a:r>
              <a:rPr lang="en-US" sz="1200" dirty="0">
                <a:solidFill>
                  <a:schemeClr val="tx1"/>
                </a:solidFill>
                <a:latin typeface="+mn-lt"/>
              </a:rPr>
              <a:t>IBM Text-To-Speech</a:t>
            </a:r>
          </a:p>
          <a:p>
            <a:pPr marL="770693" lvl="1" indent="-182880"/>
            <a:r>
              <a:rPr lang="en-US" sz="1200" dirty="0">
                <a:solidFill>
                  <a:schemeClr val="tx1"/>
                </a:solidFill>
                <a:latin typeface="+mn-lt"/>
              </a:rPr>
              <a:t>IBM Speech-To-Text </a:t>
            </a:r>
          </a:p>
          <a:p>
            <a:pPr marL="770693" lvl="1" indent="-182880"/>
            <a:r>
              <a:rPr lang="en-US" sz="1200" dirty="0">
                <a:solidFill>
                  <a:schemeClr val="tx1"/>
                </a:solidFill>
                <a:latin typeface="+mn-lt"/>
              </a:rPr>
              <a:t>IBM Cloud Functions</a:t>
            </a:r>
          </a:p>
          <a:p>
            <a:pPr marL="770693" lvl="1" indent="-182880"/>
            <a:r>
              <a:rPr lang="en-US" sz="1200" dirty="0">
                <a:solidFill>
                  <a:schemeClr val="tx1"/>
                </a:solidFill>
                <a:latin typeface="+mn-lt"/>
              </a:rPr>
              <a:t>Node-Red is used to integrate multiple IBM cloud resources and to create the web application.</a:t>
            </a:r>
          </a:p>
          <a:p>
            <a:pPr marL="587813" lvl="1" indent="0">
              <a:buNone/>
            </a:pPr>
            <a:endParaRPr lang="en-US" sz="1200" dirty="0">
              <a:solidFill>
                <a:schemeClr val="tx1"/>
              </a:solidFill>
              <a:latin typeface="+mn-lt"/>
            </a:endParaRP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 tools/softwares that can be integrated to achieve the implementation</a:t>
            </a:r>
          </a:p>
          <a:p>
            <a:pPr marL="0" indent="0">
              <a:buNone/>
            </a:pPr>
            <a:endParaRPr lang="en-US" i="1" dirty="0">
              <a:solidFill>
                <a:schemeClr val="accent1"/>
              </a:solidFill>
            </a:endParaRPr>
          </a:p>
        </p:txBody>
      </p:sp>
    </p:spTree>
    <p:extLst>
      <p:ext uri="{BB962C8B-B14F-4D97-AF65-F5344CB8AC3E}">
        <p14:creationId xmlns:p14="http://schemas.microsoft.com/office/powerpoint/2010/main" xmlns=""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sp>
        <p:nvSpPr>
          <p:cNvPr id="2050" name="AutoShape 2"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xmlns="" id="{9A42CA5F-0BB8-4081-8BDC-B7E9BBF95735}"/>
              </a:ext>
            </a:extLst>
          </p:cNvPr>
          <p:cNvPicPr>
            <a:picLocks noChangeAspect="1"/>
          </p:cNvPicPr>
          <p:nvPr/>
        </p:nvPicPr>
        <p:blipFill>
          <a:blip r:embed="rId2"/>
          <a:stretch>
            <a:fillRect/>
          </a:stretch>
        </p:blipFill>
        <p:spPr>
          <a:xfrm>
            <a:off x="3371850" y="814387"/>
            <a:ext cx="5448300" cy="5229225"/>
          </a:xfrm>
          <a:prstGeom prst="rect">
            <a:avLst/>
          </a:prstGeom>
        </p:spPr>
      </p:pic>
    </p:spTree>
    <p:extLst>
      <p:ext uri="{BB962C8B-B14F-4D97-AF65-F5344CB8AC3E}">
        <p14:creationId xmlns:p14="http://schemas.microsoft.com/office/powerpoint/2010/main" xmlns=""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xmlns=""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041669-84FC-4064-8457-B32FC47DF5D5}">
  <ds:schemaRefs>
    <ds:schemaRef ds:uri="http://www.w3.org/XML/1998/namespace"/>
    <ds:schemaRef ds:uri="4c07b304-0ebf-4890-a7cf-330a13c43ff4"/>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DE34AA-B26D-4BCC-B13A-A91CBB454E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3542</TotalTime>
  <Words>253</Words>
  <Application>Microsoft Office PowerPoint</Application>
  <PresentationFormat>Custom</PresentationFormat>
  <Paragraphs>65</Paragraphs>
  <Slides>6</Slides>
  <Notes>3</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Slide 1</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Administrator</cp:lastModifiedBy>
  <cp:revision>104</cp:revision>
  <dcterms:created xsi:type="dcterms:W3CDTF">2018-07-31T07:02:55Z</dcterms:created>
  <dcterms:modified xsi:type="dcterms:W3CDTF">2020-05-13T17:10:30Z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