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3067107661"/>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val="35749580"/>
                    </a:ext>
                  </a:extLst>
                </a:gridCol>
                <a:gridCol w="3465661">
                  <a:extLst>
                    <a:ext uri="{9D8B030D-6E8A-4147-A177-3AD203B41FA5}">
                      <a16:colId xmlns:a16="http://schemas.microsoft.com/office/drawing/2014/main" val="342463594"/>
                    </a:ext>
                  </a:extLst>
                </a:gridCol>
                <a:gridCol w="2916400">
                  <a:extLst>
                    <a:ext uri="{9D8B030D-6E8A-4147-A177-3AD203B41FA5}">
                      <a16:colId xmlns:a16="http://schemas.microsoft.com/office/drawing/2014/main" val="524786007"/>
                    </a:ext>
                  </a:extLst>
                </a:gridCol>
                <a:gridCol w="2219849">
                  <a:extLst>
                    <a:ext uri="{9D8B030D-6E8A-4147-A177-3AD203B41FA5}">
                      <a16:colId xmlns:a16="http://schemas.microsoft.com/office/drawing/2014/main"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err="1"/>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a:t>
                      </a:r>
                      <a:r>
                        <a:rPr lang="en-US" sz="1200" b="0" baseline="0" dirty="0" err="1"/>
                        <a:t>ChatBot</a:t>
                      </a:r>
                      <a:r>
                        <a:rPr lang="en-US" sz="1200" b="0" baseline="0" dirty="0"/>
                        <a:t> for getting – </a:t>
                      </a:r>
                    </a:p>
                    <a:p>
                      <a:pPr marL="171450" indent="-171450">
                        <a:buFont typeface="Arial" panose="020B0604020202020204" pitchFamily="34" charset="0"/>
                        <a:buChar char="•"/>
                      </a:pPr>
                      <a:r>
                        <a:rPr lang="en-US" sz="1200" b="0" baseline="0" dirty="0"/>
                        <a:t> Information related to COVID-19</a:t>
                      </a:r>
                    </a:p>
                    <a:p>
                      <a:pPr marL="171450" indent="-171450">
                        <a:buFont typeface="Arial" panose="020B0604020202020204" pitchFamily="34" charset="0"/>
                        <a:buChar char="•"/>
                      </a:pPr>
                      <a:r>
                        <a:rPr lang="en-US" sz="1200" b="0" baseline="0" dirty="0"/>
                        <a:t> Information about the increase in case in user’s vicinity in last 24 hour.</a:t>
                      </a:r>
                    </a:p>
                    <a:p>
                      <a:pPr marL="171450" indent="-171450">
                        <a:buFont typeface="Arial" panose="020B0604020202020204" pitchFamily="34" charset="0"/>
                        <a:buChar char="•"/>
                      </a:pPr>
                      <a:r>
                        <a:rPr lang="en-US" sz="1200" b="0" baseline="0" dirty="0"/>
                        <a:t> Information about nearest COVID operating hospitals.</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a:solidFill>
                  <a:srgbClr val="007DC3"/>
                </a:solidFill>
                <a:latin typeface="+mn-lt"/>
              </a:rPr>
              <a:t>&lt; YOUR UNDERSTANDING OF USE CASE &gt; (focus on what is the business problem?)</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a:t>
            </a:r>
            <a:r>
              <a:rPr lang="en-US" sz="1200" dirty="0" err="1">
                <a:solidFill>
                  <a:schemeClr val="tx1"/>
                </a:solidFill>
                <a:latin typeface="+mn-lt"/>
              </a:rPr>
              <a:t>Chatbots</a:t>
            </a:r>
            <a:r>
              <a:rPr lang="en-US" sz="1200" dirty="0">
                <a:solidFill>
                  <a:schemeClr val="tx1"/>
                </a:solidFill>
                <a:latin typeface="+mn-lt"/>
              </a:rPr>
              <a:t>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a:t>
            </a:r>
            <a:r>
              <a:rPr lang="en-US" sz="1200" dirty="0" err="1">
                <a:solidFill>
                  <a:schemeClr val="tx1"/>
                </a:solidFill>
                <a:latin typeface="+mn-lt"/>
              </a:rPr>
              <a:t>Chabots</a:t>
            </a:r>
            <a:r>
              <a:rPr lang="en-US" sz="1200" dirty="0">
                <a:solidFill>
                  <a:schemeClr val="tx1"/>
                </a:solidFill>
                <a:latin typeface="+mn-lt"/>
              </a:rPr>
              <a:t> can help everyone by making them aware of the happening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err="1">
                <a:solidFill>
                  <a:schemeClr val="tx1"/>
                </a:solidFill>
                <a:latin typeface="+mn-lt"/>
              </a:rPr>
              <a:t>Chatbots</a:t>
            </a:r>
            <a:r>
              <a:rPr lang="en-US" sz="1200" dirty="0">
                <a:solidFill>
                  <a:schemeClr val="tx1"/>
                </a:solidFill>
                <a:latin typeface="+mn-lt"/>
              </a:rPr>
              <a:t> can do that easily. We will have a </a:t>
            </a:r>
            <a:r>
              <a:rPr lang="en-US" sz="1200" dirty="0" err="1">
                <a:solidFill>
                  <a:schemeClr val="tx1"/>
                </a:solidFill>
                <a:latin typeface="+mn-lt"/>
              </a:rPr>
              <a:t>chatbot</a:t>
            </a:r>
            <a:r>
              <a:rPr lang="en-US" sz="1200" dirty="0">
                <a:solidFill>
                  <a:schemeClr val="tx1"/>
                </a:solidFill>
                <a:latin typeface="+mn-lt"/>
              </a:rPr>
              <a:t> process that will answer </a:t>
            </a:r>
          </a:p>
          <a:p>
            <a:pPr marL="580557" lvl="2" indent="0">
              <a:buNone/>
            </a:pPr>
            <a:r>
              <a:rPr lang="en-US" sz="1200" dirty="0">
                <a:solidFill>
                  <a:schemeClr val="tx1"/>
                </a:solidFill>
                <a:latin typeface="+mn-lt"/>
              </a:rPr>
              <a:t>    	all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&lt;SOLUTION ARCHITECTURE&gt; (</a:t>
            </a:r>
            <a:r>
              <a:rPr lang="en-US" sz="1600" i="1" dirty="0">
                <a:solidFill>
                  <a:srgbClr val="007DC3"/>
                </a:solidFill>
                <a:latin typeface="+mn-lt"/>
              </a:rPr>
              <a:t>add additional slides as needed***</a:t>
            </a:r>
            <a:r>
              <a:rPr lang="en-US" sz="1600" dirty="0">
                <a:solidFill>
                  <a:srgbClr val="007DC3"/>
                </a:solidFill>
                <a:latin typeface="+mn-lt"/>
              </a:rPr>
              <a:t>)</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Slack will be used for </a:t>
            </a:r>
            <a:r>
              <a:rPr lang="en-US" sz="1200" dirty="0" err="1">
                <a:solidFill>
                  <a:schemeClr val="tx1"/>
                </a:solidFill>
                <a:latin typeface="+mn-lt"/>
              </a:rPr>
              <a:t>chatbot</a:t>
            </a:r>
            <a:r>
              <a:rPr lang="en-US" sz="1200" dirty="0">
                <a:solidFill>
                  <a:schemeClr val="tx1"/>
                </a:solidFill>
                <a:latin typeface="+mn-lt"/>
              </a:rPr>
              <a: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Slack</a:t>
            </a:r>
            <a:r>
              <a:rPr lang="en-US" dirty="0">
                <a:solidFill>
                  <a:srgbClr val="007DC3"/>
                </a:solidFill>
                <a:latin typeface="+mn-lt"/>
              </a:rPr>
              <a:t> </a:t>
            </a: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err="1">
                <a:solidFill>
                  <a:schemeClr val="tx1"/>
                </a:solidFill>
                <a:latin typeface="+mn-lt"/>
              </a:rPr>
              <a:t>Chatbot</a:t>
            </a:r>
            <a:r>
              <a:rPr lang="en-US" sz="1200" dirty="0">
                <a:solidFill>
                  <a:schemeClr val="tx1"/>
                </a:solidFill>
                <a:latin typeface="+mn-lt"/>
              </a:rPr>
              <a: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&lt;TECHNOLOGY STACK&gt; (</a:t>
            </a:r>
            <a:r>
              <a:rPr lang="en-US" sz="1600" i="1" dirty="0">
                <a:solidFill>
                  <a:srgbClr val="007DC3"/>
                </a:solidFill>
                <a:latin typeface="+mn-lt"/>
              </a:rPr>
              <a:t>add additional slides as needed***)</a:t>
            </a:r>
          </a:p>
          <a:p>
            <a:pPr marL="770693" lvl="1" indent="-182880"/>
            <a:r>
              <a:rPr lang="en-US" dirty="0">
                <a:solidFill>
                  <a:srgbClr val="007DC3"/>
                </a:solidFill>
                <a:latin typeface="+mn-lt"/>
              </a:rPr>
              <a:t>Add the stack here </a:t>
            </a:r>
          </a:p>
          <a:p>
            <a:pPr marL="770693" lvl="1" indent="-182880"/>
            <a:r>
              <a:rPr lang="en-US" sz="1200" dirty="0">
                <a:solidFill>
                  <a:schemeClr val="tx1"/>
                </a:solidFill>
                <a:latin typeface="+mn-lt"/>
              </a:rPr>
              <a:t>IBM Watson + IBM cloud + Discovery</a:t>
            </a: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a:t>
            </a:r>
          </a:p>
          <a:p>
            <a:pPr marL="0" indent="0">
              <a:buNone/>
            </a:pPr>
            <a:endParaRPr lang="en-US" i="1" dirty="0">
              <a:solidFill>
                <a:schemeClr val="accent1"/>
              </a:solidFill>
            </a:endParaRPr>
          </a:p>
        </p:txBody>
      </p:sp>
    </p:spTree>
    <p:extLst>
      <p:ext uri="{BB962C8B-B14F-4D97-AF65-F5344CB8AC3E}">
        <p14:creationId xmlns:p14="http://schemas.microsoft.com/office/powerpoint/2010/main"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pic>
        <p:nvPicPr>
          <p:cNvPr id="1026" name="Picture 2">
            <a:extLst>
              <a:ext uri="{FF2B5EF4-FFF2-40B4-BE49-F238E27FC236}">
                <a16:creationId xmlns:a16="http://schemas.microsoft.com/office/drawing/2014/main" id="{C037B7DA-D1EF-4AA3-ADE1-54FF18DE3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613" y="726013"/>
            <a:ext cx="5360987" cy="569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041669-84FC-4064-8457-B32FC47DF5D5}">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4c07b304-0ebf-4890-a7cf-330a13c43ff4"/>
    <ds:schemaRef ds:uri="http://www.w3.org/XML/1998/namespace"/>
    <ds:schemaRef ds:uri="http://purl.org/dc/dcmityp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3.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562</TotalTime>
  <Words>277</Words>
  <Application>Microsoft Office PowerPoint</Application>
  <PresentationFormat>Widescreen</PresentationFormat>
  <Paragraphs>59</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Wingdings</vt:lpstr>
      <vt:lpstr>Office Theme</vt:lpstr>
      <vt:lpstr>1_Office Theme</vt:lpstr>
      <vt:lpstr>PowerPoint Presentation</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Asha Veerabhadraiah</cp:lastModifiedBy>
  <cp:revision>4</cp:revision>
  <dcterms:created xsi:type="dcterms:W3CDTF">2018-07-31T07:02:55Z</dcterms:created>
  <dcterms:modified xsi:type="dcterms:W3CDTF">2020-04-29T13:35:41Z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