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3" r:id="rId5"/>
  </p:sldMasterIdLst>
  <p:notesMasterIdLst>
    <p:notesMasterId r:id="rId12"/>
  </p:notesMasterIdLst>
  <p:sldIdLst>
    <p:sldId id="266" r:id="rId6"/>
    <p:sldId id="264" r:id="rId7"/>
    <p:sldId id="258" r:id="rId8"/>
    <p:sldId id="259"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p:scale>
          <a:sx n="75" d="100"/>
          <a:sy n="75" d="100"/>
        </p:scale>
        <p:origin x="-540" y="-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pPr/>
              <a:t>5/4/2020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pPr/>
              <a:t>‹#›</a:t>
            </a:fld>
            <a:endParaRPr lang="en-US"/>
          </a:p>
        </p:txBody>
      </p:sp>
    </p:spTree>
    <p:extLst>
      <p:ext uri="{BB962C8B-B14F-4D97-AF65-F5344CB8AC3E}">
        <p14:creationId xmlns:p14="http://schemas.microsoft.com/office/powerpoint/2010/main" xmlns=""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xmlns="" val="595591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xmlns=""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xmlns="" val="2887709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xmlns=""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xmlns=""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pPr/>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pPr/>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pPr/>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pPr/>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pPr/>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pPr/>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xmlns=""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a:p>
            </p:txBody>
          </p:sp>
          <p:pic>
            <p:nvPicPr>
              <p:cNvPr id="24" name="Picture 23"/>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xmlns=""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xmlns=""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xmlns=""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xmlns=""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pPr/>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pPr/>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pPr/>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pPr/>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pPr/>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pPr/>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pPr/>
              <a:t>5/4/2020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pPr/>
              <a:t>‹#›</a:t>
            </a:fld>
            <a:endParaRPr lang="en-US"/>
          </a:p>
        </p:txBody>
      </p:sp>
    </p:spTree>
    <p:extLst>
      <p:ext uri="{BB962C8B-B14F-4D97-AF65-F5344CB8AC3E}">
        <p14:creationId xmlns:p14="http://schemas.microsoft.com/office/powerpoint/2010/main" xmlns=""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pPr/>
              <a:t>5/4/2020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pPr/>
              <a:t>‹#›</a:t>
            </a:fld>
            <a:endParaRPr lang="en-US"/>
          </a:p>
        </p:txBody>
      </p:sp>
    </p:spTree>
    <p:extLst>
      <p:ext uri="{BB962C8B-B14F-4D97-AF65-F5344CB8AC3E}">
        <p14:creationId xmlns:p14="http://schemas.microsoft.com/office/powerpoint/2010/main" xmlns=""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5" y="4455470"/>
            <a:ext cx="5324103" cy="1562941"/>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800" dirty="0">
                <a:latin typeface="+mn-lt"/>
                <a:cs typeface="Arial" panose="020B0604020202020204" pitchFamily="34" charset="0"/>
              </a:rPr>
              <a:t>OpenHack with IBM</a:t>
            </a:r>
          </a:p>
          <a:p>
            <a:pPr algn="l"/>
            <a:r>
              <a:rPr lang="en-US" sz="4800" dirty="0">
                <a:latin typeface="+mn-lt"/>
                <a:cs typeface="Arial" panose="020B0604020202020204" pitchFamily="34" charset="0"/>
              </a:rPr>
              <a:t>Call for Code 2020: COVID-19</a:t>
            </a:r>
          </a:p>
        </p:txBody>
      </p:sp>
    </p:spTree>
    <p:extLst>
      <p:ext uri="{BB962C8B-B14F-4D97-AF65-F5344CB8AC3E}">
        <p14:creationId xmlns:p14="http://schemas.microsoft.com/office/powerpoint/2010/main" xmlns="" val="15203822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xmlns="" val="3067107661"/>
              </p:ext>
            </p:extLst>
          </p:nvPr>
        </p:nvGraphicFramePr>
        <p:xfrm>
          <a:off x="686408" y="1015332"/>
          <a:ext cx="11048392" cy="4785602"/>
        </p:xfrm>
        <a:graphic>
          <a:graphicData uri="http://schemas.openxmlformats.org/drawingml/2006/table">
            <a:tbl>
              <a:tblPr bandRow="1">
                <a:tableStyleId>{5C22544A-7EE6-4342-B048-85BDC9FD1C3A}</a:tableStyleId>
              </a:tblPr>
              <a:tblGrid>
                <a:gridCol w="2446482">
                  <a:extLst>
                    <a:ext uri="{9D8B030D-6E8A-4147-A177-3AD203B41FA5}">
                      <a16:colId xmlns:a16="http://schemas.microsoft.com/office/drawing/2014/main" xmlns="" val="35749580"/>
                    </a:ext>
                  </a:extLst>
                </a:gridCol>
                <a:gridCol w="3465661">
                  <a:extLst>
                    <a:ext uri="{9D8B030D-6E8A-4147-A177-3AD203B41FA5}">
                      <a16:colId xmlns:a16="http://schemas.microsoft.com/office/drawing/2014/main" xmlns="" val="342463594"/>
                    </a:ext>
                  </a:extLst>
                </a:gridCol>
                <a:gridCol w="2916400">
                  <a:extLst>
                    <a:ext uri="{9D8B030D-6E8A-4147-A177-3AD203B41FA5}">
                      <a16:colId xmlns:a16="http://schemas.microsoft.com/office/drawing/2014/main" xmlns="" val="524786007"/>
                    </a:ext>
                  </a:extLst>
                </a:gridCol>
                <a:gridCol w="2219849">
                  <a:extLst>
                    <a:ext uri="{9D8B030D-6E8A-4147-A177-3AD203B41FA5}">
                      <a16:colId xmlns:a16="http://schemas.microsoft.com/office/drawing/2014/main" xmlns="" val="1895982355"/>
                    </a:ext>
                  </a:extLst>
                </a:gridCol>
              </a:tblGrid>
              <a:tr h="329955">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08647123"/>
                  </a:ext>
                </a:extLst>
              </a:tr>
              <a:tr h="342773">
                <a:tc rowSpan="5">
                  <a:txBody>
                    <a:bodyPr/>
                    <a:lstStyle/>
                    <a:p>
                      <a:pPr marL="0" algn="l" defTabSz="914400" rtl="0" eaLnBrk="1" latinLnBrk="0" hangingPunct="1"/>
                      <a:r>
                        <a:rPr lang="en-US" sz="1600" i="0" kern="1200" dirty="0">
                          <a:solidFill>
                            <a:schemeClr val="tx1"/>
                          </a:solidFill>
                          <a:latin typeface="+mn-lt"/>
                          <a:ea typeface="+mn-ea"/>
                          <a:cs typeface="Arial" panose="020B0604020202020204" pitchFamily="34" charset="0"/>
                        </a:rPr>
                        <a:t>CRISIS HACKERS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Asha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Asha_V01@infosys.com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INS-ADM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57316120"/>
                  </a:ext>
                </a:extLst>
              </a:tr>
              <a:tr h="342773">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err="1"/>
                        <a:t>Sumita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sumita.kale@infosys.com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INS-ADM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496641921"/>
                  </a:ext>
                </a:extLst>
              </a:tr>
              <a:tr h="342773">
                <a:tc vMerge="1">
                  <a:txBody>
                    <a:bodyPr/>
                    <a:lstStyle/>
                    <a:p>
                      <a:endParaRPr lang="en-US"/>
                    </a:p>
                  </a:txBody>
                  <a:tcPr/>
                </a:tc>
                <a:tc>
                  <a:txBody>
                    <a:bodyPr/>
                    <a:lstStyle/>
                    <a:p>
                      <a:r>
                        <a:rPr lang="en-US" sz="1200" dirty="0"/>
                        <a:t>Vinay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Vinay.sharma02@infosys.com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INS-ADM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492411329"/>
                  </a:ext>
                </a:extLst>
              </a:tr>
              <a:tr h="342773">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112857186"/>
                  </a:ext>
                </a:extLst>
              </a:tr>
              <a:tr h="342773">
                <a:tc v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63671531"/>
                  </a:ext>
                </a:extLst>
              </a:tr>
              <a:tr h="26904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200" b="1" dirty="0"/>
                        <a:t>Crisis communication</a:t>
                      </a:r>
                    </a:p>
                    <a:p>
                      <a:endParaRPr lang="en-US" sz="1200" b="1" dirty="0"/>
                    </a:p>
                    <a:p>
                      <a:r>
                        <a:rPr lang="en-US" sz="1200" b="0" dirty="0"/>
                        <a:t>Whether via text, phone, websites, or communication apps, conversing with </a:t>
                      </a:r>
                      <a:r>
                        <a:rPr lang="en-US" sz="1200" b="1" dirty="0" err="1"/>
                        <a:t>chatbots</a:t>
                      </a:r>
                      <a:r>
                        <a:rPr lang="en-US" sz="1200" b="0" dirty="0"/>
                        <a:t> and other AI-enabled resources can play a critical role in helping communities quickly understand crucial information and free up customer service resources to focus on higher-level issues.</a:t>
                      </a:r>
                    </a:p>
                    <a:p>
                      <a:endParaRPr lang="en-US" sz="1200" b="0" dirty="0"/>
                    </a:p>
                    <a:p>
                      <a:r>
                        <a:rPr lang="en-US" sz="1200" b="0" dirty="0"/>
                        <a:t>End-user can converse</a:t>
                      </a:r>
                      <a:r>
                        <a:rPr lang="en-US" sz="1200" b="0" baseline="0" dirty="0"/>
                        <a:t> with this </a:t>
                      </a:r>
                      <a:r>
                        <a:rPr lang="en-US" sz="1200" b="0" baseline="0" dirty="0" err="1"/>
                        <a:t>ChatBot</a:t>
                      </a:r>
                      <a:r>
                        <a:rPr lang="en-US" sz="1200" b="0" baseline="0" dirty="0"/>
                        <a:t> for getting – </a:t>
                      </a:r>
                    </a:p>
                    <a:p>
                      <a:pPr marL="171450" indent="-171450">
                        <a:buFont typeface="Arial" panose="020B0604020202020204" pitchFamily="34" charset="0"/>
                        <a:buChar char="•"/>
                      </a:pPr>
                      <a:r>
                        <a:rPr lang="en-US" sz="1200" b="0" baseline="0" dirty="0"/>
                        <a:t> Information related to COVID-19</a:t>
                      </a:r>
                    </a:p>
                    <a:p>
                      <a:pPr marL="171450" indent="-171450">
                        <a:buFont typeface="Arial" panose="020B0604020202020204" pitchFamily="34" charset="0"/>
                        <a:buChar char="•"/>
                      </a:pPr>
                      <a:r>
                        <a:rPr lang="en-US" sz="1200" b="0" baseline="0" dirty="0"/>
                        <a:t> Information about the increase in case in user’s vicinity in last 24 hour.</a:t>
                      </a:r>
                    </a:p>
                    <a:p>
                      <a:pPr marL="171450" indent="-171450">
                        <a:buFont typeface="Arial" panose="020B0604020202020204" pitchFamily="34" charset="0"/>
                        <a:buChar char="•"/>
                      </a:pPr>
                      <a:r>
                        <a:rPr lang="en-US" sz="1200" b="0" baseline="0" dirty="0"/>
                        <a:t> Information about </a:t>
                      </a:r>
                      <a:r>
                        <a:rPr lang="en-US" sz="1200" b="0" baseline="0" dirty="0" smtClean="0"/>
                        <a:t>COVID </a:t>
                      </a:r>
                      <a:r>
                        <a:rPr lang="en-US" sz="1200" b="0" baseline="0" dirty="0"/>
                        <a:t>operating hospitals.</a:t>
                      </a:r>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021788627"/>
                  </a:ext>
                </a:extLst>
              </a:tr>
            </a:tbl>
          </a:graphicData>
        </a:graphic>
      </p:graphicFrame>
    </p:spTree>
    <p:extLst>
      <p:ext uri="{BB962C8B-B14F-4D97-AF65-F5344CB8AC3E}">
        <p14:creationId xmlns:p14="http://schemas.microsoft.com/office/powerpoint/2010/main" xmlns="" val="101884825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Use Case</a:t>
            </a:r>
          </a:p>
        </p:txBody>
      </p:sp>
      <p:sp>
        <p:nvSpPr>
          <p:cNvPr id="2" name="Text Placeholder 1"/>
          <p:cNvSpPr>
            <a:spLocks noGrp="1"/>
          </p:cNvSpPr>
          <p:nvPr>
            <p:ph type="body" sz="quarter" idx="10"/>
          </p:nvPr>
        </p:nvSpPr>
        <p:spPr/>
        <p:txBody>
          <a:bodyPr>
            <a:normAutofit/>
          </a:bodyPr>
          <a:lstStyle/>
          <a:p>
            <a:pPr marL="0" indent="0">
              <a:buNone/>
            </a:pPr>
            <a:r>
              <a:rPr lang="en-US" sz="1600" dirty="0">
                <a:solidFill>
                  <a:srgbClr val="007DC3"/>
                </a:solidFill>
                <a:latin typeface="+mn-lt"/>
              </a:rPr>
              <a:t>&lt; YOUR UNDERSTANDING OF USE CASE &gt; (focus on what is the business problem?)</a:t>
            </a: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a:solidFill>
                  <a:srgbClr val="007DC3"/>
                </a:solidFill>
                <a:latin typeface="+mn-lt"/>
              </a:rPr>
              <a:t>CONTEXT</a:t>
            </a:r>
          </a:p>
          <a:p>
            <a:pPr marL="866307" lvl="2" indent="-285750">
              <a:buFont typeface="Wingdings" panose="05000000000000000000" pitchFamily="2" charset="2"/>
              <a:buChar char="Ø"/>
            </a:pPr>
            <a:r>
              <a:rPr lang="en-US" sz="1200" dirty="0">
                <a:solidFill>
                  <a:schemeClr val="tx1"/>
                </a:solidFill>
                <a:latin typeface="+mn-lt"/>
              </a:rPr>
              <a:t>In times of crisis like Covid-19 pandemic, communications systems are often overwhelmed with people trying to find basic information about testing, symptoms, community response, and other resources. When communication lines get clogged, people who need real help can't get through. </a:t>
            </a:r>
            <a:r>
              <a:rPr lang="en-US" sz="1200" dirty="0" err="1">
                <a:solidFill>
                  <a:schemeClr val="tx1"/>
                </a:solidFill>
                <a:latin typeface="+mn-lt"/>
              </a:rPr>
              <a:t>Chatbots</a:t>
            </a:r>
            <a:r>
              <a:rPr lang="en-US" sz="1200" dirty="0">
                <a:solidFill>
                  <a:schemeClr val="tx1"/>
                </a:solidFill>
                <a:latin typeface="+mn-lt"/>
              </a:rPr>
              <a:t> help respond to tens, even hundreds of thousands of messages a day.</a:t>
            </a: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a:solidFill>
                  <a:srgbClr val="007DC3"/>
                </a:solidFill>
                <a:latin typeface="+mn-lt"/>
              </a:rPr>
              <a:t>BUSINESS RELEVANCE </a:t>
            </a:r>
          </a:p>
          <a:p>
            <a:pPr marL="866307" lvl="2" indent="-285750">
              <a:buFont typeface="Wingdings" panose="05000000000000000000" pitchFamily="2" charset="2"/>
              <a:buChar char="Ø"/>
            </a:pPr>
            <a:r>
              <a:rPr lang="en-US" sz="1200" dirty="0">
                <a:solidFill>
                  <a:schemeClr val="tx1"/>
                </a:solidFill>
                <a:latin typeface="+mn-lt"/>
              </a:rPr>
              <a:t>Communication and awareness is the hour of the need, people can use this bot and embed in their existing application if they want.  </a:t>
            </a:r>
            <a:r>
              <a:rPr lang="en-US" sz="1200" dirty="0" err="1">
                <a:solidFill>
                  <a:schemeClr val="tx1"/>
                </a:solidFill>
                <a:latin typeface="+mn-lt"/>
              </a:rPr>
              <a:t>Chabots</a:t>
            </a:r>
            <a:r>
              <a:rPr lang="en-US" sz="1200" dirty="0">
                <a:solidFill>
                  <a:schemeClr val="tx1"/>
                </a:solidFill>
                <a:latin typeface="+mn-lt"/>
              </a:rPr>
              <a:t> can help everyone by making them aware of the happening of this pandemic.</a:t>
            </a:r>
            <a:r>
              <a:rPr lang="en-US" sz="1600" dirty="0">
                <a:solidFill>
                  <a:srgbClr val="007DC3"/>
                </a:solidFill>
                <a:latin typeface="+mn-lt"/>
              </a:rPr>
              <a:t> 	</a:t>
            </a: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a:solidFill>
                  <a:srgbClr val="007DC3"/>
                </a:solidFill>
                <a:latin typeface="+mn-lt"/>
              </a:rPr>
              <a:t>BUSINESS SOLUTION</a:t>
            </a:r>
          </a:p>
          <a:p>
            <a:pPr marL="866307" lvl="2" indent="-285750">
              <a:buFont typeface="Wingdings" panose="05000000000000000000" pitchFamily="2" charset="2"/>
              <a:buChar char="Ø"/>
            </a:pPr>
            <a:r>
              <a:rPr lang="en-US" sz="1200" dirty="0">
                <a:solidFill>
                  <a:schemeClr val="tx1"/>
                </a:solidFill>
                <a:latin typeface="+mn-lt"/>
              </a:rPr>
              <a:t>It is not possible for a single person to respond to multiple queries parallel, </a:t>
            </a:r>
            <a:r>
              <a:rPr lang="en-US" sz="1200" b="1" dirty="0" err="1">
                <a:solidFill>
                  <a:schemeClr val="tx1"/>
                </a:solidFill>
                <a:latin typeface="+mn-lt"/>
              </a:rPr>
              <a:t>Chatbots</a:t>
            </a:r>
            <a:r>
              <a:rPr lang="en-US" sz="1200" dirty="0">
                <a:solidFill>
                  <a:schemeClr val="tx1"/>
                </a:solidFill>
                <a:latin typeface="+mn-lt"/>
              </a:rPr>
              <a:t> can do that easily. We will have a </a:t>
            </a:r>
            <a:r>
              <a:rPr lang="en-US" sz="1200" dirty="0" err="1">
                <a:solidFill>
                  <a:schemeClr val="tx1"/>
                </a:solidFill>
                <a:latin typeface="+mn-lt"/>
              </a:rPr>
              <a:t>chatbot</a:t>
            </a:r>
            <a:r>
              <a:rPr lang="en-US" sz="1200" dirty="0">
                <a:solidFill>
                  <a:schemeClr val="tx1"/>
                </a:solidFill>
                <a:latin typeface="+mn-lt"/>
              </a:rPr>
              <a:t> process that will answer </a:t>
            </a:r>
          </a:p>
          <a:p>
            <a:pPr marL="580557" lvl="2" indent="0">
              <a:buNone/>
            </a:pPr>
            <a:r>
              <a:rPr lang="en-US" sz="1200" dirty="0">
                <a:solidFill>
                  <a:schemeClr val="tx1"/>
                </a:solidFill>
                <a:latin typeface="+mn-lt"/>
              </a:rPr>
              <a:t>    	all queries revolving around COVID-19. </a:t>
            </a:r>
          </a:p>
          <a:p>
            <a:pPr marL="866307" lvl="2" indent="-285750">
              <a:buFont typeface="Wingdings" panose="05000000000000000000" pitchFamily="2" charset="2"/>
              <a:buChar char="Ø"/>
            </a:pPr>
            <a:endParaRPr lang="en-US" sz="1600" dirty="0">
              <a:solidFill>
                <a:srgbClr val="007DC3"/>
              </a:solidFill>
              <a:latin typeface="+mn-lt"/>
            </a:endParaRPr>
          </a:p>
          <a:p>
            <a:pPr marL="0" indent="0">
              <a:buNone/>
            </a:pPr>
            <a:endParaRPr lang="en-US" sz="1600" i="1" dirty="0">
              <a:solidFill>
                <a:schemeClr val="accent1"/>
              </a:solidFill>
              <a:latin typeface="+mn-lt"/>
            </a:endParaRPr>
          </a:p>
        </p:txBody>
      </p:sp>
    </p:spTree>
    <p:extLst>
      <p:ext uri="{BB962C8B-B14F-4D97-AF65-F5344CB8AC3E}">
        <p14:creationId xmlns:p14="http://schemas.microsoft.com/office/powerpoint/2010/main" xmlns="" val="590264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lstStyle/>
          <a:p>
            <a:pPr>
              <a:buFont typeface="Wingdings" panose="05000000000000000000" pitchFamily="2" charset="2"/>
              <a:buChar char="Ø"/>
            </a:pPr>
            <a:endParaRPr lang="en-US" sz="1600" dirty="0">
              <a:solidFill>
                <a:srgbClr val="007DC3"/>
              </a:solidFill>
              <a:latin typeface="+mn-lt"/>
            </a:endParaRPr>
          </a:p>
          <a:p>
            <a:pPr>
              <a:buFont typeface="Wingdings" panose="05000000000000000000" pitchFamily="2" charset="2"/>
              <a:buChar char="Ø"/>
            </a:pPr>
            <a:r>
              <a:rPr lang="en-US" sz="1600" dirty="0">
                <a:solidFill>
                  <a:srgbClr val="007DC3"/>
                </a:solidFill>
                <a:latin typeface="+mn-lt"/>
              </a:rPr>
              <a:t>&lt;SOLUTION ARCHITECTURE&gt; (</a:t>
            </a:r>
            <a:r>
              <a:rPr lang="en-US" sz="1600" i="1" dirty="0">
                <a:solidFill>
                  <a:srgbClr val="007DC3"/>
                </a:solidFill>
                <a:latin typeface="+mn-lt"/>
              </a:rPr>
              <a:t>add additional slides as needed***</a:t>
            </a:r>
            <a:r>
              <a:rPr lang="en-US" sz="1600" dirty="0">
                <a:solidFill>
                  <a:srgbClr val="007DC3"/>
                </a:solidFill>
                <a:latin typeface="+mn-lt"/>
              </a:rPr>
              <a:t>)</a:t>
            </a:r>
          </a:p>
          <a:p>
            <a:pPr marL="770693" lvl="1" indent="-182880"/>
            <a:r>
              <a:rPr lang="en-US" dirty="0">
                <a:solidFill>
                  <a:srgbClr val="007DC3"/>
                </a:solidFill>
                <a:latin typeface="+mn-lt"/>
              </a:rPr>
              <a:t>Design</a:t>
            </a:r>
          </a:p>
          <a:p>
            <a:pPr marL="759263" lvl="1" indent="-171450"/>
            <a:r>
              <a:rPr lang="en-US" sz="1200" dirty="0">
                <a:solidFill>
                  <a:srgbClr val="007DC3"/>
                </a:solidFill>
                <a:latin typeface="+mn-lt"/>
              </a:rPr>
              <a:t>	</a:t>
            </a:r>
            <a:r>
              <a:rPr lang="en-US" sz="1200" dirty="0">
                <a:solidFill>
                  <a:schemeClr val="tx1"/>
                </a:solidFill>
                <a:latin typeface="+mn-lt"/>
              </a:rPr>
              <a:t>Slack will be used for </a:t>
            </a:r>
            <a:r>
              <a:rPr lang="en-US" sz="1200" dirty="0" err="1">
                <a:solidFill>
                  <a:schemeClr val="tx1"/>
                </a:solidFill>
                <a:latin typeface="+mn-lt"/>
              </a:rPr>
              <a:t>chatbot</a:t>
            </a:r>
            <a:r>
              <a:rPr lang="en-US" sz="1200" dirty="0">
                <a:solidFill>
                  <a:schemeClr val="tx1"/>
                </a:solidFill>
                <a:latin typeface="+mn-lt"/>
              </a:rPr>
              <a:t> interface with IBM Watson assistant and Watson discovery.</a:t>
            </a:r>
          </a:p>
          <a:p>
            <a:pPr marL="587813" lvl="1" indent="0">
              <a:buNone/>
            </a:pPr>
            <a:endParaRPr lang="en-US" dirty="0">
              <a:solidFill>
                <a:srgbClr val="007DC3"/>
              </a:solidFill>
              <a:latin typeface="+mn-lt"/>
            </a:endParaRPr>
          </a:p>
          <a:p>
            <a:pPr marL="770693" lvl="1" indent="-182880"/>
            <a:r>
              <a:rPr lang="en-US" dirty="0">
                <a:solidFill>
                  <a:srgbClr val="007DC3"/>
                </a:solidFill>
                <a:latin typeface="+mn-lt"/>
              </a:rPr>
              <a:t>Deployment</a:t>
            </a:r>
          </a:p>
          <a:p>
            <a:pPr marL="873563" lvl="1" indent="-285750"/>
            <a:r>
              <a:rPr lang="en-US" dirty="0">
                <a:solidFill>
                  <a:srgbClr val="007DC3"/>
                </a:solidFill>
                <a:latin typeface="+mn-lt"/>
              </a:rPr>
              <a:t>	</a:t>
            </a:r>
            <a:r>
              <a:rPr lang="en-US" sz="1200" dirty="0">
                <a:solidFill>
                  <a:schemeClr val="tx1"/>
                </a:solidFill>
                <a:latin typeface="+mn-lt"/>
              </a:rPr>
              <a:t>Slack</a:t>
            </a:r>
            <a:r>
              <a:rPr lang="en-US" dirty="0">
                <a:solidFill>
                  <a:srgbClr val="007DC3"/>
                </a:solidFill>
                <a:latin typeface="+mn-lt"/>
              </a:rPr>
              <a:t> </a:t>
            </a:r>
          </a:p>
          <a:p>
            <a:pPr marL="873563" lvl="1" indent="-285750"/>
            <a:endParaRPr lang="en-US" dirty="0">
              <a:solidFill>
                <a:srgbClr val="007DC3"/>
              </a:solidFill>
              <a:latin typeface="+mn-lt"/>
            </a:endParaRPr>
          </a:p>
          <a:p>
            <a:pPr marL="770693" lvl="1" indent="-182880"/>
            <a:r>
              <a:rPr lang="en-US" dirty="0">
                <a:solidFill>
                  <a:srgbClr val="007DC3"/>
                </a:solidFill>
                <a:latin typeface="+mn-lt"/>
              </a:rPr>
              <a:t>How did you arrive this solution?</a:t>
            </a:r>
          </a:p>
          <a:p>
            <a:pPr marL="770693" lvl="1" indent="-182880"/>
            <a:r>
              <a:rPr lang="en-US" sz="1200" dirty="0" err="1">
                <a:solidFill>
                  <a:schemeClr val="tx1"/>
                </a:solidFill>
                <a:latin typeface="+mn-lt"/>
              </a:rPr>
              <a:t>Chatbot</a:t>
            </a:r>
            <a:r>
              <a:rPr lang="en-US" sz="1200" dirty="0">
                <a:solidFill>
                  <a:schemeClr val="tx1"/>
                </a:solidFill>
                <a:latin typeface="+mn-lt"/>
              </a:rPr>
              <a:t> is much needed at the hour as communication, knowledge and awareness is the key to fight this pandemic</a:t>
            </a: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a:buFont typeface="Wingdings" panose="05000000000000000000" pitchFamily="2" charset="2"/>
              <a:buChar char="Ø"/>
            </a:pPr>
            <a:r>
              <a:rPr lang="en-US" sz="1600" dirty="0">
                <a:solidFill>
                  <a:srgbClr val="007DC3"/>
                </a:solidFill>
                <a:latin typeface="+mn-lt"/>
              </a:rPr>
              <a:t>&lt;TECHNOLOGY STACK&gt; (</a:t>
            </a:r>
            <a:r>
              <a:rPr lang="en-US" sz="1600" i="1" dirty="0">
                <a:solidFill>
                  <a:srgbClr val="007DC3"/>
                </a:solidFill>
                <a:latin typeface="+mn-lt"/>
              </a:rPr>
              <a:t>add additional slides as needed***)</a:t>
            </a:r>
          </a:p>
          <a:p>
            <a:pPr marL="770693" lvl="1" indent="-182880"/>
            <a:r>
              <a:rPr lang="en-US" dirty="0">
                <a:solidFill>
                  <a:srgbClr val="007DC3"/>
                </a:solidFill>
                <a:latin typeface="+mn-lt"/>
              </a:rPr>
              <a:t>Add the stack here </a:t>
            </a:r>
          </a:p>
          <a:p>
            <a:pPr marL="770693" lvl="1" indent="-182880"/>
            <a:r>
              <a:rPr lang="en-US" sz="1200" dirty="0">
                <a:solidFill>
                  <a:schemeClr val="tx1"/>
                </a:solidFill>
                <a:latin typeface="+mn-lt"/>
              </a:rPr>
              <a:t>IBM Watson + IBM cloud + Discovery</a:t>
            </a:r>
          </a:p>
          <a:p>
            <a:pPr marL="770693" lvl="1" indent="-182880"/>
            <a:r>
              <a:rPr lang="en-US" dirty="0">
                <a:solidFill>
                  <a:srgbClr val="007DC3"/>
                </a:solidFill>
                <a:latin typeface="+mn-lt"/>
              </a:rPr>
              <a:t>Why did you choose this stack?</a:t>
            </a:r>
          </a:p>
          <a:p>
            <a:pPr marL="770693" lvl="1" indent="-182880"/>
            <a:r>
              <a:rPr lang="en-US" sz="1200" dirty="0">
                <a:solidFill>
                  <a:schemeClr val="tx1"/>
                </a:solidFill>
                <a:latin typeface="+mn-lt"/>
              </a:rPr>
              <a:t>Open source and easily available</a:t>
            </a:r>
          </a:p>
          <a:p>
            <a:pPr marL="0" indent="0">
              <a:buNone/>
            </a:pPr>
            <a:endParaRPr lang="en-US" i="1" dirty="0">
              <a:solidFill>
                <a:schemeClr val="accent1"/>
              </a:solidFill>
            </a:endParaRPr>
          </a:p>
        </p:txBody>
      </p:sp>
    </p:spTree>
    <p:extLst>
      <p:ext uri="{BB962C8B-B14F-4D97-AF65-F5344CB8AC3E}">
        <p14:creationId xmlns:p14="http://schemas.microsoft.com/office/powerpoint/2010/main" xmlns="" val="220761323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Flow Diagram </a:t>
            </a:r>
          </a:p>
        </p:txBody>
      </p:sp>
      <p:sp>
        <p:nvSpPr>
          <p:cNvPr id="2050" name="AutoShape 2" descr="data:image/png;base64,iVBORw0KGgoAAAANSUhEUgAAAysAAALwCAYAAACX2eoEAAAgAElEQVR4XuzdD5xWc97/8feV0Uzpz9RU/iSJEiVu1p9N2SS1bFu5abet2B/bHf0jlfKnECrRVmQqcVu7N2XbxV1oEYpVslhuUkoh2rBqalRqJtNcv8f32jmzV1czzXVmrutc33PO6zweu6U553w/3+fn4Ho753udiNgQQAABSwQmTlye9VU95WbVUm4tKTcSUe5+8+v+f/1eKq1nSakpKKPW7mhUhdHDVHiYVGh+XyoVlpSq8JjdKpw4sWtJCgbhFAgggAACCPhaIOLr6ikeAQR8LTDy/mVt95dGz5MO6yiZX9Xe1xNKYfFRRT+MKPJXRbUicnjpuw9e3+3TFJ6eUyGAAAIIIOALAcKKL9pEkQgEQ2Dk/a+dXbI/2ikS0bmK6lxF1CpxZrUPzyrNyc6qlX14lrJr/+t/OWW/Hp51WDAgJP1Qsl/F+0pUtK8k9mvsfz+UqKi4pHTfDyW1KpjoBkWiq6Ra7x4W0VsP3HDBO4HBYCIIIIAAAghUIkBY4dJAAIG0Clwz9eWGtWtn9Y1KfSPSxfGDmUByZF49Hd20oY49sqGaN2uY1lr8dPKvtu7U11t36qut38n83oSZ+C0qvRiRntq3r+Sph2/u/p2f5katCCCAAAIIJCtAWElWiv0QQMCVwHUzXju/VKV9I4pcLqm5OdjcGWl5TCMd2bi+jmpSn3DiQvSbbTv19bZdMr9u+mpH7M5M2bYlqujTtVTrqQdHX/CGi1OyKwIIIIAAAtYLEFasbxEFIuAvgREzXr06osOujCra1anc3DE5sUWeWrdoonp1s/01IQur3b2nWBs3b9Onmwu05dt/31SJKLI8qv2P54/u9piFZVMSAggggAACrgUIK67JOAABBCoSuG7WX9tF95dMUDTS3/y8bp3aP5x0XNPDTUjh8a70XTMmrJjQ8smXW3/Ys3ff4bGRItEnI4dlTXrw+p+sTd/InBkBBBBAAIH0CxBW0m/MCAgEXmD49OU3RCKaICmvTvbhJeecelxWuxOPjD32xeaNgHksbO2n/9TbH31Zsrf4hyxJBdGoJs0e0/V+bypgFAQQQAABBFIvQFhJvSlnRCA0AtdPf/W80kgtE1IuMZNud8KROqt9C+XWrxMaA9smWrhrr95ds1lrP/unU9oLtaKlk2aN6fambbVSDwIIIIAAAlUJEFaqEuLnCCBQocCI6a9OVKTWeElZTRvVi4WUNsc1QcsSgQ1fbouFlq07dpuKShTRpPxRXe+0pDzKQAABBBBAICkBwkpSTOyEAALxAtfNXD4zGtUN5s9MSDm7fQse+bLwEjGPhr2zZnMstJgtqsis2aMvGGlhqZSEAAIIIIBAhQKEFS4MBBBwJTB85vLHIlFdZV7W2P3HJ+mEY/NcHc/O3gt89o8CvfzWJ867Wp7IH931Su+rYEQEEEAAAQTcCxBW3JtxBAKhFLhh5vLcH6L6n4jUq2G9HHXv2FbHNG0QSgs/Ttp8a5gJLDt3F5nyl2RFdMX9o7oW+nEu1IwAAgggEB4Bwkp4es1MEai2wJCZy4/PiuoJSZ2aNa6nHh3bqnHDutU+HwdmRqDguz16edV6fbt9tyKKvBndH7kif2yXzzNTDaMigAACCCBQtQBhpWoj9kAg1AJjfru8SXEtvSLp9OOOaqQe552kujm1Q23i58nvKdqnl95cr83fxG6qfJBdqoum39h1m5/nRO0IIIAAAsEVIKwEt7fMDIGUCIyY8drDUnTwicfm6ZLOp6hWLf6xkRLYDJ6ktDSqF1Z8rE//UWDeIPlI/ugLrslgOQyNAAIIIIBApQJ86uDiQACBSgWum/7q4Gik1sPmRY+XX3RaFo9+Bedi2f7dHj39yoexF0hGoqXXPDim2yPBmR0zQQABBBAIigBhJSidZB4IpFjguunLTi+NRF6JSE26ndtG7U88KsUjcLpMC6z59Bu9+rcNikrbakWjFz045sIPMl0T4yOAAAIIIBAvQFjhekAAgQoFRsx4bYkU/ZkJKSassAVTwIQVE1qkyF/yR1/QM5izZFYIIIAAAn4VIKz4tXPUjUAaBcreTn+Heezrsm4dWFCfRutMn9osuH/m1dUyj4UpWnpn/phuEzNdE+MjgAACCCDgCBBWuBYQQOAggREzlv+f+favnj9pJ7Owni3YAmah/ZK/rjWT/Dh/dNd2wZ4ts0MAAQQQ8JMAYcVP3aJWBDwQGD592c8ikciSIxvXU7+Lz/BgRIawQWD+X95TQeH3Zv1K/9mju/7RhpqoAQEEEEAAAcIK1wACCBwgMHzm8sciUV3V+YxWOvOUY9EJicCqDzbpnTWbTVhZPHt010tDMm2miQACCCBguQBhxfIGUR4CXgqUvQByqxnzqj5nq8EROV4Oz1gZFCjctVf/89y7sQpKS3T0nHFdzap7NgQQQAABBDIqQFjJKD+DI2CXwIgZr42SojNaNW+sXl3a21Uc1aRd4OlXPtSWb78z49ySP7rr1LQPyAAIIIAAAghUIUBY4RJBAIFygREzlq+S9ONLOp2sNi2bIhMygfVfbNVLK9eZWb+VP7prx5BNn+kigAACCFgoQFixsCmUhECmBEbMfG2LotFjrvz5WWrUoE6mymDcDAns2LlXjz//rhSJfJU/6oLmGSqDYRFAAAEEECgXIKxwMSCAQEzgmnnvHl77+137zO9H/KqzatWy7x8Pzz69QDcO//VBHRs5bqKGj56QdCeLivZq1n136hcDr1arE9secNzsGZPUsfOFOvOc88r/vHBHgWbcc5tG33K3chsF96ucS0ujyv/jiti89x1Rv/bD1571Q9Ko7IgAAggggEAaBOz7NJKGSXJKBBCoWmDYjOWta0kb6tXN1m8uPafqAzKwhwkrZut9+YAajU5YqZzvd4ve1u49xSqV2swZ3XVjjaA5GAEEEEAAgRoKEFZqCMjhCARFYMTM1y9UtPTVY5o1VN+LTrNyWlWFFXNXxGwP3Pevl7DH33Exd0fGDLtSbyxfqv8admPs59W5s2KOc85jfv/HZ/9afhcm/s5P/Njxdf129v/UOGylszlPvfKhvjKL7CO1uuWP6rIsnWNxbgQQQAABBKoSIKxUJcTPEQiJwIgZr10tRX93Sqsj1b3jSVbOOpmw8s9vvtKtd01X0d49sVAxfNQEtTvtDE25fYwu7XtFLFi89/abmnjLCD3w8JOuHwOb/9hctWh5QixwfP7pes2adpfuuGeWPtuwXrNnTtL0OY/HHhUzAcXZzwkrbh5Vy1QDXl71iT7+/J+SIr/JH33BY5mqg3ERQAABBBAwAoQVrgMEEIgJjJj+6kRFat1xboeWOrfDcVaqVLZmxbm7ER8QzASc9SeN8vLKQ4UJEjV5DMyElffeebM8lDhQiWObIPPn+Y/p+nF36NE508uDi5WwcUX9bfWX+tvqL6Ro6Z35Y7r96xYVGwIIIIAAAhkSIKxkCJ5hEbBNICh3VuIXx8eHFSc45OTUqVFYce6aJD5qZsZy/szp7flde8RCjQk4iYv2beu/Uw93VmztDHUhgAAC4RQgrISz78wagYMEgrJmpbKw4jyuVdWdlYoeNYt/3Cv+28CcdTDmUbNVK5ZVGkgq+oYxWy9B1qzY2hnqQgABBMIpQFgJZ9+ZNQIHCQTh28ASQ4Hz186albPO7Rxba3KoNSvmZ/FrTwxU/JqT+Me94h8n21FQcMBx5jyLnnoitn7GPAbmlzsrfBsY/3BAAAEEELBJgLBiUzeoBYEMCvj5PSu/+vU1FYaC+PCS7LeBmRaYoPGr3j8p70Zl3ypmdoj/dq/4NTXOI2DOY2N+CCu8ZyWDfwMyNAIIIIBAhQKEFS4MBBAoF+AN9uG+GHiDfbj7z+wRQAABGwUIKzZ2hZoQyJDAiBnLV0n68SWdTlablk0zVAXDZkpg/Rdb9dLKdWb4t/JHd+2YqToYFwEEEEAAAUeAsMK1gAAC/76zMuO1UVJ0RqvmjdWrS3tkQibw9Csfaot5IaR0S/7orlNDNn2miwACCCBgoQBhxcKmUBICmRIY89vlTYpraasZ/6o+Z6vBETmZKoVxPRYo3LVX//Pcu7FRS0t09JxxXb/xuASGQwABBBBA4CABwgoXBQIIHCAwfObyxyJRXdX5jFY685Rj0QmJwKoPNumdNZsVlRbPHt310pBMm2kigAACCFguQFixvEGUh4DXAsOnL/tZJBJZcmTjeup38RleD894GRKY/5f3VFD4vQkr/WeP7vrHDJXBsAgggAACCBwgQFjhgkAAgYMERsxY/n+STu/5k3Y68dg8hAIu8Ok/CrTkr2vNLD/OH921XcCny/QQQAABBHwkQFjxUbMoFQGvBEZMf3WiIrXuaNywri7r1kF1c2p7NTTjeCywp2ifnnl1tbZ/t0eKlt6ZP6bbRI9LYDgEEEAAAQQqFSCscHEggECFAiNmvLZEiv6s/YlHqdu5bVAKqMCrf9ugNZ+atfSRv+SPvqBnQKfJtBBAAAEEfCpAWPFp4ygbgXQLXDd92emlkcgrEamJCSsmtLAFS8CEFBNWotK2WtHoRQ+OufCDYM2Q2SCAAAII+F2AsOL3DlI/AmkUuG76q4OjkVoP18k+vOTyi07LMo+FsQVDwDz29fQrH5bsLf4hKxItvebBMd0eCcbMmAUCCCCAQJAECCtB6iZzQSANAiNmvPawFB1sFtpf0vkU1arFPzbSwOzpKUtLo3phxccyC+ulyCP5oy+4xtMCGAwBBBBAAIEkBfjUkSQUuyEQVoGyF0W+Yr4d7LijGqnHeSex4N7HF4NZUP/Sm+u1+ZtCM4sPskt10fQbu27z8ZQoHQEEEEAgwAKElQA3l6khkCqBITOXH58V1ROSOjVrXE89OrYVj4SlSte78xR8t0cvr1qvb7fvVkSRN6P7I1fkj+3yuXcVMBICCCCAAALuBAgr7rzYG4HQCtwwc3nuD1H9T0Tq1bBejrp3bKtjmjYIrYffJr7l2+/08lufaOfuIlP6kqyIrrh/VNfY7RU2BBBAAAEEbBUgrNjaGepCwFKB4TOXPxaJ6qrs2lnq/uOTdAIvjbS0U/8u67N/FMSCSvG+EvOHT+SP7nql9UVTIAIIIIAAAmZlJQoIIICAW4HrZi6fGY3qBnPcWe1b6Oz2LXR41mFuT8P+aRb4oWS/3lmzWe+u2RwbKarIrNmjLxiZ5mE5PQIIIIAAAikTIKykjJITIRAugREzl9+hqCZIymraqF4stLQ5rkm4ECye7YYvt8VCytYdu02VJYqWTubt9BY3jNIQQAABBCoUIKxwYSCAQLUFrp/+6nmlkVomsFxiTtLuhCNjoSW3fp1qn5MDayZQuGtvLKSs/eyfzoleqBUtnTRrTLc3a3ZmjkYAAQQQQMB7AcKK9+aMiEDgBIZPX35DJBK7y5JnXiB5zqnHZbU78UgeDfOw0+aRr7Wf/lNvf/Rl7EWPkgqiUU2aPabr/R6WwVAIIIAAAgikVICwklJOToZAeAWum/XXdtH9JRMUjfQ3CnXr1P7hpOOaHn5iizw1b9YwvDBpnrn5lq9PNxfoky+3/rBn777DY8NFok9GDsua9OD1P1mb5uE5PQIIIIAAAmkVIKyklZeTIxA+gREzXr06osOujCra1Zm9CSsmtLRu0UT16maHDyXFM969p1gbN2+LhRQTVpwtosjyqPY/nj+622MpHpLTIYAAAgggkBEBwkpG2BkUgeALXDfjtfNLVdo3osjlkpqbGZtvDGt5TCMd2bi+jmpSnzsuLi6Db7bt1Nfbdsn8uumrHTKPfZVtW6KKPl1LtZ56cPQFb7g4JbsigAACCCBgvQBhxfoWUSAC/ha4ZurLDWvXzuoblfpGpIvjZ5N9eJaOzKuno5s21LFHNiS8xOF8tXWnvt66U19t/U7m92XvSCnfIyq9GJGe2rev5KmHb+7+79sr/r5cqB4BBBBAAIEDBAgrXBAIIOCZwMj7Xzu7ZH+0UySicxXVuYqoVeLgtQ/PKs3Jzqplgox58aT5X07Zr0F6l4u5M2ICSNG+ktivsf/9UKKi4pLSfT+U1KqgKRsUia6Sar17WERvPXDDBe941jgGQgABBBBAIEMChJUMwTMsAghII+9f1nZ/afQ86bCOkvlV7XH5l0BU0Q8jivxVUa2IHF767oPXd/sUGwQQQAABBMImQFgJW8eZLwIWC0ycuDzrq3rKzaql3FpSbiSi3P3m1/3/+r1UWi9V5S+eN+6S/T/sO/yyEfc/m6pzujtPrd3RqAqjh6nwMKnQ/L5UKiwpVeExu1U4cWLXEnfnY28EEEAAAQSCJ0BYCV5PmRECCFQtkCNpu1nzL+nIst9XfRR7IIAAAggggICnAoQVT7kZDAEELBG4RdKtZWElX9KNltRFGQgggAACCCAQJ0BY4XJAAIGwCZi7KQWS6pdN3HwH8NGStoYNgvkigAACCCBguwBhxfYOUR8CCKRaYJyk2yUdUXbiYklzJY1K9UCcDwEEEEAAAQRqJkBYqZkfRyOAgL8EzFcCm7UqDRPKLi17ceU3/poO1SKAAAIIIBBsAcJKsPvL7BBA4ECBMZKmSDJ3U0xoOUxSE0lZkv5b0lDAEEAAAQQQQMAeAcKKPb2gEgQQSL/AGkm7JY2VdHbZWpXHywLMKZLOl7Ql/WUwAgIIIIAAAggkI0BYSUaJfRBAICgCjSTtKJuMWaPSQtLosr9uI2lDUCbKPBBAAAEEEAiCAGElCF1kDgggUB2BGyS1ZGF9deg4BgEEEEAAAW8ECCveODMKAgjYJzBSUitJJrSwIYAAAggggICFAoQVC5tCSQgg4InAdZLMo1/XezIagyCAAAIIIICAawHCimsyDkAAgYAIjJDUVpIJLWwIIIAAAgggYKEAYcXCplASAgh4IjBMUjtJJrSwIYAAAggggICFAoQVC5tCSQgg4ImAeadKB0kmtLAhgAACCCCAgIUChBULm0JJCCDgicAQSafzIkhPrBkEAQQQQACBagkQVqrFxkEIIBAAgWsk/UjStQGYC1NAAAEEEEAgkAKElUC2lUkhgEASAoPL3mJvQgsbAggggAACCFgoQFixsCmUhAACngj8l6RzJZnQwoYAAggggAACFgoQVixsCiUhgIAnAr+R1EnSIE9GYxAEEEAAAQQQcC1AWHFNxgEIIBAQgaslnS/JhBY2BBBAAAEEELBQgLBiYVMoCQEEPBH4f5K6SrrKk9EYBAEEEEAAAQRcCxBWXJNxAAIIBETg15K6STKhhQ0BBBBAAAEELBQgrFjYFEpCAAFPBK6U1F2SCS1sCCCAAAIIIGChAGHFwqZQEgIIeCIwUNIlkq7wZDQGQQABBBBAAAHXAoQV12QcgAACAREYIKmnJBNa2BBAAAEEEEDAQgHCioVNoSQEEPBE4FeSeksyoYUNAQQQQAABBCwUIKxY2BRKQgABTwT6SfpPSSa0sCGAAAIIIICAhQKEFQubQkkIIOCJwC8lXS7JhBY2BBBAAAEEELBQgLBiYVMoCQEEPBHoWxZUfuHJaAyCAAIIIIAAAq4FCCuuyTgAAQQCImDuqvSXZEILGwIIIIAAAghYKEBYsbAplIQAAp4IXFb2TWAmtLAhgAACCCCAgIUChBULm0JJCCDgicClZW+vN4vs2RBAAAEEEEDAQgHCioVNoSQEEPBEoI+kqyWZ0MKGAAIIIIAAAhYKEFYsbAolIYCAJwK9JA0ue9eKJwMyCAIIIIAAAgi4EyCsuPNibwQQCI7AzyVdK8mEFjYEEEAAAQQQsFCAsGJhUygJAQQ8EegpaagkE1rYEEAAAQQQQMBCAcKKhU2hJAQQ8ETgEknXSfqZJ6MxCAIIIIAAAgi4FiCsuCbjAAQQCIjAxZJGSjKhhQ0BBBBAAAEELBQgrFjYFEpCAAFPBH4qaZQkE1rYEEAAAQQQQMBCAcKKhU2hJAQQ8ESgu6Sxknp4MhqDIIAAAggggIBrAcKKazIOQACBgAhcJOkmSSa0sCGAAAIIIICAhQKEFQubQkkIIOCJwIWSxkvq5sloDIIAAggggAACrgUIK67JOAABBAIi0FXSbZJMaGFDAAEEEEAAAQsFCCsWNoWSEEDAE4ELJN0hyYQWNgQQQAABBBCwUICwYmFTKAkBBDwR+ImkuyV18WQ0BkEAAQQQQAAB1wKEFddkHIAAAgEROF/SZEkmtLAhgAACCCCAgIUChBULm0JJCCDgiUBnSfdIMqGFDQEEEEAAAQQsFCCsWNgUSkIAAU8EzpM0TVInT0ZjEAQQQAABBBBwLUBYcU3GAQggEBCBjpKmSzKhhQ0BBBBAAAEELBQgrFjYFEpCAAFPBM6V9ICkH3syGoMggAACCCCAgGsBwoprMg5AAIGACJwj6UFJJrSwIYAAAggggICFAoQVC5tCSQgg4InA2ZJmSzKhhQ0BBBBAAAEELBQgrFjYFEpCAAFPBH4kaZ6kszwZjUEQQAABBBBAwLUAYcU1GQcggEBABM6U9IgkE1rYEEAAAQQQQMBCAcKKhU2hJAQQ8ETgDEm/k2R+ZUMAAQQQQAABCwUIKxY2hZIQQMATgdMl/UHSf3gyGoMggAACCCCAgGsBwoprMg5AAIGACJwm6XFJJrSwIYAAAggggICFAoQVC5tCSQgg4InAqZKelNTBk9EYBAEEEEAAAQRcCxBWXJNxAAIIBESgvaSFkkxoYUMAAQQQQAABCwUIKxY2hZIQQMATgXaS/izJhBY2BBBAAAEEELBQgLBiYVMoCQEEPBE4WdL/SjrFk9EYBAEEEEAAAQRcCxBWXJNxAAIIBESgraTFkkxoYUMAAQQQQAABCwUIKxY2hZIQQMATgZMkPS/J/MqGAAIIIIAAAhYKEFYsbAolIYCAJwKtJb0gqY0nozEIAggggAACCLgWIKy4JuMABBAIiMCJkl6SZEILGwIIIIAAAghYKEBYsbAplIQAAp4ItJL0qqQTPBmNQRBAAAEEEEDAtQBhxTUZByCAQEAEjpe0XJIJLWwIIIAAAgggYKEAYcXCplASAgh4ItBS0l8lmV/ZEEAAAQQQQMBCAcKKhU2hJAQQ8ESghaSVko7zZDQGQQABBBBAAAHXAoQV12QcgAACARE4VtIqSSa0sCGAAAIIIICAhQKEFQubQkkIIOCJQHNJb0syv7IhgAACCCCAgIUChBULm0JJCCDgicDRkv4u6RhPRmMQBBBAAAEEEHAtQFhxTcYBCCAQEIGjJL0vyYQWNgQQQAABBBCwUICwYmFTKAkBBDwRaCZptaQjPRmNQRBAAAEEEEDAtQBhxTUZByCAQEAEmkpaI8mEFjYEEEAAAQQQsFCAsGJhUygJAQQ8EWgiaZ0k8ysbAggggAACCFgoQFixsCmUhAACngg0lrRBUp4nozEIAggggAACCLgWIKy4JuMABBAIiEAjSZ9KMqGFDQEEEEAAAQQsFCCsWNgUSkIAAU8EciVtkmR+ZUMAAQQQQAABCwUIKxY2hZIQQMATgQaSNktqWDZatqRiT0ZmEAQQQAABBBBISoCwkhQTOyGAQEAEbpY0XtKNkhZI2lL2GJj567skjZaUH5C5Mg0EEEAAAQR8L0BY8X0LmQACCLgQMG+r/0fZHZRdZUHle0lZkvZLMndb2BBAAAEEEEDAEgHCiiWNoAwEEPBM4AFJQyTVjhvRBJY7JU3zrAoGQgABBBBAAIEqBQgrVRKxAwIIBEzAvATyK0mHxc1rZ9lXGJcEbK5MBwEEEEAAAV8LEFZ83T6KRwCBagrMkDS87O6KuasySdLUap6LwxBAAAEEEEAgTQKElTTBcloEELBawLwI8puytSq7y95izzeBWd0yikMAAQQQCKMAYSWMXWfOCCBgBMz6lOsk3S1pMiQIIIAAAgggYJ8AYcW+nlARAgh4I2BeBjlX0iBJe7wZklEQQAABBBBAwI0AYcWNFvsiEE6B1m3atHl5w4YNx4dz+sy6pgJt2rTZtGHDhlY1PQ/HI4AAAgiET4CwEr6eM2MEXAk0adJkyciRI382YcIEV8exMwJGoE+fPjufffZZ88id+RIDNgQQQAABBFwJEFZccbEzAqETuLRly5Z/2LRpEy9LDF3raz7hRYsW6eqrr95cWFh4XM3PxhkQQAABBMIoQFgJY9eZMwJJCuTm5n752GOPtbj00kuTPILdEPi3wPHHH7/ziy+++H+SFuGCAAIIIIBAdQQIK9VR4xgEwiEwoXfv3mMXL17MXZVw9Duls5w0aZIeeOCBv2zbtq1nSk/MyRBAAAEEQiVAWAlVu5ksAkkLtJa0YcOGDWrd2vyWDYHkBTZu3Kg2bdqYA8z/bUz+SPZEAAEEEEDgQAHCClcEAggcJMCiei6KmgiwqL4mehyLAAIIIBAvQFjhekAAgUQBFtVzTVRbgEX11abjQAQQQACBCgQIK1wWCCBwgACL6rkgaiLAovqa6HEsAggggECiAGGFawIBBOIFWFTP9VBtARbVV5uOAxFAAAEEKhEgrHBpIICAI8Cieq6FaguwqL7adByIAAIIIHAIAcIKlwcCCMQEWFTPhVATARbV10SPYxFAAAEEKhMgrHBtIICAEWBRPddBtQVYVF9tOg5EAAEEEKhCgLDCJYIAAmJRPRdBTQRYVF8TPY5FAAEEEDiUAGGF6wMBBFhUzzVQbQEW1VebjgMRQAABBJIQIKwkgcQuCARYgEX1AW5uuqfGovp0C3N+BBBAAAHCCtcAAiEWYFF9iJufgqmzqD4FiJwCAQQQQOCQAoQVLhAEwivAovrw9r7GM2dRfY0JOQECCCCAQBIChJUkkNgFgSAKsKg+iF31bk4sqvfOmpEQQACBMAsQVsLcfeYeZgEW1Ye5+zWcO4vqawjI4QgggAACSQsQVpKmYkcEAiPAovrAtNL7ibCo3ntzRkQAAQTCLEBYCXP3mXsoBVhUH8q2p2zSLKpPGSUnQgABBBBIQoCwkgQSuyAQIAEW1QeomV5PhUX1XoszHgIIIIAAYZ+F47wAACAASURBVIVrAIEQCbCoPkTNTsNUWVSfBlROiQACCCBwSAHCChcIAuERCNSi+rvvvlu33377Ad1bsWKFOnXqFPuzvXv3atSoUTr//PM1cODAlHR5/vz5evzxx2V+zcvLS8k5/XISFtX7pVPUiQACCARLgLASrH4yGwQqEwjMononhJiJzpw5U3Xq1InNef369erXr5/Gjh0bCyeEldT9zcCi+tRZciYEEEAAAXcChBV3XuyNgC8FgrSo3oSS66+/XrNmzVLbtm0P6Ef8nY+6detyZyVFVyuL6lMEyWkQQAABBFwLEFZck3EAAr4TCNSi+pUrV2r48OFauHDhQWElvjMV3Vlx/mzevHnlu95111267bbbyv/anL9z586xvz799NMPGCfxMbCCgoLyR8yC+mgYi+p99/c7BSOAAAKBEiCsBKqdTAaBgwWCtqjeCQgvvfSSnnjiiUrXoySGFeevmzdvXh5OEh8dc/569uzZsbUvieEk/q+NtHnc7Pjjjz/gcbSgXYMsqg9aR5kPAggg4C8Bwoq/+kW1CLgVCNSiemfy8YHF+bOf/vSnByx8TwwrFT0+lhhgzKL9LVu2VBo+nLDy3//93zILzs0Wv27GbXNs359F9bZ3iPoQQACB4AsQVoLfY2YYXoHALKo/VAvjH9sy+zmPdR1qgb1zB+WDDz6Indocc+ONN8bWuMTfeUkc14SVadOm6cgjj1QkEgn0t4KxqD68/+Bg5ggggIBNAoQVm7pBLQikUCBIi+qTZTF3Rp5++unYOpPjjjvugAX2ietVEgOKE1YO9VXHJqxcccUV6tGjh/75z3/q8ssvP2C9S7J1+mE/FtX7oUvUiAACCARfgLAS/B4zw3AKBGpRfbItjF9zcuaZZx4QVipamB//GFiyd1ac96ysW7cuthA//t0uydZp+34sqre9Q9SHAAIIhEeAsBKeXjPTEAkEbVF9fOsOta4kfl1K4p0Vc1fkjTfeqPDdLM4dkmTXrJhzOV+NbGoL2roVFtWH6B8WTBUBBBCwXICwYnmDKA+BaggEclG94+DcPanoESwTNsxmvoo4cc2Ks7bFuRMS/1jYtddeGwscX375ZezFks63gSXejUn8drDEbxOrRq+sO4RF9da1hIIQQACBUAsQVkLdfiYfQIFQLKqv6H0pppfxj2RVtMDeWXPi9N189fFnn30mE0qc96QkLtiPP2diWDHniV8nk/iSSr9dXyyq91vHqBcBBBAIvgBhJfg9ZoYhEgjjovoQtTftU2VRfdqJGQABBBBAwKUAYcUlGLsjYLFAKBfVW9wPX5XGonpftYtiEUAAgdAIEFZC02omGnSBIC+qD3rvbJgfi+pt6AI1IIAAAggkChBWuCYQCIZAoBfVB6NF9s6CRfX29obKEEAAgbALEFbCfgUw/yAIhGJRfRAaZeMcWFRvY1eoCQEEEEDAESCscC0g4HMBFtX7vIEZLp9F9RluAMMjgAACCBxSgLDCBYKAvwVYVO/v/mW0ehbVZ5SfwRFAAAEEkhAgrCSBxC4I2CrAonpbO+OPulhU748+USUCCCAQZgHCSpi7z9z9LsCier93MIP1s6g+g/gMjQACCCCQtABhJWkqdkTAKgEW1VvVDn8Vw6J6f/WLahFAAIEwCxBWwtx95u5bARbV+7Z1VhTOonor2kARCCCAAAJJCBBWkkBiFwQsE2BRvWUN8VM5LKr3U7eoFQEEEECAsMI1gIDPBFhU77OGWVYui+otawjlIIAAAggcUoCwwgWCgL8EWFTvr35ZVS2L6q1qB8UggAACCCQhQFhJAoldELBEgEX1ljTCj2WwqN6PXaNmBBBAAAHCCtcAAj4RYFG9TxplaZksqre0MZSFAAIIIHBIAcIKFwgC/hBgUb0/+mRllSyqt7ItFIUAAgggkIQAYSUJJHZBINMCLKrPdAf8PT6L6v3dP6pHAAEEwixAWAlz95m7XwRYVO+XTllYJ4vqLWwKJSGAAAIIJC1AWEmaih0RyIgAi+ozwh6MQVlUH4w+MgsEEEAgzAKElTB3n7lbL8CieutbZHWBLKq3uj0UhwACCCCQhABhJQkkdkEgQwIsqs8QfBCGZVF9ELrIHBBAAAEECCtcAwhYKsCieksb45OyWFTvk0ZRJgIIIIDAIQUIK1wgCNgpwKJ6O/vii6pYVO+LNlEkAggggEASAoSVJJDYBQGvBdq0afP5hg0bjvd6XMYLhkCbNm02bdiwobukjcGYEbNAAAEEEAirAGElrJ1n3gggMEtSPUm/gQIBBBBAAAEE7BQgrNjZF6pCAIH0CuRI2i7pcElHlv0+vSNydgQQQAABBBBwLUBYcU3GAQggEACBWyTdWhZW8iXdGIA5MQUEEEAAAQQCJ0BYCVxLmRACCFQhYO6mFEiqX7bffklHS9qKHAIIIIAAAgjYJUBYsasfVIMAAukXGCfpdklHlA1VLGmupFHpH5oREEAAAQQQQMCNAGHFjRb7IoCA3wVqla1PaZgwkVJJzSV94/cJUj8CCCCAAAJBEiCsBKmbzAUBBKoSGCNpiiRzN8UssD9MUhNJWZL+W9LQqk7AzxFAAAEEEEDAOwHCinfWjIQAApkXWCNpt6Sxks4uW6vyeFmAOUXS+ZK2ZL5MKkAAAQQQQAABI0BY4TpAAIEwCTSStKNswmaNSgtJo8v+uo2kDWHCYK4IIIAAAgjYLkBYsb1D1IcAAukSuEFSSxbWp4uX8yKAAAIIIFBzAcJKzQ05AwII+FNgpKRWkkxoYUMAAQQQQAABCwUIKxY2hZIQQMATgeskmUe/rvdkNAZBAAEEEEAAAdcChBXXZByAAAIBERghqa0kE1rYEEAAAQQQQMBCAcKKhU2hJAQQ8ERgmKR2kkxoYUMAAQQQQAABCwUIKxY2hZIQQMATAfNOlQ6STGhhQwABBBBAAAELBQgrFjaFkhBAwBOBIZJO50WQnlgzCAIIIIAAAtUSIKxUi42DEEAgAALXSPqRpGsDMBemgAACCCCAQCAFCCuBbCuTQgCBJAQGl73F3oQWNgQQQAABBBCwUICwYmFTKAkBBDwR+C9J50oyoYUNAQQQQAABBCwUIKxY2BRKQgABTwR+I6mTpEGejMYgCCCAAAIIIOBagLDimowDEEAgIAJXSzpfkgktbAgggAACCCBgoQBhxcKmUBICCHgi8P8kdZV0lSejMQgCCCCAAAIIuBYgrLgm4wAEEAiIwK8ldZNkQgsbAggggAACCFgoQFixsCmUhAACnghcKam7JBNa2BBAAAEEEEDAQgHCioVNoSQEEPBEYKCkSyRd4cloDIIAAggggAACrgUIK67JOAABBAIiMEBST0kmtLAhgAACCCCAgIUChBULm0JJCCDgicCvJPWWZEILGwIIIIAAAghYKEBYsbAplIQAAp4I9JP0n5JMaGFDAAEEEEAAAQsFCCsWNoWSEEDAE4FfSrpckgktbAgggAACCCBgoQBhxcKmUBICCHgi0LcsqPzCk9EYBAEEEEAAAQRcCxBWXJNxAAIIBETA3FXpL8mEFjYEEEAAAQQQsFCAsGJhUygJAQQ8Ebis7JvATGhhQwABBBBAAAELBQgrFjaFkhBAwBOBS8veXm8W2bMhgAACCCCAgIUChBULm0JJCCDgiUAfSVdLMqGFDQEEEEAAAQQsFCCsWNgUSkIAAU8EekkaXPauFU8GZBAEEEAAAQQQcCdAWHHnxd4IIBAcgZ9LulaSCS1sCCCAAAIIIGChAGHFwqZQEgIIeCLQU9JQSSa0sCGAAAIIIICAhQKEFQubQkkIIOCJwCWSrpP0M09GYxAEEEAAAQQQcC1AWHFNxgEIIBAQgYsljZRkQgsbAggggAACCFgoQFixsCmUhAACngj8VNIoSSa0sCGAAAIIIICAhQKEFQubQkkIIOCJQHdJYyX18GQ0BkEAAQQQQAAB1wKEFddkHIAAAgERuEjSTZJMaGFDAAEEEEAAAQsFCCsWNoWSEEDAE4ELJY2X1M2T0RgEAQQQQAABBFwLEFZck3EAAggERKCrpNskmdDChgACCCCAAAIWChBWLGwKJSGAgCcCF0i6Q5IJLWwIIIAAAgggYKEAYcXCplASAgh4IvATSXdL6uLJaAyCAAIIIIAAAq4FCCuuyTgAAQQCInC+pMmSTGhhQwABBBBAAAELBQgrFjaFkhBAwBOBzpLukWRCCxsCCCCAAAIIWChAWLGwKZSEAAKeCJwnaZqkTp6MxiAIIIAAAggg4FqAsOKajAMQQCAgAh0lTZdkQgsbAggggAACCFgoQFixsCmUhAACngicK+kBST/2ZDQGQQABBBBAAAHXAoQV12QcgAACARE4R9KDkkxoYUMAAQQQQAABCwUIKxY2hZIQQMATgbMlzZZkQgsbAggggAACCFgoQFixsCmUhAACngj8SNI8SWd5MhqDIIAAAggggIBrAcKKazIOQACBgAicKekRSSa0sCGAAAIIIICAhQKEFQubQkkIIOCJwBmSfifJ/MqGAAIIIIAAAhYKEFYsbAolIYCAJwKnS/qDpP/wZDQGQQABBBBAAAHXAoQV12QcgAACARE4TdLjkkxoYUMAAQQQQAABCwUIKxY2hZIQQMATgVMlPSmpgyejMQgCCCCAAAIIuBYgrLgm4wAEEAiIQHtJCyWZ0MKGAAIIIIAAAhYKEFYsbAolIYCAJwLtJP1ZkgktbAgggAACCCBgoQBhxcKmUBICCHgicLKk/5V0iiejMQgCCCCAAAIIuBYgrLgm4wAEEAiIQFtJiyWZ0MKGAAIIIIAAAhYKEFYsbAolIYCAJwInSXpekvmVDQEEEEAAAQQsFCCsWNgUSkIAAU8EWkt6QVIbT0ZjEAQQQAABBBBwLUBYcU3GAQggEBCBEyW9JMmEFjYEEEAAAQQQsFCAsGJhUygJAQQ8EWgl6VVJJ3gyGoMggAACCCCAgGsBwoprMg5AAIGACBwvabkkE1rYEEAAAQQQQMBCAcKKhU2hJAQQ8ESgpaS/SjK/siGAAAIIIICAhQKEFQubQkkIIOCJQAtJKyUd58loDIIAAggggAACrgUIK67JOAABBAIicKykVZJMaGFDAAEEEEAAAQsFCCsWNoWSEEDAE4Hmkt6WZH5lQwABBBBAAAELBQgrFjaFkhBAwBOBoyX9XdIxnozGIAgggAACCCDgWoCw4pqMAxBAICACR0l6X5IJLWwIIIAAAgggYKEAYcXCplASAgh4ItBM0mpJR3oyGoMggAACCCCAgGsBwoprMg5AAIGACDSVtEaSCS1sCCCAAAIIIGChAGHFwqZQEgIIeCLQRNI6SeZXNgQQQAABBBCwUICwYmFTKAkBBDwRaCxpg6Q8T0ZjEAQQQAABBBBwLUBYcU3GAQggEBCBRpI+lWRCCxsCCCCAAAIIWChAWLGwKZSEAAKeCORK2iTJ/MqGAAIIIIAAAhYKEFYsbAolIYCAJwINJG2W1LBstGxJxZ6MzCAIIIAAAgggkJQAYSUpJnZCAIGACNwsabykGyUtkLSl7DEw89d3SRotKT8gc2UaCCCAAAII+F6AsOL7FjIBBBBwIWDeVv+Psjsou8qCyveSsiTtl2TutrAhgAACCCCAgCUChBVLGkEZCCDgmcADkoZIqh03ogksd0qa5lkVDIQAAggggAACVQoQVqokYgcEEAiYgHkJ5FeSDoub186yrzAuCdhcmQ4CCCCAAAK+FiCs+Lp9FI8AAtUUmCFpeNndFXNXZZKkqdU8F4chgAACCCCAQJoECCtpguW0CCBgtYB5EeQ3ZWtVdpe9xZ5vArO6ZRSHAAIIIBBGAcJKGLvOnBFAwAiY9SnXSbpb0mRIEEAAAQQQQMA+AcKKfT2hIgQQ8EbAvAxyrqRBkvZ4MySjIIAAAggggIAbAcKKGy32RcAygd9P/N/P9+zae7xlZVFOSATq1q+z6aqJ/9kqJNNlmggggAACGRAgrGQAnSERSJXAnDELoj1/0zVVp+M8CLgSWPK75Ro2fQD/HnGlxs4IIIAAAm4E+JeMGy32RcAyASesrPrL/2n7Nzssq45ygirQ+KhG6viz/xBhJagdZl4IIICAPQKEFXt6QSUIuBZwwor50MgdFtd8HFBNAed6I6xUE5DDEEAAAQSSFiCsJE3FjgjYJ0BYsa8nYaiIsBKGLjNHBBBAwA4BwoodfaAKBKolQFipFhsH1VCAsFJDQA5HAAEEEEhagLCSNBU7ImCfAGHFvp6EoSLCShi6zBwRQAABOwQIK3b0gSoQqJYAYaVabBxUQwHCSg0BORwBBBBAIGkBwkrSVOyIgH0ChBX7ehKGiggrYegyc0QAAQTsECCs2NEHqkCgWgKElWqxcVANBQgrNQTkcAQQQACBpAUIK0lTsSMC9gkQVuzrSRgqIqyEocsHzfHM1q1bP7Nx48aWoZw9k/a9wIknnrjp008/beX7iYRwAoSVEDadKQdHgLASnF76aSaEFT91KzW15uXlrZs0aVLbIUOGpOaEnAUBDwXat29fuHbt2lskPeThsAyVIgHCSoogOQ0CmRAgrGRCnTEJK+G6BurXrz+vZ8+eA5588sl64Zo5sw2CwLBhw4oWLlz4/Pbt238RhPmEcQ6ElTB2nTkHRoCwEphW+moihBVftaumxQ5s0aLFnE8++aRBTk5OTc/F8Qh4KjB//nyNGDFiS2FhYWtJRZ4OzmApEyCspIySEyHgvQBhxXtzRpQIK6G5ClrXrl37o6VLl2Z36dIlNJNmosEQ2Lhxo0499dR9xcXFPSS9HoxZhXMWhJVw9p1ZB0SAsBKQRvpsGoQVnzWsmuU2adLknbFjx541bty4ap6BwxDInMCPf/zjwr/97W/3SLovc1UwcioECCupUOQcCGRIgLCSIfiQD0tYCf4FkJWVNeWiiy4a9sILLzQM/myZYdAExo8fX/rwww8v27ZtW/egzS2M8yGshLHrzDkwAoSVwLTSVxMhrPiqXdUptlfjxo2f/Pjjj49o1qxZdY7nGAQyJvDcc89pwIABO3bv3n2ypG8zVggDp0yAsJIySk6EgPcChBXvzRmRNSsBvwaa1atXb/2CBQtye/XqFfCpMr2gCXz77bc6+eSTv9+xY0d/Sc8FbX5hnQ9hJaydZ96BECCsBKKNvpsEd1Z817KkC87Ly3t5yJAhF06aNKlW0gexIwKWCFx88cU7X3311fySkpLxlpREGSkQIKykAJFTIJApAcJKpuTDPS5hJbD9H9exY8db3nzzzdzAzpCJBVbgvvvu07Rp097Ztm3bOYGdZEgnRlgJaeOZdjAECCvB6KPfZkFY8VvHkqq3S05OztLVq1fXbt3avJKCDQH/CLz++uvq0aNH0b59+zpI2uifyqk0GQHCSjJK7IOApQKEFUsbE/CyCCuBa3Cd3NzcDbNnz24+YMCAwE2OCQVbYO/evWrbtu3OzZs3D5W0INizDefsCCvh7DuzDogAYSUgjfTZNAgrPmtYFeU2btz4z/369fv5nDlzXL+ifuXKlercuXP5CCtWrFCnTp1cA5nzPP7445o5c6bq1KlTfrz582XLlum2225zfc6CggLz9nJNnDjRfJh1fXx1D0hmXPMBe9SoUZo3b56qa+amPlPTnDlzdOONN+q9996r0NrN+Wzat3///ruXLFmyYNeuXdfaVBe1pE6AsJI6S86EgOcChBXPyRlQfBtYwC6CIe3atbtnzZo1rtepzJ8/X2+88UZ5wDAfiAcOHBgLFtUJLBW51iSs2Nyn9evX69FHH9Wdd955QDhLV81ej5eueSSe96GHHtKECRPWFxQUmK8pZguoAGEloI1lWuEQIKyEo8+2zZI7K7Z1pNr1nCnp7+a/tJ9xxhmuTmLuDNxxxx0aNGjQAXctTGDZtm1b7M/MB+R+/frpgw8+0E9/+lOZcGN+Fv8h3fkQffHFF+tPf/pTLPiYepy7NXfddVesrvg7K87YZm3Ntdf+6z+mO3cnzBhmvKVLl2ro0KF67bXXYndW3n33XZmvtX3ppZdi/3viiSf02Wef6fbbb4+dw7mjc/fdd8f+zGzOnzt3IjZt2qRzzjlHRUVF5fOuKATE31kx4zr1mF/NfIYNGxYLdaYOZ4zf/va35eOa2szPnbtNZlwT/k444YQq52Dqdu7YmN+b8czdFOfPzHi//OUvy6337NlTXsvpp5+uhQsX6rjjjov11mzTpk07wNfVRZLmnU1ffvSjH5lRzHX8fpqH4/QZFCCsZBCfoRGoqQBhpaaCHF8dAcJKddTsOyYvL2/dpEmT2g4ZMsR1ceZDugkB+fn5ysvLO+j4xEehnLswU6ZM0dSpU8s/7JtwcOGFF8aON4+BmVBiPlw7j26Zn1cUVsyH7+bNm8f2j6/lxRdfLL/bYz6IO4+BmdBgzu8EJhOiZs+erTPPPDP2Qf7KK68sryE+uDi1mTrMsWau5lezmUAR/3sHITGsOOOanzv1mN87oe2ZZ56JBSczl/i7U2afxHGrmoMJNs654gNl/HhO+DK9uPXWW2NzN2HIhCMznqnL/Or4VvaInuuLJsUHtG/fvnDt2rW3SHooxafmdJYJEFYsawjlIOBGgLDiRot9UyVAWEmVZObOU79+/Xk9e/Yc8OSTT9arThXmQ/X48eM1efLkCsNK4h2H+P1NoDCbuZvinGPdunWxMGH+q7/5cOzcSanoMbDEuzrxf21CSfwH//iwEv/n8bU7gcl8YI+/G2RqNHdsnCDlhBhnbjfddJPuvffeCu8uVTRuZeHB3FUxoch5dM4JQMcff/wBa0vMnyczh/h1RM7dkorCijE2c3d66NRnQtjcuXPLQ4yNj5ANGzasaOHChc9v3779F9W5fjnGXwKEFX/1i2oROECAsMIFkQkBwkom1FM65sAWLVrM+eSTTxrk5LheUx8rpLLHwJz/Cm8ewTIfrp01GfFhxXkUrHv37nrrrbdiwcQ5LpNhxcwr/k5G4l0fJ6w4c3fuRiSuO0m8s1LVnY5UhhVzZ8VZR2Tm4zyqF6SwYq6rESNGbCksLDTfsV2U0r8zOJmVAoQVK9tCUQgkJ0BYSc6JvVIrQFhJrafHZ2tdu3bt1UuXLs3p0qVLjYY+1AL7k08++YBv4orf1/kQbdZwmPUhzod+t4+BnX/++bFHsRIfA6vunRXzQd9s5pyJj2MlflOZCVcPPvigevXqFds/fnMbVg71GFj8uMncWTHfnObcpTEu119/vWbNmhUrz3nsLNnHwJzHw2y6s7Jx40adeuqp+4qLi3tIer1GFzAH+0aAsOKbVlEoAgcLEFa4KjIhQFjJhHpqxmzSpMnbY8eOPXvcuHEpOaH5AH3FFVeUnyv+a3grWmDvrG9x1kc460Di10Uks8DerDMpLCyMLQh3HnUyi/oTP9C7eQzMBCxn4bv5QgDzv2bNminxcSwz2UN9PbHbsGK+qjl+YX/iAnvnjk4yYaVJkyblX2pgFtM3aNBAffr0kTM3M5dkFtg763icR+O8/OayQ12Y5513XuGqVavukXRfSi5gTuILAcKKL9pEkQhULEBY4crIhABhJRPqNR8zKytrykUXXTTshRdeaFjzs2XuDM47Spz/8p+JSmxddJ4JC6/GHD9+fOnDDz+8bNu2bd29GpNx7BAgrNjRB6pAoFoChJVqsXFQDQUIKzUEzMzhvRo3bvzkxx9/fIS5W+DnLdNhxbmb5MXLHP3cp1TW/txzz2nAgAE7du/ebd6n8m0qz8257BcgrNjfIypEoFIBwgoXRyYECCuZUK/RmM3q1au3bsGCBY3MGgs2BPwkYN6Pc8opp3y/ffv2/pKe81Pt1JoaAcJKahw5CwIZEUhVWPns8081bMy1mnTbPTrrjLPL52JefnbXvbfrvQ/e05zp83RCqxPLf7ajcIdGjhumy3r/Qpf+/LIq52/2f/yPv9c1Vw1Vdb+BqMpBXO7w7vvv6PIremvgL6/U7TfdlfK6Fj3/jN7++1tJn9v0Ydkbr+q/fn2Ny5kcevdU2xNWUtqetJ8sLy/v5WuvvfbCyZMn10r7YAyAQIoFLrnkkp2vvPLK7JKSkltTfGpO5xMBwopPGkWZCFQkkKqwUlnwcELMx+vX6IF7Zx8QSswH/Ql333JQiKmsU7Memqlv/vl10h/cvei4qWn397v115WvHxTUvBg/fgwnGB515NG6fsiolA6fanvCSkrbk+6TjevYseMtb775Zm66B+L8CKRa4L777tO0adPe2bZt2zmpPjfn848AYcU/vaJSBA4SSFVYMSeu6AOtCSTPPPtnndruNH209sMDgoa5a2B+9sB9c9Qot1GV3Un1B+YqB6xiByeIjb/xNr3w8hKlIyS4qTGAYaW+JHOLaLobB/Y9SMC8wt38b181bLrk5OQsXb16de3Wrc0rKdgQ8I/A66+/rh49ehTt27evg6SN/qmcSlMtQFhJtSjnQ8BDgVSGFRNMZs2dcUD4MAHDbOed2/mAn1X0wdrsO/3Bf3+bpPNolTnePEo2/0+Px851Stv2sbsxxxzd/IA/Nz97+olnD3gMLf7Ojvl54uNazmNWJkzdMnHsAeePf2StopbEh63XVyyvMHg583RqT6yxqp8nPgbmPHbm1OPMZ2/R3tgjda+vfC32oy6dLijvQ+Ixjp8zv0MZJBonHlvdS7WKOysmpJjHNcZI2i+pTnXH4TgdIalQUrGkSZJmuAgtObm5uRvz8/ObJ74HBNeqBSr7ti+37xyp7OWZ8V9DXHU14dvD/LP1pJNO2rl58+ZhkuaHT4AZxwsQVrgeEPCxQCrDSuK6FeeDuFmTcmKr1rEP09cPHR0LE85jY85fJ941cX5+1pnnlD/SFL+PE2Di72YkPlbmfEh3Hj9z6jHHOutLzAf1kTcN15jrxsXGqWifitqbGLacuQ/5zbDyR90qCmTxNTpB4FBziA8rH328+oDH5hLPX9V4Tjgxju++93Z5mEnGINV3tSoJK05IMc+wmX+3DfYn9AAAIABJREFUmKByi6QHfPy3mA2l3ybpZkmlkqKSzDsmTGgxAabSrXHjxn/u16/fz+fMmVO9V9TbMHMLayCseNOU/v37716yZMmCXbt2XevNiIxiswBhxebuUBsCVQikMqw4H5bP+dGPYx/YzQf4mXN+q7vGT4k95mU+8B53bMvyn90xZbzuvHWyGjVqfECQcUpO/IAc/9fOnYTKFudX9khUYqCq6FG0ZNbSOEHIuZNTUcip6gsEqvq5cYgPKy++8pdDPjZX2d0qc574NSyJ80vGIM1hpUHZnRQnpNQuuwYKJDXhb+IaC5i7K+arWuuWnWl3WWiZIsnc+qwotAxp167dPWvWrAn8OhXnzoV5zM28BNFszlcKm7sXH3zwgZYuXaqxY8fqrLPOKn9honnho/n5tm3byt/sbl7O6ISRiy++WH/6059kXsj45Zdflh9nzmO2O++8U3v27Cl/iWT8iymdr1aeN2+efvWrX6lhw4YyL1k0L610NjP2G2+8oU2bNumll17SXXfdpdtuuy32ckjnDfTm5ZLjx4/X5MmT5bxMs8ZXkw9O8NBDD2nChAnrCwoKzNcUsyEQ+69fbAgg4FOBVIYVQ+A89mU+HCc+wpT4wbuib7lyPsA7jzPFP7ZVUXgxj41V9E1clQWBxA/0FX3bVjJhpbL1OYlfGOA82lbZt4VV9fP4+r76ekvsG9fMlxUkPu5m7KtasxL/mF3841zJGKQ5rDwtqbekw336t5Ffyy6S9JCkxG9jOEPSe+Yt8GecYX4b7M0JBs2bN4992DdhY+LEicrPz9eLL74YCwQmcJhg4bzN3nnTvfnZlClTNHXqVA0aNCgWJpywYNQef/zx2M9vvfVWOS+gdEJG4nEmWMyZM0c33nijnnnmGX322Wfl9Vx//fWaNWvWQWHFnN+cr27durEwY8Yw27Jly2LHmkfRnN8Hu4v/nt3777+vM8880/yB+b/3wzJv5nloAcIKVwgCPhZIdViJX7divmbYuZNiiMxdDeduyvMvPRtTc/6Lf/wHaeeD/cO/n3vAt39V9IHZeYTJaYHzOFfiY2bOz1MRVhIDVWL7nRqcP6+sxmR+nhgkEseODx2VPQZmvlrZbM6+2wu3H/A4mQVhpbI7K9sl5fn4by9bSk+8s/J92SNhFd5ZycvLWzdp0qS2Q4YMsaX+tNaRuCYk/q/ffffdA0LDo48+GrsjYu6gxN+1MKHGbOZuinMnY926dbGwMnTo0FigcI5z7ryMHDkyFnDMXRFnM3dX/vCHP8T2d8JPsmtWzDGJNZjw49xlSSuiRSdv37594dq1a83joyaIsyEQEyCscCEg4GOBVIcVJ5CMHDZGf1jwO40admP5u1WcD9OXdO8Z+/Ys8wiXWb9S2TtaDvUYWEXvWXFCgVmj0qVz1wrf4ZL4qFoyH9QT22uOeeh3cyr8yuXE9SAVHWvWyCR+jXNicHF+fqj3rDjBxRxrvlGtTk6d2BcOOGtgKrvTUtFjYIl3uRL3SfOdFeffI6xZSc8/S5w1K2a9ilm3UunjX/Xr15/Xs2fPAU8++WS99JRi31lTEVacR8G6d++ut956q/yuRlVhxdyFSXxE61D1JD4G5tx9MapOWDFfhmDOe9ppp+mFF14I1SNgw4YNK1q4cOHz27dv/4V9VxoVZVKAsJJJfcZGoIYCqQ4rzgfkevXq6+tvvipfr+KU6byX5ON1a2LrVcyi74q+Rcz5IH5s8xbli+GT+cDsPIZmXhwZ/8HdGb+iNStVfVCPJ67qUavEtSwVtSf+Ubmqfl7VSyHj71YlLtiv7O6SGf8vS5eUh61kAlsy9m4uRb4NzI1WjfZ1821gA1u0aDHnk08+aWDLS1drNPMkD3YeAzv//PNj60cSHwNzAoG5k1LRY2DmETGz3XHHHbH1Lbfffrs6deoUewSrqsfAzONhVY1r6nHzGJgZ2xxj6nIebUuSwte7mbA2YsSILYWFheY7ts0jjmwIlAsQVrgYEPCxQKrDiqFI/HapeJ6K3vhe0TdpOY+FxX8Fb1UL7BODSLLfBuYmrFR2F8iZY/xCe/OI27jbRsfuIJkvHDBb/PHON6RV9nNz16mqBfaH+oa0ihb9x3+NsbPuxcKw4nDynpXU/LMlmfestK5du/bqpUuX5nTp0iU1o/rkLE5YKSws1MKFCxW/0D3x64FNCOjXr18slDgL7J2F6yacmDsa5hjzZ/FfXZyuBfbffvtt7DEy878nnngiFrbM5szJWSfjk1ZUu8yNGzeqQ4cO+4qKinpIer3aJ+LAwAoQVgLbWiYWBoF0hJVD3V2o6CuJjXPiu0DMug+z3iX+cav4d6aYD9rOh31nMb45T+LjVYnvWaloPYmbsJLMHYb4x8ScbzqrrMaK1r/Ez6GiLykwj5E5W3yYi3d01qckjm/2N18Xbb4IwPma5WTCSqK9CVI12XiDfU30Un9skyZN3h47duzZ48aNS/3JLT9jED/Yx98dCsO3gJ133nmFq1atMl/J/e8XdVl+3VGetwKEFW+9GQ2BlAqkI6yktEBOFkgBwoo9bc3Kyppy0UUXDX/hhRfMFx2EbgtaWDF3dDp37nzAnZYgN3X8+PGl8+bNW1ZQUNA9yPNkbjUTIKzUzI+jEcioAGElo/yhHZywYk3rezVu3PjJjz/++IhmzZpZUxSFIJCMwHPPPacBAwbs2L17t3mfinmXEBsCFQoQVrgwEPCxAGHFx83zcemEFSua16xevXrrFixY0KhXr15WFEQRCCQrYNbrnHLKKd9v3769v6Tnkj2O/cIpQFgJZ9+ZdUAECCsBaaTPpkFYyXzDmjRp8vI111xz4eTJk2tlvhoqQMCdwCWXXPLdK6+8MqekpORWd0eydxgFCCth7DpzDowAYSUwrfTVRAgrGW/XuI4dO97y5ptv5ma8EgpAwKXAfffdp2nTpr2zbdu2c1weyu4hFSCshLTxTDsYAoSVYPTRb7MgrGS0Y12ys7OXfvTRR7VbtzavpGBLlYD56mLznhWzxX+1cfxXHjtjXXvttbF3odSpU6d8+MqOT1V9QTjP66+/rh49ehTt27evg6SNQZgTc0i/AGEl/caMgEDaBAgraaPlxIcQIKxk7PLIyc3N3Zifn9/ceSdHxioJ0MCJL5Y0U4t/74rzhvs777yzPJyY97G88cYbscBitlGjRpW/IDLx+DB8/XAyl4N5d9RJJ520c/PmzcMkzU/mGPZBwAgQVrgOEPCxAGHFx83zcemElcw0r3Hjxn/u16/fz+fMmZOTmQqCOaq5c/Loo48qPoyYmZo/b9KkiSoKKybgmLfeDxo0KIZyqOMJK/+6bvr37797yZIlC3bt2nVtMK8kZpUuAcJKumQ5LwIeCBBWPEBmiIMECCsZuSiGtGvX7p41a9awTiXF/Ilvuk88fWVhxjz2deGFF2rTpk367LPPdNttt6W4suCc7qGHHtKECRPWFxQUmK8pZkPAlQBhxRUXOyNglwBhxa5+hKUawornnT5D0nt///vfdeaZZ3o+eNAHNI98LVu2rNKwUVVYMT6HOj7oflXN7/3333eu2x+Z67iq/fk5AokChBWuCQR8LEBY8XHzfFw6YcXb5uXl5a2bNGlS2yFDhng7cEhGO1QYOeGEE3TWWWcd9JhXMo+BmTsv5viwry9q37594dq1a2+R9FBILimmmWIBwkqKQTkdAl4KEFa81GYsR4Cw4t21UL9+/Xk9e/Yc8OSTT9bzbtRwjcQC+/T1e9iwYUULFy58fvv27b9I3yicOegChJWgd5j5BVqAsBLo9lo7OcKKZ60Z0KJFi7nr169vEP8VuZ6NHqKBnMAyb9682KzdfnXxoY4PEeMBU12wYIGGDx++pbCwsI2kvWF1YN41FyCs1NyQMyCQMQHCSsboQz0wYcWT9reuXbv26qVLl+Z06dLFkwEZBIFUCWzcuFEdOnTYV1RU1EPS66k6L+cJpwBhJZx9Z9YBESCsBKSRPpsGYSX9DWvSpMnbY8eOPXvcuHHpH4wREEixwHnnnVe4atWqeyTdl+JTc7oQChBWQth0phwcAcJKcHrpp5kQVtLbraysrMndunUb8eKLLzZI70icHYHUC0yYMKH0oYceWlZQUNA99WfnjGEUIKyEsevMOTAChJXAtNJXEyGspLVdvRo1avTkunXrjmjWrFlaB+LkCKRa4LnnntOAAQMKd+/e3VbSt6k+P+cLpwBhJZx9Z9YBESCsBKSRPpsGYSVtDWtWr169dQsWLGjUq1evtA3CiRFIh8C3336rU0455fvt27f3l/RcOsbgnOEUIKyEs+/MOiAChJWANNJn0yCspKdhTZo0efmaa665cPLkybXSMwJnRSB9Apdccsl3r7zyypySkpJb0zcKZw6jAGEljF1nzoERIKwEppW+mghhJS3tGnfuuefe8tZbb+Wm5eycFIE0Ctx3332aNm3au9u2bTs7jcNw6pAKEFZC2nimHQwBwkow+ui3WRBWUt6xLtnZ2Us/+uij2q1bt075yTkhAukUeP3119WjR4/iffv2nSppYzrH4tzhFCCshLPvzDogAoSVgDTSZ9MgrKS0YTm5ubkb8/Pzmw8cODClJ+ZkCKRboKioSCeddNLOzZs3D5M0P93jcf5wChBWwtl3Zh0QAcJKQBrps2kQVlLXsMaNG/+5X79+P58zZ05O6s7KmRDwRqB///67lyxZsmDXrl3XejMio4RRgLASxq4z58AIEFYC00pfTYSwkrJ2DWnXrt09a9asYZ1Kykg5kVcCDz30kCZMmLC+oKDgZK/GZJxwChBWwtl3Zh0QAcJKQBrps2kQVlLTsNatW2/auHFjy9ScjbMg4K1A69atv9i4ceNlkt7zdmRGC5sAYSVsHWe+gRIgrASqnb6ZDGHFN62iUAQQQMD3AoQV37eQCYRZgLAS5u5nbu6ElczZMzICCCAQNgHCStg6znwDJUBYCVQ7fTMZwopvWkWhCCCAgO8FCCu+byETCLMAYSXM3c/c3AkrmbNnZAQQQCBsAoSVsHWc+QZKgLASqHb6ZjKEFd+0ikIRQAAB3wsQVnzfQiYQZgHCSpi7n7m5E1YyZ8/ICCCAQNgECCth6zjzDZQAYSVQ7fTNZAgrvmkVhSKAAAK+FyCs+L6FTCDMAk5YWfWX/9P2b3aEmYK5eyjQ+KhG6viz/5AJLcOmD+DfIx7aMxQCCCAQNgH+JRO2jjPfQAk4YSVQk2IyvhEgrPimVRSKAAII+FaAsOLb1lE4AtLvJ/7v53t27T0eCwQyIVC3fp1NV038z1aZGJsxEUAAAQTCIUBYCUefmSUCCBwsUF/SY5KulrQLIAQQQAABBBCwT4CwYl9PqAgBBLwRuEfSGEnTJd3izZCMggACCCCAAAJuBAgrbrTYFwEEgiJg7qpslZQtqVhSU+6uBKW1zAMBBBBAIEgChJUgdZO5IIBAsgLmrspoSbUl7ZM0g7srydKxHwIIIIAAAt4JEFa8s2YkBBCwQyD+ropTEXdX7OgNVSCAAAIIIHCAAGGFCwIBBMImEH9XxZk7d1fCdhUwXwQQQAABXwgQVnzRJopEAIEUCZi7KgWS9kvaI6lx2V/XlZQlKY+1KymS5jQIIIAAAgikQICwkgJEToEAAr4RMN/+NUnSzZIekBSVZP45OFLSVEkTyr4dzDcTolAEEEAAAQSCLEBYCXJ3mRsCCFQl4ISVqvbj5wgggAACCCCQAQHCSgbQGRIBBKwRIKxY0woKQQABBBBA4GABwgpXBQIIhFmAsBLm7jN3BBBAAAHrBQgr1reIAhFAII0ChJU04nJqBBBAAAEEaipAWKmpIMcjgICfBQgrfu4etSOAAAIIBF6AsBL4FjNBBBA4hABhhcsDAQQQQAABiwUIKxY3h9IQQCDtAoSVtBMzAAIIIIAAAtUXIKxU344jEUDA/wKEFf/3kBkggAACCARYgLAS4OYyNQQQqFKAsFIlETsggAACCCCQOQHCSubsGRkBBDIvQFjJfA+oAAEEEEAAgUoFCCtcHAggEGYBwkqYu8/cEUAAAQSsFyCsWN8iCkQAgTQKLJfUNY3n59QIIIAAAgggUAMBwkoN8DgUAQR8L8CdFd+3kAkggAACCARZgLAS5O4yNwQQqEqAsFKVED9HAAEEEEAggwKElQziMzQCCGRcgLCS8RZQAAIIIIAAApULEFa4OhBAIMwChJUwd5+5I4AAAghYL0BYsb5FFIgAAmkUIKykEZdTI4AAAgggUFMBwkpNBTkeAQT8LEBY8XP3qB0BBBBAIPAChJXAt5gJIoDAIQQIK1weCCCAAAIIWCxAWLG4OZSGAAJpFyCspJ2YARBAAAEEEKi+AGGl+nYciQAC/hcgrPi/h8wAAQQQQCDAAoSVADeXqSGAQJUCvMG+SiJ2QAABBBBAIHMChJXM2TMyAghkXoA7K5nvARUggAACCCBQqQBhhYsDAQTCLEBYCXP3mTsCCCCAgPUChBXrW0SBCCCQRgHCShpxOTUCCCCAAAI1FSCs1FSQ4xFAwM8ChBU/d4/aEUAAAQQCL0BYCXyLmSACCBxCgLDC5YEAAggggIDFAoQVi5tDaQggkHYBwkraiRkAAQQQQACB6gsQVqpvx5EIIOB/AcKK/3vIDBBAAAEEAixAWAlwc5kaAghUKUBYqZKIHRBAAAEEEMicAGElc/aMjAACmRcgrGS+B1SAAAIIIIBApQKEFS4OBBAIswBvsA9z95k7AggggID1AoQV61tEgQggkEYB7qykEZdTI4AAAgggUFMBwkpNBTkeAQT8LEBY8XP3qB0BBBBAIPAChJXAt5gJIoDAIQQIK1weCCCAAAIIWCxAWLG4OZSGAAJpFyCspJ2YARBAAAEEEKi+AGGl+nYciQAC/hcgrPi/h8wAAQQQQCDAAoSVADeXqSGAQJUChJUqidgBAQQQQACBzAkQVjJnz8gIIJB5AcJK5ntABQgggAACCFQqQFjh4kAAgTALEFbC3H3mjgACCCBgvQBhxfoWUSACCKRRgLCSRlxOjQACCCCAQE0FCCs1FeR4BBDwswBhxc/do3YEEEAAgcALEFYC32ImiAAChxAgrHB5IIAAAgggYLEAYcXi5lAaAgikXYCwknZiBkAAAQQQQKD6AoSV6ttxJAII+F+AsOL/HjIDBBBAAIEACxBWAtxcpoYAAlUKEFaqJGIHBBBAAAEEMidAWMmcPSMjgEDmBQgrme8BFSCAAAIIIFCpAGGFiwMBBMIsQFgJc/eZOwIIIICA9QKEFetbRIEIIJBGAcJKGnE5NQIIIIAAAjUVIKzUVJDjEUDAzwKEFT93j9oRQAABBAIvQFgJfIuZIAIIHEKAsMLlgQACCCCAgMUChBWLm0NpCCCQdgHCStqJGQABBBBAAIHqCxBWqm/HkQgg4H8Bwor/e8gMEEAAAQQCLEBYCXBzmRoCCFQpQFipkogdEEAAAQQQyJwAYSVz9oyMAAKZFyCsZL4HVIAAAggggEClAoQVLg4EEAizAGElzN1n7ggggAAC1gsQVqxvEQUigEAaBQgracTl1AhUITCgTZs2kzds2DBe0gK0EEAAgYoECCtcFwggEGYBwkqYu8/cMylwc15e3oS77rrriNtvv/37goKCSZKmZrIgxkYAATsFCCt29oWqEEDAGwHCijfOjIJAuUCDBg1+36pVqz6LFy/Obdmypb744gv16dOn8PPPP1+8c+fOq6BCAAEE4gUIK1wPCCAQZgHCSpi7z9y9Fsht2rTp8506dTrtmWeeqR+J/PsjSDQa1WWXXbZr5cqVH27duvXnkgq9Lo7xEEDATgHCip19oSoEEPBGgLDijTOjINChUaNGzw8ePPiYe++9N6syjptuuqnkkUce+WrHjh0msKyGDQEEECCscA0ggECYBQgrYe4+c/dKoGd2dvZTM2fOzBk6dGiVY86dO1ejRo0qKi4u7itpSZUHsAMCCARagLAS6PYyOQQQqEKAsMIlgkB6BYbm5OTMfOqpp7J79uyZ9EhLlixR3759i4uKikZJmpv0geyIAAKBEyCsBK6lTAgBBA4hMEaS+dahmyU9IMkJKyPLvologqTpCCKAQM0FsrOzpx199NGDn3322YYdOnRwfcLVq1erd+/e33399dePFBcXj3V9Ag5AAIFACBBWAtFGJoEAAkkK1JdUIKlE0h5JeZK2S6ojyTxHb/56V5LnYjcEEKhYIJKXl/fsqaee2nnRokW5ubm51XYqLCzUpZdeWvjRRx+tKCgo6F32HxiqfT4ORAAB/wkQVvzXMypGAIGaCdwjabSk2nGn2SdphqRbanZqjkYg9AIt8/Lynu/Tp8+Jjz76qPmPACnZBg0atHfx4sWfFhQUmIX3X6TkpJwEAQR8IUBY8UWbKBIBBFIoYO6ubJWUHXfOYklNuauSQmVOFUaBzvXr11986623Nr75ZvOkZWq3qVOnasqUKdt37drVR9KK1J6dsyGAgK0ChBVbO0NdCCCQToH4uyvcVUmnNOcOi8AASfPnz5+vAQPMb9OzLViwQAMHDjQnN/+3ID2jcFYEELBJgLBiUzeoBQEEvBKIv7vCXRWv1BknqAI35+XlTVi0aNERnTt3TvscV6xYYdaxfF9QUGC+LGNq2gdkAAQQyKgAYSWj/AyOAAIZFDB3V8y3g5lv/2KtSgYbwdD+FWjQoMHvW7Vq1Wfx4sW5LVu29GwiX3zxhfr06VP4+eefL965c+dVng3MQAgg4LkAYcVzcgZEAAFLBMzdlcckXc1aFUs6Qhl+Esht2rTp8506dTrtmWeeqR+JeP9xIhqN6rLLLtu1cuXKD7du3WoW3hf6CZBaEUAgOQHv/+mSXF3shQACSQi0adPm8w0bNhyfxK7sgkDKBdq0abNpw4YNrVJ+Yk5ou0CHRo0aPT948OBj7r33XvOV3xndbrrpppJHHnnkqx07dpjAsjqjxTA4AgikXICwknJSToiApwJR818X2RDIhEDZf03n3yOZwM/cmD2zs7OfmjlzZs7QoUMzV0XCyHPnztWoUaOKiouL+0paYk1hFIIAAjUW4F8yNSbkBAhkVCAWVrp27arXXnsto4UweHgELrjgAi1fvlyElfD0vGymQ3NycmY+9dRT2T179rRu8kuWLFHfvn2Li4qKRkmaa12BFIQAAtUSIKxUi42DELBGIBZWzIdG7rBY05PAF+Jcb4SVwLe6fILZ2dnTjj766MHPPvtsww4dOlg78dWrV6t3797fff31148UFxePtbZQCkMAgaQFCCtJU7EjAlYKEFasbEuwiyKsBLu/CbOL5OXlPXvqqad2XrRoUW5ubq71ky8sLDRfbVz40UcfrSgoKOgtiWdlre8aBSJQuQBhhasDAX8LEFb83T9fVk9Y8WXbqlN0y7y8vOf79Olz4qOPPlqnOifI5DGDBg3au3jx4k8LCgrMwvsvMlkLYyOAQPUFCCvVt+NIBGwQIKzY0IWQ1UBYCUXDO9evX3/xrbfe2vjmm2/27YSnTp2qKVOmbN+1a1cfSSt8OxEKRyDEAoSVEDefqQdCgLASiDb6axKEFX/1qxrVDpA0f/78+RowwPzW39uCBQs0cOBAMwnzfwv8PRuqRyB8AoSV8PWcGQdLgLASrH76YjaEFV+0qbpF3pyXlzd+0aJF9Tp37lzdc1h33IoVK8w6lt0FBQWTJU21rkAKQgCBSgUIK1wcCPhbgLDi7/75snrCii/bVmXRDRo0+H2rVq36LF68OLdly5ZV7u+3Hb744gv16dOn8PPPP1+8c+fOq/xWP/UiEFYBwkpYO8+8gyJAWAlKJ300D8KKj5qVXKm5TZs2fb5Tp06nPfPMM/XLvpI6uSN9tpf5ivfLLrts18qVKz/cunWrWXhf6LMpUO6BAs1bt269cuPGjcFL13Q6JtCmTZtNhBUuBgT8LUBY8Xf/fFk9YcWXbaus6A6NGjV6fvDgwcfce++9WYGa2SEmc9NNN5U88sgjX+3YscMEltVhmXfQ5lm3bt0HBw8efM39999fO2hzYz7SDTfcsO+RRx55mLDC1YCAvwUIK/7uny+rJ6z4sm0VFd0zOzv7qZkzZ+YMHTo0MJNKdiJz587VqFGjioqLi/tKWpLscexnjUBzSf/4xz/+oebNzW/ZgiSwZcsWHXvssWZKxxJWgtRZ5hJGAcJKGLue4TkTVjLcgNQMPzQnJ2fmU089ld2zZ8/UnNGHZ1myZIn69u1bXFRUNErSXB9OIbQlc1cl2K137qrs2bPnOsJKsHvN7IIvQFgJfo+tmyFhxbqWuCooOzt72tFHHz342WefbdihQwdXxwZx59WrV6t3797fff31148UFxePDeIcAzgn7qoEsKnOlOLvqkjaQlgJcLOZWigECCuhaLNdkySs2NUPF9VE8vLynj311FM7L1q0KDc3N9fFocHetbCw0Hy1ceFHH320oqCgoLekaLBn7O/ZcVfF3/2rqvr4uypmX8JKVWL8HAG7BQgrdvcnkNURVnzZ1pZ5eXnP9+nT58RHH320ji9n4EHRgwYN2rt48eJPCwoKzML7LzwYkiHcC3BXxb2Zb45IvKtCWPFN6ygUgUoFCCtcHJ4LEFY8J6/pgJ3r1au3ePz48Y1vvvnmmp4r8MdPnTpVU6ZM2b5r164+klYEfsI+myB3VXzWMJflJt5VIay4BGR3BCwUIKxY2JSgl0RY8VWHB0iaP3/+fA0YYH7LlozAggUL9P/bex8or64qz3fHTndBhErhD1zBuCQYMK4JJPPsfjPpodKrO7YmE0aqHzKaB+pkmlejFY02UQcaDCZEEpiYlNoxNS4aX2YUpnXRrCqErE5eG11avM6sp+lJIK+1IRIyMXQaflIpiFBORmbtX+pUDjf3V797f3X/nHPu57dWCFSde87en33r1vnevc85q1at0qb6x84k19CmEAJkVQrBXM4gcVkVxEo5sWBUCGRJALGSJU36SkQAsZIIkwuN1tU6LOjkAAAgAElEQVRqtQ2Dg4Mzuru7XbDHKxuGh4d1Hcvper2+WUS2eGV8oMaSVQk0sONuxWVVECthxxzvqkEAsVKNODvlJWLFqXDEGtPZ2fnQ/Pnze4aGhrrmzeNw73YjdvToUenp6Rk5cuTI0Ojo6M3t9sN1mRAgq5IJRjc7aZZVQay4GS+sgkAaAoiVNLRomwkBxEomGPPqpGvOnDl7lyxZctXu3btnaqz4TI3AuXPnZPny5af279//1PHjx3Xh/cjUeuTqdgiQVWmHmj/XNMuqIFb8iSGWQqAZAcQK90bhBBArhSNPOuDiWbNm7e3t7X3L1q1bL0x6Ee2SEVi7du0r27Zte+HkyZMqWA4ku4pWGREgq5IRSBe7mSyrglhxMWLYBIF0BBAr6XjROgMCiJUMIGbfxdKOjo5d/f390/r6+rLvnR4bBAYGBmTNmjVnx8bGVojIPrAUQ4CsSjGcyxplsqwKYqWsqDAuBLIjgFjJjiU9JSSAWEkIqrhmfdOmTevftWtXx9KlS4sbtaIj7du3T1asWDF29uzZNapfKoqhSLfJqhRJu+CxWmVVECsFB4ThIJADAcRKDlDpcnICiBV37pCOjo57586d27tnz56LFy9e7I5hgVty4MABWbZs2UvHjh3bNjY29tnA3S3VPbIqpeLPffBWWRXESu4hYAAI5E4AsZI7YgaIEkCsOHFPXFCr1fYsWrSoe3BwsKurq8sJo6pkxMjIiG5tPHLw4MHher2+TETOVcn/gnwlq1IQ6DKGSZJVQayUERnGhEC2BBAr2fKktwQEECsJIOXbZF6tVtvb09Nz+fbt26fnOxS9tyKwevXqM0NDQ8/U63VdeH+0VXu+n5wAWZXkrHxsmSSrgljxMbLYDIHzCSBWuCMKJ4BYKRy5PWD3jBkzhjZs2PCmdevWlWoIg79GYMuWLbJ58+ZfnD59ukdEhmGTCQGyKplgdLOTpFkVxIqb8cMqCKQhgFhJQ4u2mRBArGSCsZ1OVorIjh07dsjKlfpXPi4R2Llzp6xatUpN0j92umSbj7aQVfExasltTppVQawkZ0pLCLhKALHiamQCtguxUkpw19VqtQ2Dg4Mzuru7SzGAQVsTGB4e1nUsp+v1+mYR2dL6Clo0IZAqq/LTn/5UPvjBD8qTTz7Z6O6b3/ymEY6pAO/fv1++8Y1vSH9/v0yf/lqFpfa/fft2ufPOO8/7ut35mTNn5POf/7ysXr1arrjiithxtZ+HH35Yt79uapex4e6775b169fLhz/8YVmyZElLPwyDSy65RN9oSK1Wa3lNWQ3SZFUQK2VFiXEhkB0BxEp2LOkpIQHESkJQGTXr7Ox8aP78+T1DQ0Nd8+bNy6hXusmLwNGjR6Wnp2fkyJEjQ6OjozfnNU7I/abJqujk/q677pqYoKtoUDFw7bXXtiVY4rhmJVbU1scee0xuv/32luEzfiQVKypQ9DOe3WvZf5kN0mRVECtlRoqxIZANAcRKNhzpJQUBxEoKWFNr2jVnzpy9S5YsuWr37t0zlTsfPwicO3dOli9ffmr//v1PHT9+XBfej/hhuRNWpsqqqFC57rrrzss+1Ot1OXHiRCPDoX/XCfwjjzwiV199tXzrW99qOGlnSowYueGGG+Tb3/52I7Py3HPPTWRrPvvZV3enjmZWjKD42te+JjfddJNcfPHFDaGk46pdGzdubFynmR7t29ixadOmhmCx23z0ox9tjPvEE080sjt2ZuWd73zn63ywszcqgkzG9etf/7r83d/9XWPcRx99dMJfk3m6/vrrG8JOPxs2bGjYetttt4l+XW36+Mc/3shQaZYwSUYn7R2TNquCWElLmPYQcI8AYsW9mARvEWKlkBAvnjVr1t7e3t63bN269cJCRmSQzAmsXbv2lW3btr1w8uRJFSwHMh8gwA7TZFVUiHziE5+QO+64I7b0KpqdMFkYFSpf/vKXJ0q2jOBRnFGhoBN2ndz/8Ic/fF15mH79Zz/7WWOSr4Lnk5/8pHzlK1+RH/3oR43ImCyHipAbb7yxIaBMZiVacjaZDc8+++xEf82yM0aALF++/LzMUpSR8UVt1pI1zdyonTq+CglbMEXL4bK43dJmVRArWVCnDwiUSwCxUi7/So6OWMk97Es7Ojp29ff3T+vr68t9MAbIl8DAwIBOHs+OjY2tEJF9+Y7mfe+psiqt1onoRF2zB5s3b26s4bDbG0GhGQ/T5ic/+UlDrOjPnU7qTSYlrgwsOrb9b83OmKyKiYhmVy677LLzysCia200mxEnmPRrJnPSLOMRFSumfCxqu2Hy6U9/umGjEXp2GVmSsrd27rR2siqIlXZIcw0E3CIQvFhp9kYrizDYb8Wy6C+vPvJk0I7NiJV2qCW+pm/atGn9u3bt6li6dGnii2joNoF9+/bJihUrxs6ePasrqwfctrY869JkVYyVcWVgOtnWSbiWW913332xYkWv1wzLe97zHnn88ccb2RGT7chCrERL03Q8OysSXWvTKrtjrlfRYkq57EX0PoiVdrIqiJXyfh4ZGQJZEWhLrOhD7UMf+tCEDfqQ/sd//EfRutu4j3mTY9fnarvJalpNLa6pEW62O4pds2va/uAHP9B6b9G3XPpgNrW89u4sUwVoGJjaYbs/u/43Ok4rf6Zqlw/XI1ZSRWmmiJxKckVHR8e9c+fO7d2zZ8/FixcvTnIJbTwicODAAVm2bNlLx44d2zY2NvbqIohkn2tE5PFkTb1ulSqrYjydbIG9KYkyWQa77UUXXdTYvUvXZ2iGQcu9mu3E1U4ZmCkbUzt1HYvaoB9TBmZnMsy6GrPwPlqKZpeBRbNFhkMzsTJZGdhnPvOZwjIr7WZVECte/0xjPAQaBNoSK3qh/XA0i+jiHshGTNjCZLKJvvZtUtvXXHPN62p8TdzM+JoWN3WxRgzpWy5dBKkCJ8+swmSZlWY7sQwNDYkudmwmvrK4L7dt29YQa65uPYlYSRxlnXx9X0R2icjdk4iWC2q12p5FixZ1Dw4OdnV1dSUeoMyG+mx4+9vfft7uQ/bLB2Ob2Ua2VWmJfW3cm+Oor+1u8Voms5GREd3aeOTgwYPD9Xp9mT7DJ7HnX4qInvypYuVfiMiPy7Q977HbyarYgsXe0tveujhugb15fkeFjr2OJOsF9rouxPxufP/73y+33HLLxKJ5vd/1vze/+c2NUrGoWHnXu97VEDzmhWLci8JmYsX+nazCzF5gb6/3ybsMrN2sCmIl7588+odA/gQyFStxe8ybB71ZhKcumVT2X/7lX06ICttVndBrm9HR0VixYoSAXhO3gM8WBK6JlbxDGv3lmfd47fSPWElF7Xsicq2IvKK3e4xomVer1fb29PRcvn379tcOdkg1RPGN9bmwdetWmTt3rnzsYx+bOHsiWpJjv9VVK+POqojbajbJz4GPYsVEavXq1WeGhoaeqdfruvD+aCSCeqjkn4qI7lM9TQ8CFRFft0C+T0SeEpH/1OIubSurUvydz4jtEJhKVgWx0g5xroGAWwRyFysmi2K/ydFJwi9/+UtRsXLppZeet2e8Tk52794tmmKP2z3Ffsuj20G22hN+smyP9mVKxNQesy2k2mpv9Wjbbt7e6nX6turFF1+M3fM+mlkxfvX29p63FWazsYzdOpG7+eabX7cVpL2w0pSW6YJPuzzPvB1Um/VjSgTiFmVGs2PNxs3i9kWspKL4z0REBctFIvKr8TfpRrRcPWPGjKENGza8ad06fYHuz8e8hVWL9U2wuf/i1g+Yr82ePTtWrDTLuOjX9Rp9lthvlU3pps9iRblt2bJF11L84vTp0z36DkhEPi4i68cFyqzxu0EzL28XkVe3g/Lvo369S0R+Mp4leiTOhalkVfxDUj2Lp5JVQaxU737B4/AIZC5Woqdjx5Vj6CTBfHRPdlOypV8zWRGdeDcTK2ZNSJJ93KNixS7dimZojGDRSb1OnqKlbnZfJsWv6fi4A7qi63PUN3t9S7Rv+99aX2xEhxFTKuAMDx3bbHFp9uO3t4y0DziLltxF649tlq3GzWrNT0SshPdTlb1H/1NEfsPq9n+IyJ6FCxf+9nvf+97LHnjggexHzLFH/dn44he/2Chj0a1Y7WxJO5mVVhtdRH/mzSnhOnbcNrM5up5511qG8+ijjz576NAhXZPyf4hIR2QQPZ/lv4nI2Rz/G8vcsdc6VLH+mIi8UUROj4syPRHx/7PGJKuSYwDK7nqqWRXEStkRZHwITJ1A5mJFf/nbpVlmsmzXABuxYupoTXZFJ9IPPvig6KI9e3IenSTHZWuaobAFhoqR6J769t72+hZWsytxYkUzLdFr06xZsTMrautkYiVuX37bD2Vj9uaP+h1X/mJnVuJsjn7fFol5lNGRWUn1gxtcZsXe0Si6fWs7a1aSnOptb3phMpG+i5VIZuUZEbljvNzrt6w7TL/+f41nW7QkLI//dLw8xdA949kV45aOtUdEvqBnz5BVSfU88a7xVLMqiBXvQo7BEHgdgdzFio6oExCdLOjEVxd9G7Fidk8x2RWdPOhnskO09PvtZlaiGYmoaDClX3FiRYWMnc3Qa9OIlSj5qYgVfSsdXZhs+m8lVqIlYcYPI1CiIhGxUvpTI7g1K3GCxD6RO27LVo3CZOVecWtZzAJ+vdbeWSmEzMoka1auHJ/Ev2c8GzEqIu8Xkb/O8U5+Q04iyAirfyoiumvEb1o+qGBRnz4mIs8///zzjZJiPmERyCKrglgJ657Am2oSKEys2IvpbbFiJu1XXXWVLFiwoLE9o2ZSJpskt1pgb/cfzaxo5sRe7G+XRU2WWXFJrEw1s6LZLyMco6IrrmyuWTleuz8yZFYSkwtuN7A4wWFvpaqZ1bRipdUCe7tPO5PqY2YlxW5g3SKiGYn/XXWeiFyd+K5zq+ElKkasMsiTIqJlZ7o73lcvuuiiL/f29v67L33pS3Y2yS0PsKZtAllkVRArbePnQgg4QyBTsRInMEwWxF6voe3sRbVxpWKt3ug32944WhIS7UffttrCyc6ORHcuM3ZptL773e+KniqsHy1zsxfkx521Ere1sx31ycbStTi6fqRZOZZZL/PVr351YmGy2a5Yz5ZRH//8z/9cfvzjH0tPT0/j3/rRjJG99aX+u9ke+qaUr1Uc2rmTESupqAV1zkrcAnojmPX/Wt6YVqzoddE1YvZaOXtDCV0D1tnZ2fi50I9Pa1baPGdFtzfWLMutqe46dxr/RxFZPV5m9ty4SNHdzfTjxFqVVmum3EGZ3JI4n+LOD7M3qNmwYcPE4ZnJR2reMqusCmIli2jQBwTKJdCWWLEn8WYSPNmhkGYyH51QmK/bb1a1P7Mrl/59skMU7f3vDcaoKIouVNesjV2GEj0w0vbt/vvvl0ceeeR1a1j0a2Zf+9OnT79ugX30od7sUMpmY0UXuuvaHu1DP6avJ554onHgpfmYzQYMk3/4h39obFygAksPLNOPYdNsNzDbHrPbWXTcLBbZI1Zy/aHnBPtc8ZbTeUVPsNeSNt04QDcI0CzRwzZ91qrkcy+aDTC0d90Ew5zXFbc2zJRa3nDDDZK1WMkqq4JYyec+oVcIFEmgLbFSpIGMFR4BxEruMV3a0dGxq7+/f1pfX1/ugzFAvgQGBgZ06+WzY2NjK0RkX76jOde7HmipgiX6ySyrEp2Em3/rRi+TbXmtL5V0faWuHzQbntgvfOyXcfbmLPZ49oszexMa29m4PrUP3TlTzyLTgx7tF2LNbFAxoR9tP9lLQGOfZjjVR3M8QJxYMV9TUWOLlSR+TXanZZlVQaw49zONQRBITQCxkhoZF0yVAGJlqgQTXb941qxZe3t7e9+ydevWCxNdQSPnCKxdu/aVbdu2vXDy5Ek9/PGAcwaWZFCWWRU7s69n8pgNGHT7fCNC7F3rdK1TdHt4U75odsNULCp0rr32WtGsQ5xY+cAHPjCxbbeWFcdlJsxZQFqWa/epZdT2tv8mw6Fff+yxxyay/abk2mweY9ZrTla6pmPdeOONjTOKbJuSZlbs7cib+dXqtskyq4JYaUWb70PAfQKIFfdjFJyFiJXCQto1Z86cvUuWLLlq9+7dM5U7Hz8InDt3TpYvX35q//79Tx0/flyFip6XwudVApllVQzQZgePTrbltb2uT8WKZlj0E81EaNYhTqzo103Jc9y6R+1LRUVcn5r1sEWJERJqg30wsF6rfTezIXpGWHQDDHuNWdI1K8ZeLZdu5tdkN3LWWRXECo8NCPhPALHifwy98wCxUmzIOjs7H5o/f37P0NBQ17x584odnNFSEzh69KhuADBy5MiRodHR0ZtTdxD4BVlmVQwqe7JvJtv25iL6teiW11MVK0Yo2GsvowcdtyNWbHFj/Is7DNgWO6ZddD2qft1eJxl3jbaxs1Nmjctkfk12i2adVUGsBP5AwL1KEECsVCLMbjmJWCklHutqtdqGwcHBGfbGDKVYwqBNCehk9Y/+6I9O1+v1zSKyBVSvI5B5VsVMtjX7oRmtO++8U6644opGqZfZmS5uy+uoWNG2cWVgy5cvb5SEaQmWrnExuzPaZWBm45foTniTlYHZpWh2GVjc15uVotmZlTjBES1/SyJW7DKwZn41u6/zyKogVniKQMB/AogV/2PonQeIldJCtvLVypIdsnKl/pWPSwR27txpSohWichOl2xzxZY8sip2VsHeLr7VltdRsaIT/7jF7dq/XUKlC9xffvnlhoBp1t7m3WyBvZZYvfjii/Lkk0+eV26VdpG/7b/+3ZSxma/bC+6TiBXNrCTxK+6eyiOrglhx5acXOyDQPgHESvvsuLJNAoiVNsFlc1n3jBkzhjZs2PCmdevWZdMjvUyZwJYtW/SMil+cPn1aD4AZnnKHYXaQS1bFR1R2xiWL7eRdYJBXVgWx4kJ0sQECUyOAWJkaP65ugwBipQ1o2V4yr1ar7e3p6bl8+/bt07Ptmt7SEli9evWZoaGhZ+r1ui6kP5r2+qq0zzOr4hvDEMVKXlkVxIpvdzf2QuD1BBAr3BWFE0CsFI48bsALarXankWLFnUPDg52dXV1OWFUlYwYGRnR9SkjBw8eHK7X63rS/Lkq+Z/SV7IqKYH51DzPrApixac7AVshEE8AscKdUTgBxErhyJsO2NHRce/cuXN79+zZc/HixYvdMSxwSw4cOCDLli176dixY9vGxsY+G7i7U3aPrMqUETrdQZ5ZFcSK06HHOAgkIoBYSYSJRlkSQKxkSTOTvvqmTZvWv2vXro6lS5dm0iGdNCewb98+WbFixdjZs2fXiMgArFoSIKvSEpG/DfLOqiBW/L03sBwChgBihXuhcAKIlcKRJxlwaUdHx67+/v5pfX19SdrTpg0CAwMDugvU2bGxsRUisq+NLip3CVmVsEOed1YFsRL2/YN31SCAWKlGnJ3yErHiVDhsYxbPmjVrb29v71u2bt16obNWemrY2rVrX9m2bdsLJ0+e1IX0Bzx1o2izyaoUTbzA8YrIqiBWCgwoQ0EgJwKIlZzA0m1zAogVp++Orjlz5uxdsmTJVbt3756pseIzNQJ60ODy5ctP7d+//6njx4+rUBmZWo/VuZqsStixLiKrglgJ+x7Cu2oQQKxUI85OeYlYcSocscZ0dnY+NH/+/J6hoaGuefPmuW+woxYePXpUenp6Ro4cOTI0Ojp6s6NmumoWWRVXI5OBXUVlVRArGQSLLiBQMgHESskBqOLwiBVvor6uVqttGBwcnNHd3e2N0a4YOjw8rFsTn67X65tFZIsrdvliB1kVXyLVnp1FZVUQK+3Fh6sg4BIBxIpL0aiILYgVrwK9UkR27NixQ1au1L/ySUJg586dsmrVKm2qf+xMcg1tziNAViXgG6LIrApiJeAbCdcqQwCxUplQu+MoYsWdWCS0pHvmzJlD69evf9O6desSXlLdZlu2bJHNmzf/4vTp0z0iMlxdEu17TlalfXY+XFlkVgWx4sMdgY0QmJwAYoU7pHACiJXCkWcx4Lxarba3p6fn8u3bt0/PosMQ+1i9evWZoaGhZ+r1ui6kPxqijwX4RFalAMhlDVF0VgWxUlakGRcC2RFArGTHkp4SEkCsJATlXrMLarXankWLFnUPDg52dXV1uWdhSRaNjIzo+pSRgwcPDtfr9WUicq4kU7wflqyK9yGc1IGisyqIlbDvJ7yrBgHESjXi7JSXiBWnwpHamI6Ojnvnzp3bu2fPnosXL16c+vrQLjhw4IAsW7bspWPHjm0bGxv7bGj+FewPWZWCgRc5XBlZFcRKkRFmLAjkQwCxkg9Xep2EAGIliNujb9q0af27du3qWLp0aRAOtePEvn37ZMWKFWNnz55dIyID7fTBNa8RIKsS9t1QRlYFsRL2PYV31SCAWKlGnJ3yErHiVDimYszSjo6OXf39/dP6+vqm0o+X1w4MDMiaNWvOjo2NrRCRfV464ZbRZFXcikem1pSVVUGsZBpGOoNAKQQQK6Vgr/agiJWg4r941qxZe3t7e9+ydevWC4PybBJn1q5d+8q2bdteOHnypC6kP1AVv/P0k6xKnnTL77usrApipfzYYwEEpkoAsTJVglyfmgBiJTUy1y/omjNnzt4lS5ZctXv37pka31A/586dk+XLl5/av3//U8ePH1ehMhKqrwX7NXPBggUHDh8+PK/gcRmuIAILFiw4evjw4SUi8vOChpwYJtwnUtEkGQ8C5RBArJTDvdKjIlbCDH9nZ+dD8+fP7xkaGuqaNy+8OefRo0elp6dn5MiRI0Ojo6M3hxlFvIJAeAQQK+HFFI+qRQCxUq14O+EtYsWJMORlxLparbZhcHBwRnd3d15jFN7v8PCwbk18ul6vbxaRLYUbwIAQgEDbBBArbaPjQgg4QQCx4kQYqmUEYiX4eK8UkR07duyQlSv1r35/du7cKatWrVIn9I+dfnuD9RCoHgHESvVijsdhEUCshBVPL7xBrHgRpqka2T1z5syh9evXv2ndunVT7au067ds2SJ33333L06dOtUjIsOlGcLAEIBA2wQQK22j40IIOEEAseJEGKplBGKlMvGeV6vV9vb09Fy+ffv26b55vXr16jNDQ0PP1Ot1XUh/1Df7sRcCEHiVAGKFOwECfhNArPgdPy+tR6x4GbZ2jb6gVqvtWbRoUffg4GBXV1dXu/0Udt3IyIiuTxk5ePDgcL1eXyYi5wobnIEgAIHMCSBWMkdKhxAolABipVDcDNZ4y3XBBaJbwI5vccvvkQrcFh0dHffOnTu3d8+ePRcvXrzYWY8PHDggy5Yte+nYsWPbxsbGPuusoRgGAQgkJsAvmcSoaAgBJwk0xMof/MEfyPe//30nDcSo8Aj8/u//vnzve99DrIQX2lYe9U2bNq1/165dHUuXLm3VtvDv79u3T1asWDF29uzZNSIyULgBDAgBCORCALGSC1Y6hUBhBBpihQ8EyiBAZqUM6qWPubSjo2NXf3//tL6+vtKNMQYMDAzImjVrzo6Nja0QkX3OGIYhEIDAlAkgVqaMkA4gUB6BhQsXHjl06NBl5VnAyFUmsHDhwmcPHTo0v8oMKur74lmzZu3t7e19y9atWy8sm8HatWtf2bZt2wsnT57UhfQHyraH8SEAgWwJIFay5UlvEIAABCAAgSoQ6JozZ87eJUuWXLV79+6Z41m2Qv3WrPLy5ctP7d+//6njx4+rUBkp1AAGgwAECiGAWCkEM4NAAAIQgAAEwiPQ2dn50Pz583uGhoa65s2bV5iDR48elZ6enpEjR44MjY6O3lzYwAwEAQgUTgCxUjhyBoQABCAAAQgERWBdrVb73ODg4Bu7u7tzd2x4eFi3Jn65Xq9/QUS25D4gA0AAAqUSQKyUip/BIQABCEAAAkEQWCkiO3bs2CErV+pf8/ns3LlTVq1apZ3rHzvzGYVeIQABlwggVlyKBrZAAAIQgAAE/CXQPXPmzKH169e/ad26dZl7sWXLFrn77rt/cerUqR4RGc58ADqEAAScJIBYcTIsGAUBCEAAAhDwksC8Wq22t6en5/Lt27dPz8qD1atXnxkaGnqmXq/rQvqjWfVLPxCAgPsEECvuxwgLIQABCEAAAj4RuKBWq+1ZtGhR9+DgYFdXV1fbto+MjOj6lJGDBw8O1+v1ZSLCwVJt0+RCCPhJALHiZ9ywGgIQgAAEIOA0gY6Ojnvnzp3bu2fPnosXL16c2tYDBw7IsmXLXjp27Ni2sbGxz6bugAsgAIEgCCBWgggjTkAAAhCAAAScJNA3bdq0/l27dnUsXbo0sYH79u2TFStWjJ09e3aNiAwkvpCGEIBAcAQQK8GFFIcgAAEIQAACThFY2tHRsau/v39aX19fS8MGBgZkzZo1Z8fGxlaIyL6WF9AAAhAImgBiJejw4hwEIAABCEDACQKLZ82atbe3t/ctW7duvbCZRWvXrn1l27ZtL5w8eVIX0h9wwnKMgAAESiWAWCkVP4NDAAIQgAAEKkOga86cOXuXLFly1e7du2decMFrU5Bz587J8uXLT+3fv/+p48ePq1AZqQwVHIUABCYlgFjhBoEABCAAAQhAoDACnZ2dD82fP79naGioa968eXL06FHp6ekZOXLkyNDo6OjNhRnCQBCAgBcEECtehAkjIQABCEAAAkERWFer1T63adOmN27cuPHler3+BRHZEpSHOAMBCGRCALGSCUY6gQAEIAABCEAgJYGVCxcu3Hzo0KENIrIz5bU0hwAEKkIAsVKRQOMmBCAAAQhAwGECKlY2ishhh23ENAhAoAQCiJUSoDMkBCAAAQhAAAITBP5YRB4UkSER+SBcIAABCNgEECvcDxCAAAQgAAEIlEngJyJyhYicEZHrROTxMo1hbAhAwC0CiBW34oE1EIAABCAAgSoReJ+I7BCRmeNOf1dE/rBKAPAVAhCYnABihTsEAhCAAAQgAIGyCAyLyBJr8NMiskpE9pRlEONCAAJuEUCsuBUPrIEABCAAAd8Q3u4AACAASURBVAhUhcA1IvL/iMiMiMN/JyL/pCoQ8BMCECCzwj0AAQhAAAIQgIB7BP5SRJaLyK9E5KXxU+svEZELReTTIjLgnslYBAEIFE2AzErRxBkPAhCAAAQgAIHLReQpEfm+iKwd37b42yLyvIj8BxE5xs5g3CQQgIASQKxwH0AAAhCAAAQgUAaBPxCR740P/J9ERBfX/+cyDGFMCEDAXQKIFXdjg2UQgAAEIACBqhD4jyLytyLytao4jJ8QgEAyAoiVZJxoBQEIQAACEIBAfgTuF5H/LiL9+Q1BzxCAgI8EECs+Rg2bIQABCEAAAmER2CwiL4vI3WG5hTcQgMBUCSBWpkqQ6yEAAQhAAAIQmCqBDSIyXUQ+N9WOuB4CEAiLAGIlrHjiDQQgAAEIQMBHAreJyKXjWxb7aD82QwACORFArOQElm4hAAEIQAACEEhM4GMicrWI9CW+goYQgEAlCCBWKhFmnIQABCAAAQg4TeDfiIhuZXyz01ZiHAQgUDgBxErhyBkQAhCAAAQgAIEIgX8tIvrfByADAQhAwCaAWOF+gAAEIAABCECgbAL/SkQ+KiLvK9sQxocABNwigFhxKx5YAwEIQAACEKgigetEZL2I/GEVncdnCECgOQHECncHBCAAAQhAAAJlE/hdEblPRP5F2YYwPgQg4BYBxIpb8cAaCEAAAhCAQBUJ6E5gD4nI/1ZF5/EZAhAgs8I9AAEIQAACEICAuwTeISLfEZEr3DURyyAAgTIIkFkpgzpjQgACEIAABCBgE3iriPy/IvI2sEAAAhCwCSBWuB8gAAEIQAACECibQE1Efiois8s2hPEhAAG3CCBW3IoH1kAAAhCAAASqSOAiETkuIm+sovP4DAEINCeAWOHugAAEqk7geyLy+1WH4KH/3yduHkZtcpM1prqF8bngPMMhCECgbQKIlbbRcSEEIBAIAZ0Y8SwMJJi4AQEIQAACYRHgF3RY8cQbCEAgPQHESnpmXAEBCEAAAhAohABipRDMDAIBCDhMALHicHAwDQIQgAAEqk0AsVLt+OM9BCDwan08z0LuBAhAAAIQgICDBPgF7WBQMAkCECiUAGKlUNwMBgEIQAACEEhOALGSnBUtIQCBMAkgVsKMK15BAAIQgEAABBArAQQRFyAAgSkRQKxMCR8XQwACEIAABPIjgFjJjy09QwACfhBArPgRJ6yEAAQgAIEKEkCsVDDouAwBCJxHALHCDQEBCEAAAhBwlABixdHAYBYEIFAYAcRKYagZCAIQgAAEIJCOAGIlHS9aQwAC4RFArIQXUzyCAAQgAIFACCBWAgkkbkAAAm0TQKy0jY4LIQABCEAAAvkSQKzky5feIQAB9wkgVtyPERZCAAIQgEBFCSBWKhp43IYABCYIIFa4GSAAAQhAAAKOEkCsOBoYzIIABAojgFgpDDUDQQACEIAABNIRQKyk40VrCEAgPAKIlfBiikcQgAAEIBAIAcRKIIHEDQhAoG0CiJW20XEhBCAAAQhAIF8CiJV8+dI7BCDgPgHEivsxwkIIQAACEKgoAcRKRQOP2xCAwAQBxAo3AwQgAAEIQMBRAogVRwODWRCAQGEEECuFoWYgCEAAAhCAQDoCiJV0vGgNAQj4T+DTIvIFEVknIl8WESNWPiUiW0TkcyJyn/9u4gEEIAABCEDAfwKIFf9jiAcQgEA6AjNFpC4ir4jIL0WkJiK/EJHpInLh+L9PpeuS1hCAAAQgAAEI5EEAsZIHVfqEAARcJ3CPiNwmIr9lGforEblfRP7UdeOxDwIQgAAEIFAVAoiVqkQaPyEAAZuAZleOi0iH9cUxEZkjImRVuFcgAAEIQAACjhBArDgSCMyAAAQKJ2BnV8iqFI6fASEAAQhAAAKtCSBWWjOiBQQgECYBO7tCViXMGOMVBCAAAQh4TgCx4nkAMR8CEJgSAc2u6O5guvsXa1WmhJKLIQABCEAAAtkTQKxkz5QeIQABfwhoduX/FpF/y1oVf4KGpRCAAAQgUB0CiJXwY32HiHw+fDfxEAIQgAAEIOAUgTtFRH8H84EABKZAALEyBXgeXcoJ3R4FC1MhAAEIQAACEIAABF4lgFipxp2AWKlGnPEyHYF/LyKd4yfWp7uS1hCAAAQmJ8DzhTsEAhkRQKxkBNLxbhArjgcI80ohoJMJPb1+bSmjMygEIBAyAZ4vIUcX3wolgFgpFHcpg2mMf00WrRT2DOo2ASYTbscH6yDgMwGeLz5HD9udIoBYcSocuRijMf6fIvKGXHqnUwj4S4DJhL+xw3IIuE6A54vrEcI+bwggVrwJVduGIlbaRseFgRNgMhF4gHEPAiUS4PlSInyGDosAYiWseMZ5g1gJP8Z42B4BJhPtceMqCECgNQGeL60Z0QICiQggVhJh8roRYsXr8GF8jgSYTOQIl64hUHECPF8qfgPgfnYEECvZsXS1J8SKq5HBrrIJ6C5gs0RkXdmGMD4EIBAcAZ4vwYUUh8oigFgpi3xx4yJWimPNSH4RYDLhV7ywFgI+EeD54lO0sNVpAogVp8OTiXG6C9gr7AaWCUs6CYsAk4mw4ok3EHCJAM8Xl6KBLV4TQKx4Hb5ExqtY+R8i8huJWtMIAtUhwGSiOrHGUwgUTYDnS9HEGS9YAoiVYEM74RhiJfwY42F7BJhMtMeNqyAAgdYEeL60ZkQLCCQigFhJhMnrRogVr8OH8TkSYDKRI1y6hkDFCfB8qfgNgPvZEUCsZMfS1Z4QK65GBrvKJsBkouwIMD4EwiXA8yXc2OJZwQQQKwUDL2E4xEoJ0BnSCwJMJrwIE0ZCwEsCPF+8DBtGu0gAseJiVLK1CbGSLU96C4eAnq9ysYj8aTgu4QkEIOAIAZ4vjgQCM/wngFjxP4atPNBdwH7FbmCtMPH9ChJgMlHBoOMyBAoiwPOlINAMEz4BxEr4MVaxMiYiF4bvKh5CIBUBJhOpcNEYAhBIQYDnSwpYNIXAZAQQK+HfH4iV8GOMh+0RYDLRHjeuggAEWhPg+dKaES0gkIgAYiURJq8bIVa8Dh/G50iAyUSOcOkaAhUnwPOl4jcA7mdHALGSHUtXe0KsuBoZ7CqbAJOJsiPA+BAIlwDPl3Bji2cFE0CsFAy8hOEQKyVAZ0gvCDCZ8CJMGAkBLwnwfPEybBjtIgHEiotRydYmxEq2POktHAK6ZfFMEVkfjkt4AgEIOEKA54sjgcAM/wkgVvyPYSsPECutCPH9qhJgMlHVyOM3BPInwPMlf8aMUBECiJXwA61bFp8Rkd8M31U8hEAqAkwmUuGiMQQgkIIAz5cUsGgKgckIIFbCvz8QK+HHGA/bI8Bkoj1uXAUBCLQmwPOlNSNaQCARAcRKIkxeN0KseB0+jM+RAJOJHOHSNQQqToDnS8VvANzPjgBiJTuWrvaEWHE1MthVNgEmE2VHgPEhEC4Bni/hxhbPCiaAWCkYeAnDIVZKgM6QXhBgMuFFmDASAl4S4PniZdgw2kUCiBUXo5KtTYiVbHnSWzgEdMviN4rIhnBcwhMIQMARAjxfHAkEZvhPALHifwxbeYBYaUWI71eVAJOJqkYevyGQPwGeL/kzZoSKEECshB9o3bL4ZRH5rfBdxUMIpCLAZCIVLhpDAAIpCPB8SQGLphCYjABiJfz7A7ESfozxsD0CTCba48ZVEIBAawI8X1ozogUEEhFArCTC5HUjxIrX4cP4HAkwmcgRLl1DoOIEeL5U/AbA/ewIIFayY+lqT4gVVyODXWUTYDJRdgQYHwLhEuD5Em5s8axgAoiVgoGXMBxipQToDOkFASYTXoQJIyHgJQGeL16GDaNdJIBYcTEq2dqEWMmWJ72FQ4DJRDixxBMIuEaA54trEcEebwkgVrwNXWLDESuJUdGwYgT0fJXpIvK5ivmNuxCAQP4EeL7kz5gRKkIAsRJ+oHXL4lMi0hG+q3gIgVQEmEykwkVjCEAgBQGeLylg0RQCkxFArIR/fyBWwo8xHrZHgMlEe9y4CgIQaE2A50trRrSAQCICiJVEmLxuhFjxOnwYnyMBJhM5wqVrCFScAM+Xit8AuJ8dAcRKdixd7Qmx4mpksKtsAkwmyo4A40MgXAI8X8KNLZ4VTACxUjDwEoZDrJQAnSG9IMBkwoswYSQEvCTA88XLsGG0iwQQKy5GJVubECvZ8qS3cAgwmQgnlngCAdcI8HxxLSLY4y0BxIq3oUtsOGIlMSoaVoyAblmsu+TdXjG/cRcCEMifAM+X/BkzQkUIIFbCD7ROxl4SkWnhu4qHEEhFgMlEKlw0hgAEUhDg+ZICFk0hMBkBxEr49wdiJfwY42F7BJhMtMeNqyAAgdYEeL60ZkQLCCQigFhJhMnrRogVr8OH8TkSYDKRI1y6hkDFCfB8qfgNgPvZEUCsZMfS1Z4QK65GBrvKJsBkouwIMD4EwiXA8yXc2OJZwQQQKwUDL2E4xEoJ0BnSCwJMJrwIE0ZCwEsCPF+8DBtGu0gAseJiVLK1CbGSLU96C4cAk4lwYoknEHCNAM8X1yKCPd4SQKx4G7rEhiNWEqOiYcUI6JbFvykiGyvmN+5CAAL5E+D5kj9jRqgIAcRK+IFWsTIiItPDdxUPIZCKAJOJVLhoDAEIpCDA8yUFLJpCYDICiJXw7w89X+UkYiX8QONhagJMJlIj4wIIQCAhAZ4vCUHRDAKtCCBWWhHy//uIFf9jiAf5EGAykQ9XeoUABER4vnAXQCAjAoiVjEA63A1ixeHgYFqpBJhMlIqfwSEQNAGeL0GHF+eKJIBYKZJ2OWMhVsrhzqjuE2Ay4X6MsBACvhLg+eJr5LDbOQKIFedCkrlBiJXMkdJhIASYTAQSSNyAgIMEeL44GBRM8pMAYsXPuKWxGrGShhZtq0RAtyz+DRH5fJWcxlcIQKAQAjxfCsHMIFUggFgJP8oqVn4hIheF7yoeQiAVASYTqXDRGAIQSEGA50sKWDSFwGQEECvh3x96vkodsRJ+oPEwNQEmE6mRcQEEIJCQAM+XhKBoBoFWBBArrQj5/33Eiv8xxIN8CDCZyIcrvUIAAiI8X7gLIJARAcRKRiAd7gax4nBwMK1UAkwmSsXP4BAImgDPl6DDi3NFEkCsFEm7nLEQK+VwZ1T3CTCZcD9GWAgBXwnwfPE1ctjtHAHEinMhydwgxErmSOkwEAJMJgIJJG5AwEECPF8cDAom+UkAseJn3NJYjVhJQ4u2VSKgWxbrM/COKjmNrxCAQCEEeL4UgplBqkAAsRJ+lFWsnBCRN4bvKh5CIBUBJhOpcNEYAhBIQYDnSwpYNIXAZAQQK+HfH3q+ynHESviBxsPUBJhMpEbGBRCAQEICPF8SgqIZBFoRQKy0IuTn99eKyOdE5NMi8k1LrHxKRLaIyCdEZLufrmE1BDIjwGQiM5R0BAEIRAjwfOGWgEBGBBArGYF0rJtLROQFERkTkRERmSMiL4mIloSdE5FZIvIrx2zGHAgUQeBSEfn5+EDRyYT9vSJsYQwIQCAsAjxfwoon3jhCALHiSCByMOMrIvLvRKTD6vtlEfnCeHYlhyHpEgJOE5gpIk+IyPMiotnHfzm+wP5hEdkqIm8VkXeJyCmnvcA4CEDARQI8X1yMCjYFQQCxEkQYY50w2RU7xjoJm01WJdyg41lLAveIyGfHs4668YR+9GdCRf29IvKnLXugAQQgAIF4AjxfuDMgkAMBxEoOUB3q0s6ukFVxKDCYUhoBffupG07YGUc1RksmtVySrEppoWFgCHhPgOeL9yHEARcJIFZcjEp2NtnZFbIq2XGlJ78J6NvP20Tkt8bd0PVb95NV8TuoWA8BRwjwfHEkEJgRDgHESjixbOaJZld6ReRO1qqEH2w8TEQg+vaTrEoibDSCAAQSEOD5kgASTSCQhgBiJQ0tP9tqduUBEVnJWhU/A4jVuRAwbz+1c7IquSCmUwhUlgDPl8qGHsfzIIBYyYMqfUIAAq4T0Lef9gJ71qq4HjHsg4A/BHi++BMrLPWAAGLFgyBhIgQgkAuBbeO9apkkHwhAAAJZEuD5kiVN+qo0AV/EylULFizYc/jw4XmVjhbOO0tg4cKFzx46dGi+swa6adg1Cxcu/C+HDh26zE3zsAoC+RK4/PLLn33mmWeq8ty4csGCBfv4PZ7vPUXvzQnwe9rfu8MLsTJ79uz/tnHjxqtvvfVWf0ljebAEfvu3f3vkiSee2Cgifxask9k71tXV1fV0f3//W26++ebse6dHCDhMYGRkRBYvXjz6/PPPf0pEHnLY1MxMmz179uPr16//52vWrMmsTzqCQFIC3d3dI/v3798kIv1Jr6GdOwScFytveMMbNl1//fWfevjhhzvdwYYlEHiVwMaNG889+OCDf12v198Lk+QEZs+e/dgf//EfX7t169YLk19FSwiEQeC9733vSz/4wQ+2jY2N6QGlVfjctmTJktuHh4e7quAsPrpF4P7775d77rnnv544ceIatyzDmqQEXBcr754xY8Z3/v7v/3763Llzk/pEOwgUQuC73/2uvO997zt95syZd4jIsUIGDWCQjo6Oe3/v936v99FHH704AHdwAQKpCKxdu/aVr3/96z88ceLEdaku9LfxlSJy8ODBg3LllfpXPhAojsDTTz8tixYt0gH1j6eLG5mRsiTgsli5sKur68jAwMBbb7rppix9pi8ITJnAK6+8Ipdffvnoc88991ER+Yspd1idDm5+61vf+uUDBw50dnXxkrU6YcdTJfDQQw/JmjVrXhgZGdFZ+0gVqFD+VYUou+sj5V/uxiaNZc6Klc7OzodWrFjxge3bt09P4xBtIVAEgdWrV5/ZtWvXt0dHR1lwkRy4puD/5m/+5m/kmmvIxifHRssQCDz++OPyu7/7u+qK/vF4CD4l8IHyrwSQaJIPAcq/8uFaRq+uipWb3va2t33tmWee6bzwQkray7gxGLM5gb/4i7+Qvr6+n4+MjOguVq/AKhEBFtQnwkSjEAlUcUG9iFD+FeLN7IlPlH95EqiEZrooVuZOnz7977/zne/MePe7353QDZpBoBgCx44dk3e84x1nTp8+/T4R+W4xo/o/Cgvq/Y8hHrRPoIIL6oXyr/bvF66cOgHKv6bO0KUenBMrtVrt0b6+vj+86667nLPNpcBhSzkEbrzxxtFHHnnkK7/+9a9vL8cC/0ZlQb1/McPi7AhUcEG9wqP8K7tbiJ5SEqD8KyUwD5q7Jghufde73rXpxz/+MStvPbh5qmbin/3Zn8mmTZueOnHixNVV830K/rKgfgrwuNRvAlVcUE/5l9/3rO/WU/7lewTj7XdJrFwlIk8++eSTctVV+lc+EHCHwFNPPSVXX93QKPrHU+5Y5rQlLKh3OjwYlyeBii6op/wrz5uKvlsSoPyrJSIvGzgjVjil3sv7pzJGc0p96lCzoD41Mi4IhUBFF9Rr+Cj/CuUm9tAPyr88DFpCk50QK294wxvuuv766z/JKfUJo0azQglwSn163CyoT8+MK8IhUMUF9ZR/hXP/+ugJ5V8+Ri25zS6IFU6pTx4vWhZMgFPq0wNnQX16ZlwRDoGKLqin/CucW9hLTyj/8jJsiY0uW6xwSn3iUNGwaAKcUt8WcRbUt4WNi0IgUNEF9Ro6yr9CuIE99YHyL08Dl8LsUsUKp9SniBRNCyfAKfWpkbOgPjUyLgiFQFUX1FP+Fcod7KcflH/5Gbe0VpcpVjilPm20aF8YgfFT6p8fGRmZzyn1ibCzoD4RJhqFSKDCC+op/wrxhvbIJ8q/PArWFEwtS6xwSv0Ugsal+RLglPr0fFlQn54ZV4RDoKIL6jWAlH+Fcxt75wnlX96FrG2DSxErnFLfdry4sAACnFKfDjIL6tPxonVYBKq6oJ7yr7DuY9+8ofzLt4hNzd4yxAqn1E8tZlydI4HxU+qfPHHixD/NcZiQumZBfUjRxJdUBCq8oJ7yr1R3Co2zJkD5V9ZE3e6vaLHCKfVu3w+Vto5T6lOHnwX1qZFxQSgEKrygXkOYqPzrpz/9qXzwgx+UJ598shH2b37zm7Jq1apMbwEd4+GHH5Y1a9Yk7veuu+6SjRs3xtqzf/9+6e7unuhreHhYlixZkrhv03DHjh3ys5/9TG6//fbzrtX+H3vssdd9PfUAGV5Qr9flE5/4hNxxxx1yxRVXZNhzPl1R/pUPV5d7LVSscEq9y7cCtnFKfap7gAX1qXDROCQCVV5Qn7T8SyflKgp00l6r1eTMmTMNQXHttddmKljSTv51Yr5hwwbZvHlzwy77o7b+8Ic/lP7+fpk+fbpoWxVXKjjaESxx93xae0P6ucnCF8q/sqDoXx+FiRVOqffv5qiSxZxSny7aLKhPx4vWYRGo8IL6xOVfKlSuu+668yb5Ovk/ceJE4+29EQKPPPKIXH311fKtb32r8XU7I6EC5/Of/7ysXr1afvSjHzUyNI8++mjj/5s2bZJbbrmlISa0D/13NIuhfX3oQx9q3Hz6/c985jMNwfS1r31Nrr/++gkhpd+3x7KzC7bNdqbIXP+Tn/zkvEyJESNvf/vbJzIrdrZG7dBPXMZFMzo2C21nskD6949+9KMNIfXLX/5ywm+7fTOmcXbbQs3OrMRxVlvtvk2GzAg/te3ZZ59t8Pyrv/qr85gbP+P8UEFof93OvDX7OuVfYT1Lk3pTlFjhlPqkEaFd4QQ4pT4dchbUp+NF67AIVHhBvQYyUflXq7Iik2X58Ic/3BAzdhZGJ7umfCoqVr7xjW80JsT6MWVLKn7iyqq0T22vk3v9mKzODTfcEJtZ0Qm9lkE98MADr8u46PVRn0wWRifjOrHWTM1FF110nrhSP1RQ2SVW2jYqVmw/bX9sH8zEXgWgCgP9qFAz4kiFmBF2Rgw++OCDDYH2xS9+cUI4Gn52OV5UrMRxVhGjH5ufscFknqJZIx3rsssua1xnYmH7MXv2bNm+fbvceeedDQFmMl56D5i+9f8awxtvvFH27dsn99xzz389ceKEliDzqRCBIsQKp9RX6IbyzVVOqU8dMRbUp0bGBaEQqPKC+qTlXxrrZlkKcx9ES7GioqSZWIn7ejOxEp2Um4m0ioe4MrDJysPUbhUzZmJtSsRMPyoKVETYk+/du3c3RJd+3RZTcWVgk40dXfeja2j0Y9bVmDU1dubDcDZZFxUammGKZm3seBhBpW3jOH/729+OzZTZQszOZJm+TcYrzo93vvOdsZkxO6ti+tmyZYusW7dO/7lIRJ4O5ZmCH8kI5C5WOKU+WSBoVQ4BTqlPxZ0F9alw0TgkAhVfUJ+4/MvEPK4MzGQvdAJ73333TawbcUGsNBNYJrvR19fXyOpoFiAqVkwpmJZ+6UezFqacbSpiJbruJ8rUlJdpSZruZGkzjfvZM2LClJOpH/qJZlamIlaM//b4rfywhZaKLxV30RJCyr9Cepqm9yVvscIp9eljwhUFEeCU+lSgWVCfCheNQyJQ8QX1GspE5V+TTVDtBfbLly9vlGXFlYHpxN+UDD333HPyyU9+Ur7yla801qykyaykLQNT2ydbYK9ZgGgWwSzG1xIm/d65c+caYsZee5O2DEztMBkczc6Yyb+92N8uAzNZGVOOZjYwsMvaTOZHS+6iGaKkYsWUgWnsTLmZZpJsJnGixAi4OD/sTFS0zM2w1eve/e53y9NPP/3/j46OXhnScwVfkhPIU6zkfkp93JubqOsm9XjJJZect5guOaJ0LU2Npj4Umm1dmK7Hqbc2vyR0UaF+om9Vko7QrA65Vcpf+9eHmD5gTZ1sqwV/SW1qtx2n1Kcj59qCenNPX3rppectVE3yTEjnebLW7WyfmqznV3927Hpvc12zXYXiGMTVqScdP66d/SzQ77faOtaVZ2G7Pld5QX2a8q8o3+g2wPYC6maLwe3fV/q7Sn/GP/CBDzQVKzqmbo/8/ve/v+UCe7NQvNluYEawmEX5+m976+LJfm9FhY59zydZYG/3HVfapdkT/e/Nb36zGLFnfqfHtU+y8N7EK0lm5W1ve9vE5gSmtCtuThDd1CC6ON/2w2Sg7E0Q4hbkj9tJ+Ve7D7AArstNrOgp9bfccssfbtq0KbcxkkxMsv4l3SrmSWxq1UeW34/bejH6UJ3qeK3Einl4mV9U0fZqo1kIaNLSU7Wp1fWcUt+K0Gvfd3FBvbmH9M2reZOpFpf181fGdqRlihX77kniu89ipeIL6lOXfyV/stASAq0JUP7VmlEVWuQlJAo5pd5MTDQ9q29K9KNvGswbBV14Zxah6URZd7Ew2xxGt0o0WyJqXerf/u3fNtK4t912W+NNhir9j3/8443tEs0bjCSL3jSTYNLWzd42xNkdPZQp7g2UvuXQVKx+7r333sb/4w6viptI6ERPJ3naR9wWiKZv3S5SbTETQ31z9aUvfamxY4r9luWmm26Siy++uPHWJWq7yaiYHyblH7e4Uncr0XR5dN/7PH4IOaU+FVUnF9Sbe9LsJGTqyG2x0uwtqP2W0zwH7J8n3RpVt1E1i1KVlr0tanRLTfu5Et0+NW67T+0vzjZ9XtkLeE25hvavi1t1R5wnnnhi4pnWbAvUVpmVybaMjb7hVFZDQ0MyOjraeLbaW6dq+cef/MmfNJ5DZutYe2tYm5stVpptSZrqriyoccUX1Cvl1OVfBYWGYSpAgMMfKxDkhC7mIVYKO6XeFis6Cdb6V3thm4oMk1mZrEZWt8mza0/tvnSMn//85xMTBS3HuPvuu2X9+vUT9bZ2DWh0i0CzG0izLRSb2W3i12yLR53UqG2mDKZZqYi20ZrRuFODW20fqTbYWyPatbd2/bD6b+qKm51+a2e4opmVJNcnvJ9bNuOU+paI7AbOLqiPLsg192r0BYY5+M2UaX3kIx95XY21LuY0k2xT791sC85mW21Gz1owEM19H93uM672XZ8ruuONeUlgfNG+9PmhzzO105wyHbcFqraN20lHv64vbJo9B+3Fufb2qyqg9EWNOQPD20/0WAAACj1JREFUPE/Un7itYyc7I0OfhVrOE7dVaREvKVLd+SJS9QX1Uyn/Ssua9hCIEuDwR+4Jm0DmYqXIU+rtiUl0kZfZKjBusmBO07UPmzIZkLi91M1EKLowLe6QozixYu8Qon3ZWyg2s9sEqdkWjyoiBgYGYgWTXUo1WRncZNtH6vhmUmF8MgsMdftA7TeaeTH/jvsRi9phv1meLDOT9Y8rp9QnJur0gnpbrNiZQLO9pooKrWPXbKj5mEPcdDJuDobT79mHxZkFv8224Gx2CF2akqzJtkA15wvY4sYsONaJvo5jarrTjNnqOWieJ3b2RJ8j0THinl3RrWPjMlfm5UarQ/wS3505N2RBvVD+lfM9RveTE6D8izskN7FS9Cn1ZYkVnaxrZsXedSM6sbcX2JcpVpqVgelkbdmyZbJnz57Y7SPNBLCnp6fxVlffUOtHxVUzsWJPeKL7uacRTXn9iHJKfXKyri2oj1oel53TRd6nT59+3XkHtniPruGyD1SzdydqtdYtutWm2hd3MF2z7VubnddgSsHe8573NN7sqzAxWdM8xYr94sEIOc3E6IFucWdE2FlWW6zY6+GUSdwLIf16lJ8+L136VHxBvYaC8i+XbsiK2UL5V8UCnsDdLDMrhZ9Sn0astCoDS5NZ+dSnPjVxYq1maexf0GnLwFplVlqVgZk3wXHbEdqTAnPCrH7N2BstZ4tuO6jtvvOd78iVV17ZmDQ12zEkSRlXtAzMnhjmuZOS+RnglPoET4PxJi4uqG8lVvT7JtOpa7fMYWP2ycoquqNnJZhSKlMGFreVqv6Mm/Kn3/md3zlvXYldqhUnVuwy1GbbfcZN8DUjtHHjxonTvdOWgUXPKGhVDhs9o8G0V7GiPuq/bQ7NysCia4ai287aZWD2VqUuiZWqL6in/Cv5s5KW2ROg/Ct7piH0mJVYKeWU+jRixSzsbrbAPo1Y0cW8uv+5WYyqbwF0wq3ZBy3j0K/rhCnJAvtWYiX6FtJeEByd8Ntva+2bM3qyrb11cbPFtnFCxxYrSRfYGzsmKwNrdyvlpD+AnFKflFSjnZML6pOIlWjWpNkCe7t8U8ueDh8+3MgW2uvQjKiP21IzbrMMM1Z0+1R7G1Z78f1kW6BGXxrY69HyXGBvl2+Zn0kdT+1+8cUXGyV1cVuWKiuzdayKEVN+p310dnaKZmdbPQtT3aE5NmZBfVjlX9GXfWluHf05V7EeFdLR36f2dsym/2ZrRZutLU1jV+htKf8KPcLt+ZeJWOGU+vbgc1UxBDilPjFnZxfUJ/aAhpkSqNLkigX1jVsnqPKvqYiVZtug20Ik7mgAI/rjREyVfp7aeRBR/tUOtWpck4VY4ZT6atwrXnrJKfWJw+b0gvrEXtAwUwJVmVyxoL5x2+jp4AcPHjzYKP0N4RMVK3Gb4sRt328fexB3JIDNxhY1ZtMa3RVTD2+M7sKpP08PPPBA43L93WRXFTQ73iCu+kLXjJljDzRrqWWct956a2ML8eh6UV/iSPmXL5Eqx86pipXcT6kvBwujhkCAU+qTR9H1BfXJPaElBNITYEF9WOVf5g6wxYp+zRwhYK+X0sm+fuxt+nWtW7PMin13af/2GWHmGrtPu72KFbMVuCml1nVytm36dy3x1g187LVhKoDs3fjUXrMmzy6zTnJIa/qfkPyvoPwrf8Y+jzAlsVLEKfU+w8X2cglwSn0y/j4sqE/mCa0gkJ4AC+obzIIq/4oTK7r2JMlhzmaNShKxoge13njjjY3DkG2R0Gw3wWimspm4aXW8gb0bnxnbHIDdKhOU/ick/yso/8qfse8jTEWsFHJKve+Asb8cApxSn5i7FwvqE3tDQwikIMCC+gas4Mq/4sSKfi26s529a55Za2LOY3rwwQcb26A326kuKmbiDmONrlvJS6wYf6M+uHjYavTHk/KvFA+sCjdtV6wUdkp9hWOD620S4JT6xOBYUJ8YFQ1DI8CC+lcjOnv27MfXr1//z7X0KLSPXQZml2bZC+OjX9e1ILqzZzOxYrIzX/3qV5sKmbSZFeVuStT076YMLHrkgtlqPZpZsceLHvbsekwp/3I9Qm7Y15ZYKfKUejcwYYVPBDilPlG0WFCfCBONQiTAgvqJqAZZ/hWXWTFnL+kidM2e6H+6CN4IAt3GXD+mjMoseLfLquytyO2fi2jpVVqxYg6Rjtsq3d5SXG18+eWX5SMf+UjjgOY77rijUYIWtcuXUjDKv0J8uubjU2qxUvQp9fm4Ta+hErj99tvPDQwM/HW9Xn9vqD5m4RcL6rOgSB++EmBBfSNywZZ/+XpfVsluyr+qFO2p+5pWrBR+Sv3UXaSHqhDglPpkkWZBfTJOtAqTAAvqX41ryOVfYd65YXlF+VdY8czbmzRipZRT6vMGQP9hEOCU+sRxZEF9YlQ0DI0AC+onIhp0+Vdo921o/lD+FVpE8/cnsVjhlPr8g8EI7RPglPpE7FhQnwgTjUIkwIL6iahS/hXiDe6JT5R/eRIox8xMKlY4pd6xwGHOawQ4pT7R3cCC+kSYaBQiARbUvxZVyr9CvMP98YnyL39i5ZKlScQKp9S7FDFsOY8Ap9QnuyFYUJ+ME63CJMCC+om4Uv4V5i3uhVeUf3kRJieNbClWOKXeybhh1DgBTqlvfSuwoL41I1qES4AF9ROxpfwr3Nvcec8o/3I+RE4b2EqscEq90+GrtnGcUp8o/iyoT4SJRiESYEH9a1Gl/CvEO9wfnyj/8idWLlo6mVjhlHoXI4ZNDQKcUp/oRmBBfSJMNAqRAAvqz4sq5V8h3uSe+ET5lyeBctjMpmJl9uzZT27cuPGqW2+91WHzMa2qBDilvmXkWVDfEhENQiXAgvrzIkv5V6g3ugd+Uf7lQZA8MDFWrHBKvQeRq7CJnFLfOvgsqG/NiBbhEmBB/Wuxpfwr3PvcB88o//IhSu7bGCdWOKXe/bhV1kJOqW8dehbUt2ZEi3AJsKD+vNhS/hXure68Z5R/OR8ibwyMihU9pf7ZgYGBS2+66SZvnMDQahDglPpEcWZBfSJMNAqRAAvqz4sq5V8h3uSe+ET5lyeB8sTM88QKp9R7ErWKmskp9S0Dz4L6lohoECoBFtSfH1nKv0K90/3wi/IvP+Lki5W2WOGUel+iVkE7OaW+ZdBZUN8SEQ1CJcCC+tdFlvKvUG92D/yi/MuDIHlmohErnFLvWeCqZC6n1LeONgvqWzOiRbgEWFB/Xmwp/wr3VnfeM8q/nA+RlwY2xAqn1HsZu8oYPX5K/Zd//etfb6yM0ykcZUF9Clg0DY4AC+rPDynlX8Hd4l45RPmXV+HyxlgVK5xS7024qmcop9S3jDkL6lsiokGoBFhQ/7rIUv4V6s3ugV+Uf3kQJE9NvGDBggXPHj58eJ6n9mN24AQWLFhw9PDhw8v00PrAXW3LvYULFx45dOjQZW1dzEUQ8JzAwoULnz106ND/KSKPe+5KJubzPMgEI520SWD85/FficjTbXbBZRCIJfC/ABIq/I4s/hti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png;base64,iVBORw0KGgoAAAANSUhEUgAAAysAAALwCAYAAACX2eoEAAAgAElEQVR4XuzdD5xWc97/8feV0Uzpz9RU/iSJEiVu1p9N2SS1bFu5abet2B/bHf0jlfKnECrRVmQqcVu7N2XbxV1oEYpVslhuUkoh2rBqalRqJtNcv8f32jmzV1czzXVmrutc33PO6zweu6U553w/3+fn4Ho753udiNgQQAABSwQmTlye9VU95WbVUm4tKTcSUe5+8+v+f/1eKq1nSakpKKPW7mhUhdHDVHiYVGh+XyoVlpSq8JjdKpw4sWtJCgbhFAgggAACCPhaIOLr6ikeAQR8LTDy/mVt95dGz5MO6yiZX9Xe1xNKYfFRRT+MKPJXRbUicnjpuw9e3+3TFJ6eUyGAAAIIIOALAcKKL9pEkQgEQ2Dk/a+dXbI/2ikS0bmK6lxF1CpxZrUPzyrNyc6qlX14lrJr/+t/OWW/Hp51WDAgJP1Qsl/F+0pUtK8k9mvsfz+UqKi4pHTfDyW1KpjoBkWiq6Ra7x4W0VsP3HDBO4HBYCIIIIAAAghUIkBY4dJAAIG0Clwz9eWGtWtn9Y1KfSPSxfGDmUByZF49Hd20oY49sqGaN2uY1lr8dPKvtu7U11t36qut38n83oSZ+C0qvRiRntq3r+Sph2/u/p2f5katCCCAAAIIJCtAWElWiv0QQMCVwHUzXju/VKV9I4pcLqm5OdjcGWl5TCMd2bi+jmpSn3DiQvSbbTv19bZdMr9u+mpH7M5M2bYlqujTtVTrqQdHX/CGi1OyKwIIIIAAAtYLEFasbxEFIuAvgREzXr06osOujCra1anc3DE5sUWeWrdoonp1s/01IQur3b2nWBs3b9Onmwu05dt/31SJKLI8qv2P54/u9piFZVMSAggggAACrgUIK67JOAABBCoSuG7WX9tF95dMUDTS3/y8bp3aP5x0XNPDTUjh8a70XTMmrJjQ8smXW3/Ys3ff4bGRItEnI4dlTXrw+p+sTd/InBkBBBBAAIH0CxBW0m/MCAgEXmD49OU3RCKaICmvTvbhJeecelxWuxOPjD32xeaNgHksbO2n/9TbH31Zsrf4hyxJBdGoJs0e0/V+bypgFAQQQAABBFIvQFhJvSlnRCA0AtdPf/W80kgtE1IuMZNud8KROqt9C+XWrxMaA9smWrhrr95ds1lrP/unU9oLtaKlk2aN6fambbVSDwIIIIAAAlUJEFaqEuLnCCBQocCI6a9OVKTWeElZTRvVi4WUNsc1QcsSgQ1fbouFlq07dpuKShTRpPxRXe+0pDzKQAABBBBAICkBwkpSTOyEAALxAtfNXD4zGtUN5s9MSDm7fQse+bLwEjGPhr2zZnMstJgtqsis2aMvGGlhqZSEAAIIIIBAhQKEFS4MBBBwJTB85vLHIlFdZV7W2P3HJ+mEY/NcHc/O3gt89o8CvfzWJ867Wp7IH931Su+rYEQEEEAAAQTcCxBW3JtxBAKhFLhh5vLcH6L6n4jUq2G9HHXv2FbHNG0QSgs/Ttp8a5gJLDt3F5nyl2RFdMX9o7oW+nEu1IwAAgggEB4Bwkp4es1MEai2wJCZy4/PiuoJSZ2aNa6nHh3bqnHDutU+HwdmRqDguz16edV6fbt9tyKKvBndH7kif2yXzzNTDaMigAACCCBQtQBhpWoj9kAg1AJjfru8SXEtvSLp9OOOaqQe552kujm1Q23i58nvKdqnl95cr83fxG6qfJBdqoum39h1m5/nRO0IIIAAAsEVIKwEt7fMDIGUCIyY8drDUnTwicfm6ZLOp6hWLf6xkRLYDJ6ktDSqF1Z8rE//UWDeIPlI/ugLrslgOQyNAAIIIIBApQJ86uDiQACBSgWum/7q4Gik1sPmRY+XX3RaFo9+Bedi2f7dHj39yoexF0hGoqXXPDim2yPBmR0zQQABBBAIigBhJSidZB4IpFjguunLTi+NRF6JSE26ndtG7U88KsUjcLpMC6z59Bu9+rcNikrbakWjFz045sIPMl0T4yOAAAIIIBAvQFjhekAAgQoFRsx4bYkU/ZkJKSassAVTwIQVE1qkyF/yR1/QM5izZFYIIIAAAn4VIKz4tXPUjUAaBcreTn+Heezrsm4dWFCfRutMn9osuH/m1dUyj4UpWnpn/phuEzNdE+MjgAACCCDgCBBWuBYQQOAggREzlv+f+favnj9pJ7Owni3YAmah/ZK/rjWT/Dh/dNd2wZ4ts0MAAQQQ8JMAYcVP3aJWBDwQGD592c8ikciSIxvXU7+Lz/BgRIawQWD+X95TQeH3Zv1K/9mju/7RhpqoAQEEEEAAAcIK1wACCBwgMHzm8sciUV3V+YxWOvOUY9EJicCqDzbpnTWbTVhZPHt010tDMm2miQACCCBguQBhxfIGUR4CXgqUvQByqxnzqj5nq8EROV4Oz1gZFCjctVf/89y7sQpKS3T0nHFdzap7NgQQQAABBDIqQFjJKD+DI2CXwIgZr42SojNaNW+sXl3a21Uc1aRd4OlXPtSWb78z49ySP7rr1LQPyAAIIIAAAghUIUBY4RJBAIFygREzlq+S9ONLOp2sNi2bIhMygfVfbNVLK9eZWb+VP7prx5BNn+kigAACCFgoQFixsCmUhECmBEbMfG2LotFjrvz5WWrUoE6mymDcDAns2LlXjz//rhSJfJU/6oLmGSqDYRFAAAEEECgXIKxwMSCAQEzgmnnvHl77+137zO9H/KqzatWy7x8Pzz69QDcO//VBHRs5bqKGj56QdCeLivZq1n136hcDr1arE9secNzsGZPUsfOFOvOc88r/vHBHgWbcc5tG33K3chsF96ucS0ujyv/jiti89x1Rv/bD1571Q9Ko7IgAAggggEAaBOz7NJKGSXJKBBCoWmDYjOWta0kb6tXN1m8uPafqAzKwhwkrZut9+YAajU5YqZzvd4ve1u49xSqV2swZ3XVjjaA5GAEEEEAAgRoKEFZqCMjhCARFYMTM1y9UtPTVY5o1VN+LTrNyWlWFFXNXxGwP3Pevl7DH33Exd0fGDLtSbyxfqv8admPs59W5s2KOc85jfv/HZ/9afhcm/s5P/Njxdf129v/UOGylszlPvfKhvjKL7CO1uuWP6rIsnWNxbgQQQAABBKoSIKxUJcTPEQiJwIgZr10tRX93Sqsj1b3jSVbOOpmw8s9vvtKtd01X0d49sVAxfNQEtTvtDE25fYwu7XtFLFi89/abmnjLCD3w8JOuHwOb/9hctWh5QixwfP7pes2adpfuuGeWPtuwXrNnTtL0OY/HHhUzAcXZzwkrbh5Vy1QDXl71iT7+/J+SIr/JH33BY5mqg3ERQAABBBAwAoQVrgMEEIgJjJj+6kRFat1xboeWOrfDcVaqVLZmxbm7ER8QzASc9SeN8vLKQ4UJEjV5DMyElffeebM8lDhQiWObIPPn+Y/p+nF36NE508uDi5WwcUX9bfWX+tvqL6Ro6Z35Y7r96xYVGwIIIIAAAhkSIKxkCJ5hEbBNICh3VuIXx8eHFSc45OTUqVFYce6aJD5qZsZy/szp7flde8RCjQk4iYv2beu/Uw93VmztDHUhgAAC4RQgrISz78wagYMEgrJmpbKw4jyuVdWdlYoeNYt/3Cv+28CcdTDmUbNVK5ZVGkgq+oYxWy9B1qzY2hnqQgABBMIpQFgJZ9+ZNQIHCQTh28ASQ4Hz186albPO7Rxba3KoNSvmZ/FrTwxU/JqT+Me94h8n21FQcMBx5jyLnnoitn7GPAbmlzsrfBsY/3BAAAEEELBJgLBiUzeoBYEMCvj5PSu/+vU1FYaC+PCS7LeBmRaYoPGr3j8p70Zl3ypmdoj/dq/4NTXOI2DOY2N+CCu8ZyWDfwMyNAIIIIBAhQKEFS4MBBAoF+AN9uG+GHiDfbj7z+wRQAABGwUIKzZ2hZoQyJDAiBnLV0n68SWdTlablk0zVAXDZkpg/Rdb9dLKdWb4t/JHd+2YqToYFwEEEEAAAUeAsMK1gAAC/76zMuO1UVJ0RqvmjdWrS3tkQibw9Csfaot5IaR0S/7orlNDNn2miwACCCBgoQBhxcKmUBICmRIY89vlTYpraasZ/6o+Z6vBETmZKoVxPRYo3LVX//Pcu7FRS0t09JxxXb/xuASGQwABBBBA4CABwgoXBQIIHCAwfObyxyJRXdX5jFY685Rj0QmJwKoPNumdNZsVlRbPHt310pBMm2kigAACCFguQFixvEGUh4DXAsOnL/tZJBJZcmTjeup38RleD894GRKY/5f3VFD4vQkr/WeP7vrHDJXBsAgggAACCBwgQFjhgkAAgYMERsxY/n+STu/5k3Y68dg8hAIu8Ok/CrTkr2vNLD/OH921XcCny/QQQAABBHwkQFjxUbMoFQGvBEZMf3WiIrXuaNywri7r1kF1c2p7NTTjeCywp2ifnnl1tbZ/t0eKlt6ZP6bbRI9LYDgEEEAAAQQqFSCscHEggECFAiNmvLZEiv6s/YlHqdu5bVAKqMCrf9ugNZ+atfSRv+SPvqBnQKfJtBBAAAEEfCpAWPFp4ygbgXQLXDd92emlkcgrEamJCSsmtLAFS8CEFBNWotK2WtHoRQ+OufCDYM2Q2SCAAAII+F2AsOL3DlI/AmkUuG76q4OjkVoP18k+vOTyi07LMo+FsQVDwDz29fQrH5bsLf4hKxItvebBMd0eCcbMmAUCCCCAQJAECCtB6iZzQSANAiNmvPawFB1sFtpf0vkU1arFPzbSwOzpKUtLo3phxccyC+ulyCP5oy+4xtMCGAwBBBBAAIEkBfjUkSQUuyEQVoGyF0W+Yr4d7LijGqnHeSex4N7HF4NZUP/Sm+u1+ZtCM4sPskt10fQbu27z8ZQoHQEEEEAgwAKElQA3l6khkCqBITOXH58V1ROSOjVrXE89OrYVj4SlSte78xR8t0cvr1qvb7fvVkSRN6P7I1fkj+3yuXcVMBICCCCAAALuBAgr7rzYG4HQCtwwc3nuD1H9T0Tq1bBejrp3bKtjmjYIrYffJr7l2+/08lufaOfuIlP6kqyIrrh/VNfY7RU2BBBAAAEEbBUgrNjaGepCwFKB4TOXPxaJ6qrs2lnq/uOTdAIvjbS0U/8u67N/FMSCSvG+EvOHT+SP7nql9UVTIAIIIIAAAmZlJQoIIICAW4HrZi6fGY3qBnPcWe1b6Oz2LXR41mFuT8P+aRb4oWS/3lmzWe+u2RwbKarIrNmjLxiZ5mE5PQIIIIAAAikTIKykjJITIRAugREzl9+hqCZIymraqF4stLQ5rkm4ECye7YYvt8VCytYdu02VJYqWTubt9BY3jNIQQAABBCoUIKxwYSCAQLUFrp/+6nmlkVomsFxiTtLuhCNjoSW3fp1qn5MDayZQuGtvLKSs/eyfzoleqBUtnTRrTLc3a3ZmjkYAAQQQQMB7AcKK9+aMiEDgBIZPX35DJBK7y5JnXiB5zqnHZbU78UgeDfOw0+aRr7Wf/lNvf/Rl7EWPkgqiUU2aPabr/R6WwVAIIIAAAgikVICwklJOToZAeAWum/XXdtH9JRMUjfQ3CnXr1P7hpOOaHn5iizw1b9YwvDBpnrn5lq9PNxfoky+3/rBn777DY8NFok9GDsua9OD1P1mb5uE5PQIIIIAAAmkVIKyklZeTIxA+gREzXr06osOujCra1Zm9CSsmtLRu0UT16maHDyXFM969p1gbN2+LhRQTVpwtosjyqPY/nj+622MpHpLTIYAAAgggkBEBwkpG2BkUgeALXDfjtfNLVdo3osjlkpqbGZtvDGt5TCMd2bi+jmpSnzsuLi6Db7bt1Nfbdsn8uumrHTKPfZVtW6KKPl1LtZ56cPQFb7g4JbsigAACCCBgvQBhxfoWUSAC/ha4ZurLDWvXzuoblfpGpIvjZ5N9eJaOzKuno5s21LFHNiS8xOF8tXWnvt66U19t/U7m92XvSCnfIyq9GJGe2rev5KmHb+7+79sr/r5cqB4BBBBAAIEDBAgrXBAIIOCZwMj7Xzu7ZH+0UySicxXVuYqoVeLgtQ/PKs3Jzqplgox58aT5X07Zr0F6l4u5M2ICSNG+ktivsf/9UKKi4pLSfT+U1KqgKRsUia6Sar17WERvPXDDBe941jgGQgABBBBAIEMChJUMwTMsAghII+9f1nZ/afQ86bCOkvlV7XH5l0BU0Q8jivxVUa2IHF767oPXd/sUGwQQQAABBMImQFgJW8eZLwIWC0ycuDzrq3rKzaql3FpSbiSi3P3m1/3/+r1UWi9V5S+eN+6S/T/sO/yyEfc/m6pzujtPrd3RqAqjh6nwMKnQ/L5UKiwpVeExu1U4cWLXEnfnY28EEEAAAQSCJ0BYCV5PmRECCFQtkCNpu1nzL+nIst9XfRR7IIAAAggggICnAoQVT7kZDAEELBG4RdKtZWElX9KNltRFGQgggAACCCAQJ0BY4XJAAIGwCZi7KQWS6pdN3HwH8NGStoYNgvkigAACCCBguwBhxfYOUR8CCKRaYJyk2yUdUXbiYklzJY1K9UCcDwEEEEAAAQRqJkBYqZkfRyOAgL8EzFcCm7UqDRPKLi17ceU3/poO1SKAAAIIIBBsAcJKsPvL7BBA4ECBMZKmSDJ3U0xoOUxSE0lZkv5b0lDAEEAAAQQQQMAeAcKKPb2gEgQQSL/AGkm7JY2VdHbZWpXHywLMKZLOl7Ql/WUwAgIIIIAAAggkI0BYSUaJfRBAICgCjSTtKJuMWaPSQtLosr9uI2lDUCbKPBBAAAEEEAiCAGElCF1kDgggUB2BGyS1ZGF9deg4BgEEEEAAAW8ECCveODMKAgjYJzBSUitJJrSwIYAAAggggICFAoQVC5tCSQgg4InAdZLMo1/XezIagyCAAAIIIICAawHCimsyDkAAgYAIjJDUVpIJLWwIIIAAAgggYKEAYcXCplASAgh4IjBMUjtJJrSwIYAAAggggICFAoQVC5tCSQgg4ImAeadKB0kmtLAhgAACCCCAgIUChBULm0JJCCDgicAQSafzIkhPrBkEAQQQQACBagkQVqrFxkEIIBAAgWsk/UjStQGYC1NAAAEEEEAgkAKElUC2lUkhgEASAoPL3mJvQgsbAggggAACCFgoQFixsCmUhAACngj8l6RzJZnQwoYAAggggAACFgoQVixsCiUhgIAnAr+R1EnSIE9GYxAEEEAAAQQQcC1AWHFNxgEIIBAQgaslnS/JhBY2BBBAAAEEELBQgLBiYVMoCQEEPBH4f5K6SrrKk9EYBAEEEEAAAQRcCxBWXJNxAAIIBETg15K6STKhhQ0BBBBAAAEELBQgrFjYFEpCAAFPBK6U1F2SCS1sCCCAAAIIIGChAGHFwqZQEgIIeCIwUNIlkq7wZDQGQQABBBBAAAHXAoQV12QcgAACAREYIKmnJBNa2BBAAAEEEEDAQgHCioVNoSQEEPBE4FeSeksyoYUNAQQQQAABBCwUIKxY2BRKQgABTwT6SfpPSSa0sCGAAAIIIICAhQKEFQubQkkIIOCJwC8lXS7JhBY2BBBAAAEEELBQgLBiYVMoCQEEPBHoWxZUfuHJaAyCAAIIIIAAAq4FCCuuyTgAAQQCImDuqvSXZEILGwIIIIAAAghYKEBYsbAplIQAAp4IXFb2TWAmtLAhgAACCCCAgIUChBULm0JJCCDgicClZW+vN4vs2RBAAAEEEEDAQgHCioVNoSQEEPBEoI+kqyWZ0MKGAAIIIIAAAhYKEFYsbAolIYCAJwK9JA0ue9eKJwMyCAIIIIAAAgi4EyCsuPNibwQQCI7AzyVdK8mEFjYEEEAAAQQQsFCAsGJhUygJAQQ8EegpaagkE1rYEEAAAQQQQMBCAcKKhU2hJAQQ8ETgEknXSfqZJ6MxCAIIIIAAAgi4FiCsuCbjAAQQCIjAxZJGSjKhhQ0BBBBAAAEELBQgrFjYFEpCAAFPBH4qaZQkE1rYEEAAAQQQQMBCAcKKhU2hJAQQ8ESgu6Sxknp4MhqDIIAAAggggIBrAcKKazIOQACBgAhcJOkmSSa0sCGAAAIIIICAhQKEFQubQkkIIOCJwIWSxkvq5sloDIIAAggggAACrgUIK67JOAABBAIi0FXSbZJMaGFDAAEEEEAAAQsFCCsWNoWSEEDAE4ELJN0hyYQWNgQQQAABBBCwUICwYmFTKAkBBDwR+ImkuyV18WQ0BkEAAQQQQAAB1wKEFddkHIAAAgEROF/SZEkmtLAhgAACCCCAgIUChBULm0JJCCDgiUBnSfdIMqGFDQEEEEAAAQQsFCCsWNgUSkIAAU8EzpM0TVInT0ZjEAQQQAABBBBwLUBYcU3GAQggEBCBjpKmSzKhhQ0BBBBAAAEELBQgrFjYFEpCAAFPBM6V9ICkH3syGoMggAACCCCAgGsBwoprMg5AAIGACJwj6UFJJrSwIYAAAggggICFAoQVC5tCSQgg4InA2ZJmSzKhhQ0BBBBAAAEELBQgrFjYFEpCAAFPBH4kaZ6kszwZjUEQQAABBBBAwLUAYcU1GQcggEBABM6U9IgkE1rYEEAAAQQQQMBCAcKKhU2hJAQQ8ETgDEm/k2R+ZUMAAQQQQAABCwUIKxY2hZIQQMATgdMl/UHSf3gyGoMggAACCCCAgGsBwoprMg5AAIGACJwm6XFJJrSwIYAAAggggICFAoQVC5tCSQgg4InAqZKelNTBk9EYBAEEEEAAAQRcCxBWXJNxAAIIBESgvaSFkkxoYUMAAQQQQAABCwUIKxY2hZIQQMATgXaS/izJhBY2BBBAAAEEELBQgLBiYVMoCQEEPBE4WdL/SjrFk9EYBAEEEEAAAQRcCxBWXJNxAAIIBESgraTFkkxoYUMAAQQQQAABCwUIKxY2hZIQQMATgZMkPS/J/MqGAAIIIIAAAhYKEFYsbAolIYCAJwKtJb0gqY0nozEIAggggAACCLgWIKy4JuMABBAIiMCJkl6SZEILGwIIIIAAAghYKEBYsbAplIQAAp4ItJL0qqQTPBmNQRBAAAEEEEDAtQBhxTUZByCAQEAEjpe0XJIJLWwIIIAAAgggYKEAYcXCplASAgh4ItBS0l8lmV/ZEEAAAQQQQMBCAcKKhU2hJAQQ8ESghaSVko7zZDQGQQABBBBAAAHXAoQV12QcgAACARE4VtIqSSa0sCGAAAIIIICAhQKEFQubQkkIIOCJQHNJb0syv7IhgAACCCCAgIUChBULm0JJCCDgicDRkv4u6RhPRmMQBBBAAAEEEHAtQFhxTcYBCCAQEIGjJL0vyYQWNgQQQAABBBCwUICwYmFTKAkBBDwRaCZptaQjPRmNQRBAAAEEEEDAtQBhxTUZByCAQEAEmkpaI8mEFjYEEEAAAQQQsFCAsGJhUygJAQQ8EWgiaZ0k8ysbAggggAACCFgoQFixsCmUhAACngg0lrRBUp4nozEIAggggAACCLgWIKy4JuMABBAIiEAjSZ9KMqGFDQEEEEAAAQQsFCCsWNgUSkIAAU8EciVtkmR+ZUMAAQQQQAABCwUIKxY2hZIQQMATgQaSNktqWDZatqRiT0ZmEAQQQAABBBBISoCwkhQTOyGAQEAEbpY0XtKNkhZI2lL2GJj567skjZaUH5C5Mg0EEEAAAQR8L0BY8X0LmQACCLgQMG+r/0fZHZRdZUHle0lZkvZLMndb2BBAAAEEEEDAEgHCiiWNoAwEEPBM4AFJQyTVjhvRBJY7JU3zrAoGQgABBBBAAIEqBQgrVRKxAwIIBEzAvATyK0mHxc1rZ9lXGJcEbK5MBwEEEEAAAV8LEFZ83T6KRwCBagrMkDS87O6KuasySdLUap6LwxBAAAEEEEAgTQKElTTBcloEELBawLwI8puytSq7y95izzeBWd0yikMAAQQQCKMAYSWMXWfOCCBgBMz6lOsk3S1pMiQIIIAAAgggYJ8AYcW+nlARAgh4I2BeBjlX0iBJe7wZklEQQAABBBBAwI0AYcWNFvsiEE6B1m3atHl5w4YNx4dz+sy6pgJt2rTZtGHDhlY1PQ/HI4AAAgiET4CwEr6eM2MEXAk0adJkyciRI382YcIEV8exMwJGoE+fPjufffZZ88id+RIDNgQQQAABBFwJEFZccbEzAqETuLRly5Z/2LRpEy9LDF3raz7hRYsW6eqrr95cWFh4XM3PxhkQQAABBMIoQFgJY9eZMwJJCuTm5n752GOPtbj00kuTPILdEPi3wPHHH7/ziy+++H+SFuGCAAIIIIBAdQQIK9VR4xgEwiEwoXfv3mMXL17MXZVw9Duls5w0aZIeeOCBv2zbtq1nSk/MyRBAAAEEQiVAWAlVu5ksAkkLtJa0YcOGDWrd2vyWDYHkBTZu3Kg2bdqYA8z/bUz+SPZEAAEEEEDgQAHCClcEAggcJMCiei6KmgiwqL4mehyLAAIIIBAvQFjhekAAgUQBFtVzTVRbgEX11abjQAQQQACBCgQIK1wWCCBwgACL6rkgaiLAovqa6HEsAggggECiAGGFawIBBOIFWFTP9VBtARbVV5uOAxFAAAEEKhEgrHBpIICAI8Cieq6FaguwqL7adByIAAIIIHAIAcIKlwcCCMQEWFTPhVATARbV10SPYxFAAAEEKhMgrHBtIICAEWBRPddBtQVYVF9tOg5EAAEEEKhCgLDCJYIAAmJRPRdBTQRYVF8TPY5FAAEEEDiUAGGF6wMBBFhUzzVQbQEW1VebjgMRQAABBJIQIKwkgcQuCARYgEX1AW5uuqfGovp0C3N+BBBAAAHCCtcAAiEWYFF9iJufgqmzqD4FiJwCAQQQQOCQAoQVLhAEwivAovrw9r7GM2dRfY0JOQECCCCAQBIChJUkkNgFgSAKsKg+iF31bk4sqvfOmpEQQACBMAsQVsLcfeYeZgEW1Ye5+zWcO4vqawjI4QgggAACSQsQVpKmYkcEAiPAovrAtNL7ibCo3ntzRkQAAQTCLEBYCXP3mXsoBVhUH8q2p2zSLKpPGSUnQgABBBBIQoCwkgQSuyAQIAEW1QeomV5PhUX1XoszHgIIIIAAYZ+F47wAACAASURBVIVrAIEQCbCoPkTNTsNUWVSfBlROiQACCCBwSAHCChcIAuERCNSi+rvvvlu33377Ad1bsWKFOnXqFPuzvXv3atSoUTr//PM1cODAlHR5/vz5evzxx2V+zcvLS8k5/XISFtX7pVPUiQACCARLgLASrH4yGwQqEwjMononhJiJzpw5U3Xq1InNef369erXr5/Gjh0bCyeEldT9zcCi+tRZciYEEEAAAXcChBV3XuyNgC8FgrSo3oSS66+/XrNmzVLbtm0P6Ef8nY+6detyZyVFVyuL6lMEyWkQQAABBFwLEFZck3EAAr4TCNSi+pUrV2r48OFauHDhQWElvjMV3Vlx/mzevHnlu95111267bbbyv/anL9z586xvz799NMPGCfxMbCCgoLyR8yC+mgYi+p99/c7BSOAAAKBEiCsBKqdTAaBgwWCtqjeCQgvvfSSnnjiiUrXoySGFeevmzdvXh5OEh8dc/569uzZsbUvieEk/q+NtHnc7Pjjjz/gcbSgXYMsqg9aR5kPAggg4C8Bwoq/+kW1CLgVCNSiemfy8YHF+bOf/vSnByx8TwwrFT0+lhhgzKL9LVu2VBo+nLDy3//93zILzs0Wv27GbXNs359F9bZ3iPoQQACB4AsQVoLfY2YYXoHALKo/VAvjH9sy+zmPdR1qgb1zB+WDDz6Indocc+ONN8bWuMTfeUkc14SVadOm6cgjj1QkEgn0t4KxqD68/+Bg5ggggIBNAoQVm7pBLQikUCBIi+qTZTF3Rp5++unYOpPjjjvugAX2ietVEgOKE1YO9VXHJqxcccUV6tGjh/75z3/q8ssvP2C9S7J1+mE/FtX7oUvUiAACCARfgLAS/B4zw3AKBGpRfbItjF9zcuaZZx4QVipamB//GFiyd1ac96ysW7cuthA//t0uydZp+34sqre9Q9SHAAIIhEeAsBKeXjPTEAkEbVF9fOsOta4kfl1K4p0Vc1fkjTfeqPDdLM4dkmTXrJhzOV+NbGoL2roVFtWH6B8WTBUBBBCwXICwYnmDKA+BaggEclG94+DcPanoESwTNsxmvoo4cc2Ks7bFuRMS/1jYtddeGwscX375ZezFks63gSXejUn8drDEbxOrRq+sO4RF9da1hIIQQACBUAsQVkLdfiYfQIFQLKqv6H0pppfxj2RVtMDeWXPi9N189fFnn30mE0qc96QkLtiPP2diWDHniV8nk/iSSr9dXyyq91vHqBcBBBAIvgBhJfg9ZoYhEgjjovoQtTftU2VRfdqJGQABBBBAwKUAYcUlGLsjYLFAKBfVW9wPX5XGonpftYtiEUAAgdAIEFZC02omGnSBIC+qD3rvbJgfi+pt6AI1IIAAAggkChBWuCYQCIZAoBfVB6NF9s6CRfX29obKEEAAgbALEFbCfgUw/yAIhGJRfRAaZeMcWFRvY1eoCQEEEEDAESCscC0g4HMBFtX7vIEZLp9F9RluAMMjgAACCBxSgLDCBYKAvwVYVO/v/mW0ehbVZ5SfwRFAAAEEkhAgrCSBxC4I2CrAonpbO+OPulhU748+USUCCCAQZgHCSpi7z9z9LsCier93MIP1s6g+g/gMjQACCCCQtABhJWkqdkTAKgEW1VvVDn8Vw6J6f/WLahFAAIEwCxBWwtx95u5bARbV+7Z1VhTOonor2kARCCCAAAJJCBBWkkBiFwQsE2BRvWUN8VM5LKr3U7eoFQEEEECAsMI1gIDPBFhU77OGWVYui+otawjlIIAAAggcUoCwwgWCgL8EWFTvr35ZVS2L6q1qB8UggAACCCQhQFhJAoldELBEgEX1ljTCj2WwqN6PXaNmBBBAAAHCCtcAAj4RYFG9TxplaZksqre0MZSFAAIIIHBIAcIKFwgC/hBgUb0/+mRllSyqt7ItFIUAAgggkIQAYSUJJHZBINMCLKrPdAf8PT6L6v3dP6pHAAEEwixAWAlz95m7XwRYVO+XTllYJ4vqLWwKJSGAAAIIJC1AWEmaih0RyIgAi+ozwh6MQVlUH4w+MgsEEEAgzAKElTB3n7lbL8CieutbZHWBLKq3uj0UhwACCCCQhABhJQkkdkEgQwIsqs8QfBCGZVF9ELrIHBBAAAEECCtcAwhYKsCieksb45OyWFTvk0ZRJgIIIIDAIQUIK1wgCNgpwKJ6O/vii6pYVO+LNlEkAggggEASAoSVJJDYBQGvBdq0afP5hg0bjvd6XMYLhkCbNm02bdiwobukjcGYEbNAAAEEEAirAGElrJ1n3gggMEtSPUm/gQIBBBBAAAEE7BQgrNjZF6pCAIH0CuRI2i7pcElHlv0+vSNydgQQQAABBBBwLUBYcU3GAQggEACBWyTdWhZW8iXdGIA5MQUEEEAAAQQCJ0BYCVxLmRACCFQhYO6mFEiqX7bffklHS9qKHAIIIIAAAgjYJUBYsasfVIMAAukXGCfpdklHlA1VLGmupFHpH5oREEAAAQQQQMCNAGHFjRb7IoCA3wVqla1PaZgwkVJJzSV94/cJUj8CCCCAAAJBEiCsBKmbzAUBBKoSGCNpiiRzN8UssD9MUhNJWZL+W9LQqk7AzxFAAAEEEEDAOwHCinfWjIQAApkXWCNpt6Sxks4uW6vyeFmAOUXS+ZK2ZL5MKkAAAQQQQAABI0BY4TpAAIEwCTSStKNswmaNSgtJo8v+uo2kDWHCYK4IIIAAAgjYLkBYsb1D1IcAAukSuEFSSxbWp4uX8yKAAAIIIFBzAcJKzQ05AwII+FNgpKRWkkxoYUMAAQQQQAABCwUIKxY2hZIQQMATgeskmUe/rvdkNAZBAAEEEEAAAdcChBXXZByAAAIBERghqa0kE1rYEEAAAQQQQMBCAcKKhU2hJAQQ8ERgmKR2kkxoYUMAAQQQQAABCwUIKxY2hZIQQMATAfNOlQ6STGhhQwABBBBAAAELBQgrFjaFkhBAwBOBIZJO50WQnlgzCAIIIIAAAtUSIKxUi42DEEAgAALXSPqRpGsDMBemgAACCCCAQCAFCCuBbCuTQgCBJAQGl73F3oQWNgQQQAABBBCwUICwYmFTKAkBBDwR+C9J50oyoYUNAQQQQAABBCwUIKxY2BRKQgABTwR+I6mTpEGejMYgCCCAAAIIIOBagLDimowDEEAgIAJXSzpfkgktbAgggAACCCBgoQBhxcKmUBICCHgi8P8kdZV0lSejMQgCCCCAAAIIuBYgrLgm4wAEEAiIwK8ldZNkQgsbAggggAACCFgoQFixsCmUhAACnghcKam7JBNa2BBAAAEEEEDAQgHCioVNoSQEEPBEYKCkSyRd4cloDIIAAggggAACrgUIK67JOAABBAIiMEBST0kmtLAhgAACCCCAgIUChBULm0JJCCDgicCvJPWWZEILGwIIIIAAAghYKEBYsbAplIQAAp4I9JP0n5JMaGFDAAEEEEAAAQsFCCsWNoWSEEDAE4FfSrpckgktbAgggAACCCBgoQBhxcKmUBICCHgi0LcsqPzCk9EYBAEEEEAAAQRcCxBWXJNxAAIIBETA3FXpL8mEFjYEEEAAAQQQsFCAsGJhUygJAQQ8Ebis7JvATGhhQwABBBBAAAELBQgrFjaFkhBAwBOBS8veXm8W2bMhgAACCCCAgIUChBULm0JJCCDgiUAfSVdLMqGFDQEEEEAAAQQsFCCsWNgUSkIAAU8EekkaXPauFU8GZBAEEEAAAQQQcCdAWHHnxd4IIBAcgZ9LulaSCS1sCCCAAAIIIGChAGHFwqZQEgIIeCLQU9JQSSa0sCGAAAIIIICAhQKEFQubQkkIIOCJwCWSrpP0M09GYxAEEEAAAQQQcC1AWHFNxgEIIBAQgYsljZRkQgsbAggggAACCFgoQFixsCmUhAACngj8VNIoSSa0sCGAAAIIIICAhQKEFQubQkkIIOCJQHdJYyX18GQ0BkEAAQQQQAAB1wKEFddkHIAAAgERuEjSTZJMaGFDAAEEEEAAAQsFCCsWNoWSEEDAE4ELJY2X1M2T0RgEAQQQQAABBFwLEFZck3EAAggERKCrpNskmdDChgACCCCAAAIWChBWLGwKJSGAgCcCF0i6Q5IJLWwIIIAAAgggYKEAYcXCplASAgh4IvATSXdL6uLJaAyCAAIIIIAAAq4FCCuuyTgAAQQCInC+pMmSTGhhQwABBBBAAAELBQgrFjaFkhBAwBOBzpLukWRCCxsCCCCAAAIIWChAWLGwKZSEAAKeCJwnaZqkTp6MxiAIIIAAAggg4FqAsOKajAMQQCAgAh0lTZdkQgsbAggggAACCFgoQFixsCmUhAACngicK+kBST/2ZDQGQQABBBBAAAHXAoQV12QcgAACARE4R9KDkkxoYUMAAQQQQAABCwUIKxY2hZIQQMATgbMlzZZkQgsbAggggAACCFgoQFixsCmUhAACngj8SNI8SWd5MhqDIIAAAggggIBrAcKKazIOQACBgAicKekRSSa0sCGAAAIIIICAhQKEFQubQkkIIOCJwBmSfifJ/MqGAAIIIIAAAhYKEFYsbAolIYCAJwKnS/qDpP/wZDQGQQABBBBAAAHXAoQV12QcgAACARE4TdLjkkxoYUMAAQQQQAABCwUIKxY2hZIQQMATgVMlPSmpgyejMQgCCCCAAAIIuBYgrLgm4wAEEAiIQHtJCyWZ0MKGAAIIIIAAAhYKEFYsbAolIYCAJwLtJP1ZkgktbAgggAACCCBgoQBhxcKmUBICCHgicLKk/5V0iiejMQgCCCCAAAIIuBYgrLgm4wAEEAiIQFtJiyWZ0MKGAAIIIIAAAhYKEFYsbAolIYCAJwInSXpekvmVDQEEEEAAAQQsFCCsWNgUSkIAAU8EWkt6QVIbT0ZjEAQQQAABBBBwLUBYcU3GAQggEBCBEyW9JMmEFjYEEEAAAQQQsFCAsGJhUygJAQQ8EWgl6VVJJ3gyGoMggAACCCCAgGsBwoprMg5AAIGACBwvabkkE1rYEEAAAQQQQMBCAcKKhU2hJAQQ8ESgpaS/SjK/siGAAAIIIICAhQKEFQubQkkIIOCJQAtJKyUd58loDIIAAggggAACrgUIK67JOAABBAIicKykVZJMaGFDAAEEEEAAAQsFCCsWNoWSEEDAE4Hmkt6WZH5lQwABBBBAAAELBQgrFjaFkhBAwBOBoyX9XdIxnozGIAgggAACCCDgWoCw4pqMAxBAICACR0l6X5IJLWwIIIAAAgggYKEAYcXCplASAgh4ItBM0mpJR3oyGoMggAACCCCAgGsBwoprMg5AAIGACDSVtEaSCS1sCCCAAAIIIGChAGHFwqZQEgIIeCLQRNI6SeZXNgQQQAABBBCwUICwYmFTKAkBBDwRaCxpg6Q8T0ZjEAQQQAABBBBwLUBYcU3GAQggEBCBRpI+lWRCCxsCCCCAAAIIWChAWLGwKZSEAAKeCORK2iTJ/MqGAAIIIIAAAhYKEFYsbAolIYCAJwINJG2W1LBstGxJxZ6MzCAIIIAAAgggkJQAYSUpJnZCAIGACNwsabykGyUtkLSl7DEw89d3SRotKT8gc2UaCCCAAAII+F6AsOL7FjIBBBBwIWDeVv+Psjsou8qCyveSsiTtl2TutrAhgAACCCCAgCUChBVLGkEZCCDgmcADkoZIqh03ogksd0qa5lkVDIQAAggggAACVQoQVqokYgcEEAiYgHkJ5FeSDoub186yrzAuCdhcmQ4CCCCAAAK+FiCs+Lp9FI8AAtUUmCFpeNndFXNXZZKkqdU8F4chgAACCCCAQJoECCtpguW0CCBgtYB5EeQ3ZWtVdpe9xZ5vArO6ZRSHAAIIIBBGAcJKGLvOnBFAwAiY9SnXSbpb0mRIEEAAAQQQQMA+AcKKfT2hIgQQ8EbAvAxyrqRBkvZ4MySjIIAAAggggIAbAcKKGy32RcAygd9P/N/P9+zae7xlZVFOSATq1q+z6aqJ/9kqJNNlmggggAACGRAgrGQAnSERSJXAnDELoj1/0zVVp+M8CLgSWPK75Ro2fQD/HnGlxs4IIIAAAm4E+JeMGy32RcAyASesrPrL/2n7Nzssq45ygirQ+KhG6viz/xBhJagdZl4IIICAPQKEFXt6QSUIuBZwwor50MgdFtd8HFBNAed6I6xUE5DDEEAAAQSSFiCsJE3FjgjYJ0BYsa8nYaiIsBKGLjNHBBBAwA4BwoodfaAKBKolQFipFhsH1VCAsFJDQA5HAAEEEEhagLCSNBU7ImCfAGHFvp6EoSLCShi6zBwRQAABOwQIK3b0gSoQqJYAYaVabBxUQwHCSg0BORwBBBBAIGkBwkrSVOyIgH0ChBX7ehKGiggrYegyc0QAAQTsECCs2NEHqkCgWgKElWqxcVANBQgrNQTkcAQQQACBpAUIK0lTsSMC9gkQVuzrSRgqIqyEocsHzfHM1q1bP7Nx48aWoZw9k/a9wIknnrjp008/beX7iYRwAoSVEDadKQdHgLASnF76aSaEFT91KzW15uXlrZs0aVLbIUOGpOaEnAUBDwXat29fuHbt2lskPeThsAyVIgHCSoogOQ0CmRAgrGRCnTEJK+G6BurXrz+vZ8+eA5588sl64Zo5sw2CwLBhw4oWLlz4/Pbt238RhPmEcQ6ElTB2nTkHRoCwEphW+moihBVftaumxQ5s0aLFnE8++aRBTk5OTc/F8Qh4KjB//nyNGDFiS2FhYWtJRZ4OzmApEyCspIySEyHgvQBhxXtzRpQIK6G5ClrXrl37o6VLl2Z36dIlNJNmosEQ2Lhxo0499dR9xcXFPSS9HoxZhXMWhJVw9p1ZB0SAsBKQRvpsGoQVnzWsmuU2adLknbFjx541bty4ap6BwxDInMCPf/zjwr/97W/3SLovc1UwcioECCupUOQcCGRIgLCSIfiQD0tYCf4FkJWVNeWiiy4a9sILLzQM/myZYdAExo8fX/rwww8v27ZtW/egzS2M8yGshLHrzDkwAoSVwLTSVxMhrPiqXdUptlfjxo2f/Pjjj49o1qxZdY7nGAQyJvDcc89pwIABO3bv3n2ypG8zVggDp0yAsJIySk6EgPcChBXvzRmRNSsBvwaa1atXb/2CBQtye/XqFfCpMr2gCXz77bc6+eSTv9+xY0d/Sc8FbX5hnQ9hJaydZ96BECCsBKKNvpsEd1Z817KkC87Ly3t5yJAhF06aNKlW0gexIwKWCFx88cU7X3311fySkpLxlpREGSkQIKykAJFTIJApAcJKpuTDPS5hJbD9H9exY8db3nzzzdzAzpCJBVbgvvvu07Rp097Ztm3bOYGdZEgnRlgJaeOZdjAECCvB6KPfZkFY8VvHkqq3S05OztLVq1fXbt3avJKCDQH/CLz++uvq0aNH0b59+zpI2uifyqk0GQHCSjJK7IOApQKEFUsbE/CyCCuBa3Cd3NzcDbNnz24+YMCAwE2OCQVbYO/evWrbtu3OzZs3D5W0INizDefsCCvh7DuzDogAYSUgjfTZNAgrPmtYFeU2btz4z/369fv5nDlzXL+ifuXKlercuXP5CCtWrFCnTp1cA5nzPP7445o5c6bq1KlTfrz582XLlum2225zfc6CggLz9nJNnDjRfJh1fXx1D0hmXPMBe9SoUZo3b56qa+amPlPTnDlzdOONN+q9996r0NrN+Wzat3///ruXLFmyYNeuXdfaVBe1pE6AsJI6S86EgOcChBXPyRlQfBtYwC6CIe3atbtnzZo1rtepzJ8/X2+88UZ5wDAfiAcOHBgLFtUJLBW51iSs2Nyn9evX69FHH9Wdd955QDhLV81ej5eueSSe96GHHtKECRPWFxQUmK8pZguoAGEloI1lWuEQIKyEo8+2zZI7K7Z1pNr1nCnp7+a/tJ9xxhmuTmLuDNxxxx0aNGjQAXctTGDZtm1b7M/MB+R+/frpgw8+0E9/+lOZcGN+Fv8h3fkQffHFF+tPf/pTLPiYepy7NXfddVesrvg7K87YZm3Ntdf+6z+mO3cnzBhmvKVLl2ro0KF67bXXYndW3n33XZmvtX3ppZdi/3viiSf02Wef6fbbb4+dw7mjc/fdd8f+zGzOnzt3IjZt2qRzzjlHRUVF5fOuKATE31kx4zr1mF/NfIYNGxYLdaYOZ4zf/va35eOa2szPnbtNZlwT/k444YQq52Dqdu7YmN+b8czdFOfPzHi//OUvy6337NlTXsvpp5+uhQsX6rjjjov11mzTpk07wNfVRZLmnU1ffvSjH5lRzHX8fpqH4/QZFCCsZBCfoRGoqQBhpaaCHF8dAcJKddTsOyYvL2/dpEmT2g4ZMsR1ceZDugkB+fn5ysvLO+j4xEehnLswU6ZM0dSpU8s/7JtwcOGFF8aON4+BmVBiPlw7j26Zn1cUVsyH7+bNm8f2j6/lxRdfLL/bYz6IO4+BmdBgzu8EJhOiZs+erTPPPDP2Qf7KK68sryE+uDi1mTrMsWau5lezmUAR/3sHITGsOOOanzv1mN87oe2ZZ56JBSczl/i7U2afxHGrmoMJNs654gNl/HhO+DK9uPXWW2NzN2HIhCMznqnL/Or4VvaInuuLJsUHtG/fvnDt2rW3SHooxafmdJYJEFYsawjlIOBGgLDiRot9UyVAWEmVZObOU79+/Xk9e/Yc8OSTT9arThXmQ/X48eM1efLkCsNK4h2H+P1NoDCbuZvinGPdunWxMGH+q7/5cOzcSanoMbDEuzrxf21CSfwH//iwEv/n8bU7gcl8YI+/G2RqNHdsnCDlhBhnbjfddJPuvffeCu8uVTRuZeHB3FUxoch5dM4JQMcff/wBa0vMnyczh/h1RM7dkorCijE2c3d66NRnQtjcuXPLQ4yNj5ANGzasaOHChc9v3779F9W5fjnGXwKEFX/1i2oROECAsMIFkQkBwkom1FM65sAWLVrM+eSTTxrk5LheUx8rpLLHwJz/Cm8ewTIfrp01GfFhxXkUrHv37nrrrbdiwcQ5LpNhxcwr/k5G4l0fJ6w4c3fuRiSuO0m8s1LVnY5UhhVzZ8VZR2Tm4zyqF6SwYq6rESNGbCksLDTfsV2U0r8zOJmVAoQVK9tCUQgkJ0BYSc6JvVIrQFhJrafHZ2tdu3bt1UuXLs3p0qVLjYY+1AL7k08++YBv4orf1/kQbdZwmPUhzod+t4+BnX/++bFHsRIfA6vunRXzQd9s5pyJj2MlflOZCVcPPvigevXqFds/fnMbVg71GFj8uMncWTHfnObcpTEu119/vWbNmhUrz3nsLNnHwJzHw2y6s7Jx40adeuqp+4qLi3tIer1GFzAH+0aAsOKbVlEoAgcLEFa4KjIhQFjJhHpqxmzSpMnbY8eOPXvcuHEpOaH5AH3FFVeUnyv+a3grWmDvrG9x1kc460Di10Uks8DerDMpLCyMLQh3HnUyi/oTP9C7eQzMBCxn4bv5QgDzv2bNminxcSwz2UN9PbHbsGK+qjl+YX/iAnvnjk4yYaVJkyblX2pgFtM3aNBAffr0kTM3M5dkFtg763icR+O8/OayQ12Y5513XuGqVavukXRfSi5gTuILAcKKL9pEkQhULEBY4crIhABhJRPqNR8zKytrykUXXTTshRdeaFjzs2XuDM47Spz/8p+JSmxddJ4JC6/GHD9+fOnDDz+8bNu2bd29GpNx7BAgrNjRB6pAoFoChJVqsXFQDQUIKzUEzMzhvRo3bvzkxx9/fIS5W+DnLdNhxbmb5MXLHP3cp1TW/txzz2nAgAE7du/ebd6n8m0qz8257BcgrNjfIypEoFIBwgoXRyYECCuZUK/RmM3q1au3bsGCBY3MGgs2BPwkYN6Pc8opp3y/ffv2/pKe81Pt1JoaAcJKahw5CwIZEUhVWPns8081bMy1mnTbPTrrjLPL52JefnbXvbfrvQ/e05zp83RCqxPLf7ajcIdGjhumy3r/Qpf+/LIq52/2f/yPv9c1Vw1Vdb+BqMpBXO7w7vvv6PIremvgL6/U7TfdlfK6Fj3/jN7++1tJn9v0Ydkbr+q/fn2Ny5kcevdU2xNWUtqetJ8sLy/v5WuvvfbCyZMn10r7YAyAQIoFLrnkkp2vvPLK7JKSkltTfGpO5xMBwopPGkWZCFQkkKqwUlnwcELMx+vX6IF7Zx8QSswH/Ql333JQiKmsU7Memqlv/vl10h/cvei4qWn397v115WvHxTUvBg/fgwnGB515NG6fsiolA6fanvCSkrbk+6TjevYseMtb775Zm66B+L8CKRa4L777tO0adPe2bZt2zmpPjfn848AYcU/vaJSBA4SSFVYMSeu6AOtCSTPPPtnndruNH209sMDgoa5a2B+9sB9c9Qot1GV3Un1B+YqB6xiByeIjb/xNr3w8hKlIyS4qTGAYaW+JHOLaLobB/Y9SMC8wt38b181bLrk5OQsXb16de3Wrc0rKdgQ8I/A66+/rh49ehTt27evg6SN/qmcSlMtQFhJtSjnQ8BDgVSGFRNMZs2dcUD4MAHDbOed2/mAn1X0wdrsO/3Bf3+bpPNolTnePEo2/0+Px851Stv2sbsxxxzd/IA/Nz97+olnD3gMLf7Ojvl54uNazmNWJkzdMnHsAeePf2StopbEh63XVyyvMHg583RqT6yxqp8nPgbmPHbm1OPMZ2/R3tgjda+vfC32oy6dLijvQ+Ixjp8zv0MZJBonHlvdS7WKOysmpJjHNcZI2i+pTnXH4TgdIalQUrGkSZJmuAgtObm5uRvz8/ObJ74HBNeqBSr7ti+37xyp7OWZ8V9DXHU14dvD/LP1pJNO2rl58+ZhkuaHT4AZxwsQVrgeEPCxQCrDSuK6FeeDuFmTcmKr1rEP09cPHR0LE85jY85fJ941cX5+1pnnlD/SFL+PE2Di72YkPlbmfEh3Hj9z6jHHOutLzAf1kTcN15jrxsXGqWifitqbGLacuQ/5zbDyR90qCmTxNTpB4FBziA8rH328+oDH5hLPX9V4Tjgxju++93Z5mEnGINV3tSoJK05IMc+wmX+3DfYn9AAAIABJREFUmKByi6QHfPy3mA2l3ybpZkmlkqKSzDsmTGgxAabSrXHjxn/u16/fz+fMmVO9V9TbMHMLayCseNOU/v37716yZMmCXbt2XevNiIxiswBhxebuUBsCVQikMqw4H5bP+dGPYx/YzQf4mXN+q7vGT4k95mU+8B53bMvyn90xZbzuvHWyGjVqfECQcUpO/IAc/9fOnYTKFudX9khUYqCq6FG0ZNbSOEHIuZNTUcip6gsEqvq5cYgPKy++8pdDPjZX2d0qc574NSyJ80vGIM1hpUHZnRQnpNQuuwYKJDXhb+IaC5i7K+arWuuWnWl3WWiZIsnc+qwotAxp167dPWvWrAn8OhXnzoV5zM28BNFszlcKm7sXH3zwgZYuXaqxY8fqrLPOKn9honnho/n5tm3byt/sbl7O6ISRiy++WH/6059kXsj45Zdflh9nzmO2O++8U3v27Cl/iWT8iymdr1aeN2+efvWrX6lhw4YyL1k0L610NjP2G2+8oU2bNumll17SXXfdpdtuuy32ckjnDfTm5ZLjx4/X5MmT5bxMs8ZXkw9O8NBDD2nChAnrCwoKzNcUsyEQ+69fbAgg4FOBVIYVQ+A89mU+HCc+wpT4wbuib7lyPsA7jzPFP7ZVUXgxj41V9E1clQWBxA/0FX3bVjJhpbL1OYlfGOA82lbZt4VV9fP4+r76ekvsG9fMlxUkPu5m7KtasxL/mF3841zJGKQ5rDwtqbekw336t5Ffyy6S9JCkxG9jOEPSe+Yt8GecYX4b7M0JBs2bN4992DdhY+LEicrPz9eLL74YCwQmcJhg4bzN3nnTvfnZlClTNHXqVA0aNCgWJpywYNQef/zx2M9vvfVWOS+gdEJG4nEmWMyZM0c33nijnnnmGX322Wfl9Vx//fWaNWvWQWHFnN+cr27durEwY8Yw27Jly2LHmkfRnN8Hu4v/nt3777+vM8880/yB+b/3wzJv5nloAcIKVwgCPhZIdViJX7divmbYuZNiiMxdDeduyvMvPRtTc/6Lf/wHaeeD/cO/n3vAt39V9IHZeYTJaYHzOFfiY2bOz1MRVhIDVWL7nRqcP6+sxmR+nhgkEseODx2VPQZmvlrZbM6+2wu3H/A4mQVhpbI7K9sl5fn4by9bSk+8s/J92SNhFd5ZycvLWzdp0qS2Q4YMsaX+tNaRuCYk/q/ffffdA0LDo48+GrsjYu6gxN+1MKHGbOZuinMnY926dbGwMnTo0FigcI5z7ryMHDkyFnDMXRFnM3dX/vCHP8T2d8JPsmtWzDGJNZjw49xlSSuiRSdv37594dq1a83joyaIsyEQEyCscCEg4GOBVIcVJ5CMHDZGf1jwO40admP5u1WcD9OXdO8Z+/Ys8wiXWb9S2TtaDvUYWEXvWXFCgVmj0qVz1wrf4ZL4qFoyH9QT22uOeeh3cyr8yuXE9SAVHWvWyCR+jXNicHF+fqj3rDjBxRxrvlGtTk6d2BcOOGtgKrvTUtFjYIl3uRL3SfOdFeffI6xZSc8/S5w1K2a9ilm3UunjX/Xr15/Xs2fPAU8++WS99JRi31lTEVacR8G6d++ut956q/yuRlVhxdyFSXxE61D1JD4G5tx9MapOWDFfhmDOe9ppp+mFF14I1SNgw4YNK1q4cOHz27dv/4V9VxoVZVKAsJJJfcZGoIYCqQ4rzgfkevXq6+tvvipfr+KU6byX5ON1a2LrVcyi74q+Rcz5IH5s8xbli+GT+cDsPIZmXhwZ/8HdGb+iNStVfVCPJ67qUavEtSwVtSf+Ubmqfl7VSyHj71YlLtiv7O6SGf8vS5eUh61kAlsy9m4uRb4NzI1WjfZ1821gA1u0aDHnk08+aWDLS1drNPMkD3YeAzv//PNj60cSHwNzAoG5k1LRY2DmETGz3XHHHbH1Lbfffrs6deoUewSrqsfAzONhVY1r6nHzGJgZ2xxj6nIebUuSwte7mbA2YsSILYWFheY7ts0jjmwIlAsQVrgYEPCxQKrDiqFI/HapeJ6K3vhe0TdpOY+FxX8Fb1UL7BODSLLfBuYmrFR2F8iZY/xCe/OI27jbRsfuIJkvHDBb/PHON6RV9nNz16mqBfaH+oa0ihb9x3+NsbPuxcKw4nDynpXU/LMlmfestK5du/bqpUuX5nTp0iU1o/rkLE5YKSws1MKFCxW/0D3x64FNCOjXr18slDgL7J2F6yacmDsa5hjzZ/FfXZyuBfbffvtt7DEy878nnngiFrbM5szJWSfjk1ZUu8yNGzeqQ4cO+4qKinpIer3aJ+LAwAoQVgLbWiYWBoF0hJVD3V2o6CuJjXPiu0DMug+z3iX+cav4d6aYD9rOh31nMb45T+LjVYnvWaloPYmbsJLMHYb4x8ScbzqrrMaK1r/Ez6GiLykwj5E5W3yYi3d01qckjm/2N18Xbb4IwPma5WTCSqK9CVI12XiDfU30Un9skyZN3h47duzZ48aNS/3JLT9jED/Yx98dCsO3gJ133nmFq1atMl/J/e8XdVl+3VGetwKEFW+9GQ2BlAqkI6yktEBOFkgBwoo9bc3Kyppy0UUXDX/hhRfMFx2EbgtaWDF3dDp37nzAnZYgN3X8+PGl8+bNW1ZQUNA9yPNkbjUTIKzUzI+jEcioAGElo/yhHZywYk3rezVu3PjJjz/++IhmzZpZUxSFIJCMwHPPPacBAwbs2L17t3mfinmXEBsCFQoQVrgwEPCxAGHFx83zcemEFSua16xevXrrFixY0KhXr15WFEQRCCQrYNbrnHLKKd9v3769v6Tnkj2O/cIpQFgJZ9+ZdUAECCsBaaTPpkFYyXzDmjRp8vI111xz4eTJk2tlvhoqQMCdwCWXXPLdK6+8MqekpORWd0eydxgFCCth7DpzDowAYSUwrfTVRAgrGW/XuI4dO97y5ptv5ma8EgpAwKXAfffdp2nTpr2zbdu2c1weyu4hFSCshLTxTDsYAoSVYPTRb7MgrGS0Y12ys7OXfvTRR7VbtzavpGBLlYD56mLznhWzxX+1cfxXHjtjXXvttbF3odSpU6d8+MqOT1V9QTjP66+/rh49ehTt27evg6SNQZgTc0i/AGEl/caMgEDaBAgraaPlxIcQIKxk7PLIyc3N3Zifn9/ceSdHxioJ0MCJL5Y0U4t/74rzhvs777yzPJyY97G88cYbscBitlGjRpW/IDLx+DB8/XAyl4N5d9RJJ520c/PmzcMkzU/mGPZBwAgQVrgOEPCxAGHFx83zcemElcw0r3Hjxn/u16/fz+fMmZOTmQqCOaq5c/Loo48qPoyYmZo/b9KkiSoKKybgmLfeDxo0KIZyqOMJK/+6bvr37797yZIlC3bt2nVtMK8kZpUuAcJKumQ5LwIeCBBWPEBmiIMECCsZuSiGtGvX7p41a9awTiXF/Ilvuk88fWVhxjz2deGFF2rTpk367LPPdNttt6W4suCc7qGHHtKECRPWFxQUmK8pZkPAlQBhxRUXOyNglwBhxa5+hKUawornnT5D0nt///vfdeaZZ3o+eNAHNI98LVu2rNKwUVVYMT6HOj7oflXN7/3333eu2x+Z67iq/fk5AokChBWuCQR8LEBY8XHzfFw6YcXb5uXl5a2bNGlS2yFDhng7cEhGO1QYOeGEE3TWWWcd9JhXMo+BmTsv5viwry9q37594dq1a2+R9FBILimmmWIBwkqKQTkdAl4KEFa81GYsR4Cw4t21UL9+/Xk9e/Yc8OSTT9bzbtRwjcQC+/T1e9iwYUULFy58fvv27b9I3yicOegChJWgd5j5BVqAsBLo9lo7OcKKZ60Z0KJFi7nr169vEP8VuZ6NHqKBnMAyb9682KzdfnXxoY4PEeMBU12wYIGGDx++pbCwsI2kvWF1YN41FyCs1NyQMyCQMQHCSsboQz0wYcWT9reuXbv26qVLl+Z06dLFkwEZBIFUCWzcuFEdOnTYV1RU1EPS66k6L+cJpwBhJZx9Z9YBESCsBKSRPpsGYSX9DWvSpMnbY8eOPXvcuHHpH4wREEixwHnnnVe4atWqeyTdl+JTc7oQChBWQth0phwcAcJKcHrpp5kQVtLbraysrMndunUb8eKLLzZI70icHYHUC0yYMKH0oYceWlZQUNA99WfnjGEUIKyEsevMOTAChJXAtNJXEyGspLVdvRo1avTkunXrjmjWrFlaB+LkCKRa4LnnntOAAQMKd+/e3VbSt6k+P+cLpwBhJZx9Z9YBESCsBKSRPpsGYSVtDWtWr169dQsWLGjUq1evtA3CiRFIh8C3336rU0455fvt27f3l/RcOsbgnOEUIKyEs+/MOiAChJWANNJn0yCspKdhTZo0efmaa665cPLkybXSMwJnRSB9Apdccsl3r7zyypySkpJb0zcKZw6jAGEljF1nzoERIKwEppW+mghhJS3tGnfuuefe8tZbb+Wm5eycFIE0Ctx3332aNm3au9u2bTs7jcNw6pAKEFZC2nimHQwBwkow+ui3WRBWUt6xLtnZ2Us/+uij2q1bt075yTkhAukUeP3119WjR4/iffv2nSppYzrH4tzhFCCshLPvzDogAoSVgDTSZ9MgrKS0YTm5ubkb8/Pzmw8cODClJ+ZkCKRboKioSCeddNLOzZs3D5M0P93jcf5wChBWwtl3Zh0QAcJKQBrps2kQVlLXsMaNG/+5X79+P58zZ05O6s7KmRDwRqB///67lyxZsmDXrl3XejMio4RRgLASxq4z58AIEFYC00pfTYSwkrJ2DWnXrt09a9asYZ1Kykg5kVcCDz30kCZMmLC+oKDgZK/GZJxwChBWwtl3Zh0QAcJKQBrps2kQVlLTsNatW2/auHFjy9ScjbMg4K1A69atv9i4ceNlkt7zdmRGC5sAYSVsHWe+gRIgrASqnb6ZDGHFN62iUAQQQMD3AoQV37eQCYRZgLAS5u5nbu6ElczZMzICCCAQNgHCStg6znwDJUBYCVQ7fTMZwopvWkWhCCCAgO8FCCu+byETCLMAYSXM3c/c3AkrmbNnZAQQQCBsAoSVsHWc+QZKgLASqHb6ZjKEFd+0ikIRQAAB3wsQVnzfQiYQZgHCSpi7n7m5E1YyZ8/ICCCAQNgECCth6zjzDZQAYSVQ7fTNZAgrvmkVhSKAAAK+FyCs+L6FTCDMAk5YWfWX/9P2b3aEmYK5eyjQ+KhG6viz/5AJLcOmD+DfIx7aMxQCCCAQNgH+JRO2jjPfQAk4YSVQk2IyvhEgrPimVRSKAAII+FaAsOLb1lE4AtLvJ/7v53t27T0eCwQyIVC3fp1NV038z1aZGJsxEUAAAQTCIUBYCUefmSUCCBwsUF/SY5KulrQLIAQQQAABBBCwT4CwYl9PqAgBBLwRuEfSGEnTJd3izZCMggACCCCAAAJuBAgrbrTYFwEEgiJg7qpslZQtqVhSU+6uBKW1zAMBBBBAIEgChJUgdZO5IIBAsgLmrspoSbUl7ZM0g7srydKxHwIIIIAAAt4JEFa8s2YkBBCwQyD+ropTEXdX7OgNVSCAAAIIIHCAAGGFCwIBBMImEH9XxZk7d1fCdhUwXwQQQAABXwgQVnzRJopEAIEUCZi7KgWS9kvaI6lx2V/XlZQlKY+1KymS5jQIIIAAAgikQICwkgJEToEAAr4RMN/+NUnSzZIekBSVZP45OFLSVEkTyr4dzDcTolAEEEAAAQSCLEBYCXJ3mRsCCFQl4ISVqvbj5wgggAACCCCQAQHCSgbQGRIBBKwRIKxY0woKQQABBBBA4GABwgpXBQIIhFmAsBLm7jN3BBBAAAHrBQgr1reIAhFAII0ChJU04nJqBBBAAAEEaipAWKmpIMcjgICfBQgrfu4etSOAAAIIBF6AsBL4FjNBBBA4hABhhcsDAQQQQAABiwUIKxY3h9IQQCDtAoSVtBMzAAIIIIAAAtUXIKxU344jEUDA/wKEFf/3kBkggAACCARYgLAS4OYyNQQQqFKAsFIlETsggAACCCCQOQHCSubsGRkBBDIvQFjJfA+oAAEEEEAAgUoFCCtcHAggEGYBwkqYu8/cEUAAAQSsFyCsWN8iCkQAgTQKLJfUNY3n59QIIIAAAgggUAMBwkoN8DgUAQR8L8CdFd+3kAkggAACCARZgLAS5O4yNwQQqEqAsFKVED9HAAEEEEAggwKElQziMzQCCGRcgLCS8RZQAAIIIIAAApULEFa4OhBAIMwChJUwd5+5I4AAAghYL0BYsb5FFIgAAmkUIKykEZdTI4AAAgggUFMBwkpNBTkeAQT8LEBY8XP3qB0BBBBAIPAChJXAt5gJIoDAIQQIK1weCCCAAAIIWCxAWLG4OZSGAAJpFyCspJ2YARBAAAEEEKi+AGGl+nYciQAC/hcgrPi/h8wAAQQQQCDAAoSVADeXqSGAQJUCvMG+SiJ2QAABBBBAIHMChJXM2TMyAghkXoA7K5nvARUggAACCCBQqQBhhYsDAQTCLEBYCXP3mTsCCCCAgPUChBXrW0SBCCCQRgHCShpxOTUCCCCAAAI1FSCs1FSQ4xFAwM8ChBU/d4/aEUAAAQQCL0BYCXyLmSACCBxCgLDC5YEAAggggIDFAoQVi5tDaQggkHYBwkraiRkAAQQQQACB6gsQVqpvx5EIIOB/AcKK/3vIDBBAAAEEAixAWAlwc5kaAghUKUBYqZKIHRBAAAEEEMicAGElc/aMjAACmRcgrGS+B1SAAAIIIIBApQKEFS4OBBAIswBvsA9z95k7AggggID1AoQV61tEgQggkEYB7qykEZdTI4AAAgggUFMBwkpNBTkeAQT8LEBY8XP3qB0BBBBAIPAChJXAt5gJIoDAIQQIK1weCCCAAAIIWCxAWLG4OZSGAAJpFyCspJ2YARBAAAEEEKi+AGGl+nYciQAC/hcgrPi/h8wAAQQQQCDAAoSVADeXqSGAQJUChJUqidgBAQQQQACBzAkQVjJnz8gIIJB5AcJK5ntABQgggAACCFQqQFjh4kAAgTALEFbC3H3mjgACCCBgvQBhxfoWUSACCKRRgLCSRlxOjQACCCCAQE0FCCs1FeR4BBDwswBhxc/do3YEEEAAgcALEFYC32ImiAAChxAgrHB5IIAAAgggYLEAYcXi5lAaAgikXYCwknZiBkAAAQQQQKD6AoSV6ttxJAII+F+AsOL/HjIDBBBAAIEACxBWAtxcpoYAAlUKEFaqJGIHBBBAAAEEMidAWMmcPSMjgEDmBQgrme8BFSCAAAIIIFCpAGGFiwMBBMIsQFgJc/eZOwIIIICA9QKEFetbRIEIIJBGAcJKGnE5NQIIIIAAAjUVIKzUVJDjEUDAzwKEFT93j9oRQAABBAIvQFgJfIuZIAIIHEKAsMLlgQACCCCAgMUChBWLm0NpCCCQdgHCStqJGQABBBBAAIHqCxBWqm/HkQgg4H8Bwor/e8gMEEAAAQQCLEBYCXBzmRoCCFQpQFipkogdEEAAAQQQyJwAYSVz9oyMAAKZFyCsZL4HVIAAAggggEClAoQVLg4EEAizAGElzN1n7ggggAAC1gsQVqxvEQUigEAaBQgracTl1AhUITCgTZs2kzds2DBe0gK0EEAAgYoECCtcFwggEGYBwkqYu8/cMylwc15e3oS77rrriNtvv/37goKCSZKmZrIgxkYAATsFCCt29oWqEEDAGwHCijfOjIJAuUCDBg1+36pVqz6LFy/Obdmypb744gv16dOn8PPPP1+8c+fOq6BCAAEE4gUIK1wPCCAQZgHCSpi7z9y9Fsht2rTp8506dTrtmWeeqR+J/PsjSDQa1WWXXbZr5cqVH27duvXnkgq9Lo7xEEDATgHCip19oSoEEPBGgLDijTOjINChUaNGzw8ePPiYe++9N6syjptuuqnkkUce+WrHjh0msKyGDQEEECCscA0ggECYBQgrYe4+c/dKoGd2dvZTM2fOzBk6dGiVY86dO1ejRo0qKi4u7itpSZUHsAMCCARagLAS6PYyOQQQqEKAsMIlgkB6BYbm5OTMfOqpp7J79uyZ9EhLlixR3759i4uKikZJmpv0geyIAAKBEyCsBK6lTAgBBA4hMEaS+dahmyU9IMkJKyPLvologqTpCCKAQM0FsrOzpx199NGDn3322YYdOnRwfcLVq1erd+/e33399dePFBcXj3V9Ag5AAIFACBBWAtFGJoEAAkkK1JdUIKlE0h5JeZK2S6ojyTxHb/56V5LnYjcEEKhYIJKXl/fsqaee2nnRokW5ubm51XYqLCzUpZdeWvjRRx+tKCgo6F32HxiqfT4ORAAB/wkQVvzXMypGAIGaCdwjabSk2nGn2SdphqRbanZqjkYg9AIt8/Lynu/Tp8+Jjz76qPmPACnZBg0atHfx4sWfFhQUmIX3X6TkpJwEAQR8IUBY8UWbKBIBBFIoYO6ubJWUHXfOYklNuauSQmVOFUaBzvXr11986623Nr75ZvOkZWq3qVOnasqUKdt37drVR9KK1J6dsyGAgK0ChBVbO0NdCCCQToH4uyvcVUmnNOcOi8AASfPnz5+vAQPMb9OzLViwQAMHDjQnN/+3ID2jcFYEELBJgLBiUzeoBQEEvBKIv7vCXRWv1BknqAI35+XlTVi0aNERnTt3TvscV6xYYdaxfF9QUGC+LGNq2gdkAAQQyKgAYSWj/AyOAAIZFDB3V8y3g5lv/2KtSgYbwdD+FWjQoMHvW7Vq1Wfx4sW5LVu29GwiX3zxhfr06VP4+eefL965c+dVng3MQAgg4LkAYcVzcgZEAAFLBMzdlcckXc1aFUs6Qhl+Esht2rTp8506dTrtmWeeqR+JeP9xIhqN6rLLLtu1cuXKD7du3WoW3hf6CZBaEUAgOQHv/+mSXF3shQACSQi0adPm8w0bNhyfxK7sgkDKBdq0abNpw4YNrVJ+Yk5ou0CHRo0aPT948OBj7r33XvOV3xndbrrpppJHHnnkqx07dpjAsjqjxTA4AgikXICwknJSToiApwJR818X2RDIhEDZf03n3yOZwM/cmD2zs7OfmjlzZs7QoUMzV0XCyHPnztWoUaOKiouL+0paYk1hFIIAAjUW4F8yNSbkBAhkVCAWVrp27arXXnsto4UweHgELrjgAi1fvlyElfD0vGymQ3NycmY+9dRT2T179rRu8kuWLFHfvn2Li4qKRkmaa12BFIQAAtUSIKxUi42DELBGIBZWzIdG7rBY05PAF+Jcb4SVwLe6fILZ2dnTjj766MHPPvtsww4dOlg78dWrV6t3797fff31148UFxePtbZQCkMAgaQFCCtJU7EjAlYKEFasbEuwiyKsBLu/CbOL5OXlPXvqqad2XrRoUW5ubq71ky8sLDRfbVz40UcfrSgoKOgtiWdlre8aBSJQuQBhhasDAX8LEFb83T9fVk9Y8WXbqlN0y7y8vOf79Olz4qOPPlqnOifI5DGDBg3au3jx4k8LCgrMwvsvMlkLYyOAQPUFCCvVt+NIBGwQIKzY0IWQ1UBYCUXDO9evX3/xrbfe2vjmm2/27YSnTp2qKVOmbN+1a1cfSSt8OxEKRyDEAoSVEDefqQdCgLASiDb6axKEFX/1qxrVDpA0f/78+RowwPzW39uCBQs0cOBAMwnzfwv8PRuqRyB8AoSV8PWcGQdLgLASrH76YjaEFV+0qbpF3pyXlzd+0aJF9Tp37lzdc1h33IoVK8w6lt0FBQWTJU21rkAKQgCBSgUIK1wcCPhbgLDi7/75snrCii/bVmXRDRo0+H2rVq36LF68OLdly5ZV7u+3Hb744gv16dOn8PPPP1+8c+fOq/xWP/UiEFYBwkpYO8+8gyJAWAlKJ300D8KKj5qVXKm5TZs2fb5Tp06nPfPMM/XLvpI6uSN9tpf5ivfLLrts18qVKz/cunWrWXhf6LMpUO6BAs1bt269cuPGjcFL13Q6JtCmTZtNhBUuBgT8LUBY8Xf/fFk9YcWXbaus6A6NGjV6fvDgwcfce++9WYGa2SEmc9NNN5U88sgjX+3YscMEltVhmXfQ5lm3bt0HBw8efM39999fO2hzYz7SDTfcsO+RRx55mLDC1YCAvwUIK/7uny+rJ6z4sm0VFd0zOzv7qZkzZ+YMHTo0MJNKdiJz587VqFGjioqLi/tKWpLscexnjUBzSf/4xz/+oebNzW/ZgiSwZcsWHXvssWZKxxJWgtRZ5hJGAcJKGLue4TkTVjLcgNQMPzQnJ2fmU089ld2zZ8/UnNGHZ1myZIn69u1bXFRUNErSXB9OIbQlc1cl2K137qrs2bPnOsJKsHvN7IIvQFgJfo+tmyFhxbqWuCooOzt72tFHHz342WefbdihQwdXxwZx59WrV6t3797fff31148UFxePDeIcAzgn7qoEsKnOlOLvqkjaQlgJcLOZWigECCuhaLNdkySs2NUPF9VE8vLynj311FM7L1q0KDc3N9fFocHetbCw0Hy1ceFHH320oqCgoLekaLBn7O/ZcVfF3/2rqvr4uypmX8JKVWL8HAG7BQgrdvcnkNURVnzZ1pZ5eXnP9+nT58RHH320ji9n4EHRgwYN2rt48eJPCwoKzML7LzwYkiHcC3BXxb2Zb45IvKtCWPFN6ygUgUoFCCtcHJ4LEFY8J6/pgJ3r1au3ePz48Y1vvvnmmp4r8MdPnTpVU6ZM2b5r164+klYEfsI+myB3VXzWMJflJt5VIay4BGR3BCwUIKxY2JSgl0RY8VWHB0iaP3/+fA0YYH7LlozAggUL9P/bex8or64qz3fHTndBhErhD1zBuCQYMK4JJPPsfjPpodKrO7YmE0aqHzKaB+pkmlejFY02UQcaDCZEEpiYlNoxNS4aX2YUpnXRrCqErE5eG11avM6sp+lJIK+1IRIyMXQaflIpiFBORmbtX+pUDjf3V797f3X/nHPu57dWCFSde87en33r1vnevc85q1at0qb6x84k19CmEAJkVQrBXM4gcVkVxEo5sWBUCGRJALGSJU36SkQAsZIIkwuN1tU6LOjkAAAgAElEQVRqtQ2Dg4Mzuru7XbDHKxuGh4d1Hcvper2+WUS2eGV8oMaSVQk0sONuxWVVECthxxzvqkEAsVKNODvlJWLFqXDEGtPZ2fnQ/Pnze4aGhrrmzeNw73YjdvToUenp6Rk5cuTI0Ojo6M3t9sN1mRAgq5IJRjc7aZZVQay4GS+sgkAaAoiVNLRomwkBxEomGPPqpGvOnDl7lyxZctXu3btnaqz4TI3AuXPnZPny5af279//1PHjx3Xh/cjUeuTqdgiQVWmHmj/XNMuqIFb8iSGWQqAZAcQK90bhBBArhSNPOuDiWbNm7e3t7X3L1q1bL0x6Ee2SEVi7du0r27Zte+HkyZMqWA4ku4pWGREgq5IRSBe7mSyrglhxMWLYBIF0BBAr6XjROgMCiJUMIGbfxdKOjo5d/f390/r6+rLvnR4bBAYGBmTNmjVnx8bGVojIPrAUQ4CsSjGcyxplsqwKYqWsqDAuBLIjgFjJjiU9JSSAWEkIqrhmfdOmTevftWtXx9KlS4sbtaIj7du3T1asWDF29uzZNapfKoqhSLfJqhRJu+CxWmVVECsFB4ThIJADAcRKDlDpcnICiBV37pCOjo57586d27tnz56LFy9e7I5hgVty4MABWbZs2UvHjh3bNjY29tnA3S3VPbIqpeLPffBWWRXESu4hYAAI5E4AsZI7YgaIEkCsOHFPXFCr1fYsWrSoe3BwsKurq8sJo6pkxMjIiG5tPHLw4MHher2+TETOVcn/gnwlq1IQ6DKGSZJVQayUERnGhEC2BBAr2fKktwQEECsJIOXbZF6tVtvb09Nz+fbt26fnOxS9tyKwevXqM0NDQ8/U63VdeH+0VXu+n5wAWZXkrHxsmSSrgljxMbLYDIHzCSBWuCMKJ4BYKRy5PWD3jBkzhjZs2PCmdevWlWoIg79GYMuWLbJ58+ZfnD59ukdEhmGTCQGyKplgdLOTpFkVxIqb8cMqCKQhgFhJQ4u2mRBArGSCsZ1OVorIjh07dsjKlfpXPi4R2Llzp6xatUpN0j92umSbj7aQVfExasltTppVQawkZ0pLCLhKALHiamQCtguxUkpw19VqtQ2Dg4Mzuru7SzGAQVsTGB4e1nUsp+v1+mYR2dL6Clo0IZAqq/LTn/5UPvjBD8qTTz7Z6O6b3/ymEY6pAO/fv1++8Y1vSH9/v0yf/lqFpfa/fft2ufPOO8/7ut35mTNn5POf/7ysXr1arrjiithxtZ+HH35Yt79uapex4e6775b169fLhz/8YVmyZElLPwyDSy65RN9oSK1Wa3lNWQ3SZFUQK2VFiXEhkB0BxEp2LOkpIQHESkJQGTXr7Ox8aP78+T1DQ0Nd8+bNy6hXusmLwNGjR6Wnp2fkyJEjQ6OjozfnNU7I/abJqujk/q677pqYoKtoUDFw7bXXtiVY4rhmJVbU1scee0xuv/32luEzfiQVKypQ9DOe3WvZf5kN0mRVECtlRoqxIZANAcRKNhzpJQUBxEoKWFNr2jVnzpy9S5YsuWr37t0zlTsfPwicO3dOli9ffmr//v1PHT9+XBfej/hhuRNWpsqqqFC57rrrzss+1Ot1OXHiRCPDoX/XCfwjjzwiV199tXzrW99qOGlnSowYueGGG+Tb3/52I7Py3HPPTWRrPvvZV3enjmZWjKD42te+JjfddJNcfPHFDaGk46pdGzdubFynmR7t29ixadOmhmCx23z0ox9tjPvEE080sjt2ZuWd73zn63ywszcqgkzG9etf/7r83d/9XWPcRx99dMJfk3m6/vrrG8JOPxs2bGjYetttt4l+XW36+Mc/3shQaZYwSUYn7R2TNquCWElLmPYQcI8AYsW9mARvEWKlkBAvnjVr1t7e3t63bN269cJCRmSQzAmsXbv2lW3btr1w8uRJFSwHMh8gwA7TZFVUiHziE5+QO+64I7b0KpqdMFkYFSpf/vKXJ0q2jOBRnFGhoBN2ndz/8Ic/fF15mH79Zz/7WWOSr4Lnk5/8pHzlK1+RH/3oR43ImCyHipAbb7yxIaBMZiVacjaZDc8+++xEf82yM0aALF++/LzMUpSR8UVt1pI1zdyonTq+CglbMEXL4bK43dJmVRArWVCnDwiUSwCxUi7/So6OWMk97Es7Ojp29ff3T+vr68t9MAbIl8DAwIBOHs+OjY2tEJF9+Y7mfe+psiqt1onoRF2zB5s3b26s4bDbG0GhGQ/T5ic/+UlDrOjPnU7qTSYlrgwsOrb9b83OmKyKiYhmVy677LLzysCia200mxEnmPRrJnPSLOMRFSumfCxqu2Hy6U9/umGjEXp2GVmSsrd27rR2siqIlXZIcw0E3CIQvFhp9kYrizDYb8Wy6C+vPvJk0I7NiJV2qCW+pm/atGn9u3bt6li6dGnii2joNoF9+/bJihUrxs6ePasrqwfctrY869JkVYyVcWVgOtnWSbiWW913332xYkWv1wzLe97zHnn88ccb2RGT7chCrERL03Q8OysSXWvTKrtjrlfRYkq57EX0PoiVdrIqiJXyfh4ZGQJZEWhLrOhD7UMf+tCEDfqQ/sd//EfRutu4j3mTY9fnarvJalpNLa6pEW62O4pds2va/uAHP9B6b9G3XPpgNrW89u4sUwVoGJjaYbs/u/43Ok4rf6Zqlw/XI1ZSRWmmiJxKckVHR8e9c+fO7d2zZ8/FixcvTnIJbTwicODAAVm2bNlLx44d2zY2NvbqIohkn2tE5PFkTb1ulSqrYjydbIG9KYkyWQa77UUXXdTYvUvXZ2iGQcu9mu3E1U4ZmCkbUzt1HYvaoB9TBmZnMsy6GrPwPlqKZpeBRbNFhkMzsTJZGdhnPvOZwjIr7WZVECte/0xjPAQaBNoSK3qh/XA0i+jiHshGTNjCZLKJvvZtUtvXXHPN62p8TdzM+JoWN3WxRgzpWy5dBKkCJ8+swmSZlWY7sQwNDYkudmwmvrK4L7dt29YQa65uPYlYSRxlnXx9X0R2icjdk4iWC2q12p5FixZ1Dw4OdnV1dSUeoMyG+mx4+9vfft7uQ/bLB2Ob2Ua2VWmJfW3cm+Oor+1u8Voms5GREd3aeOTgwYPD9Xp9mT7DJ7HnX4qInvypYuVfiMiPy7Q977HbyarYgsXe0tveujhugb15fkeFjr2OJOsF9rouxPxufP/73y+33HLLxKJ5vd/1vze/+c2NUrGoWHnXu97VEDzmhWLci8JmYsX+nazCzF5gb6/3ybsMrN2sCmIl7588+odA/gQyFStxe8ybB71ZhKcumVT2X/7lX06ICttVndBrm9HR0VixYoSAXhO3gM8WBK6JlbxDGv3lmfd47fSPWElF7Xsicq2IvKK3e4xomVer1fb29PRcvn379tcOdkg1RPGN9bmwdetWmTt3rnzsYx+bOHsiWpJjv9VVK+POqojbajbJz4GPYsVEavXq1WeGhoaeqdfruvD+aCSCeqjkn4qI7lM9TQ8CFRFft0C+T0SeEpH/1OIubSurUvydz4jtEJhKVgWx0g5xroGAWwRyFysmi2K/ydFJwi9/+UtRsXLppZeet2e8Tk52794tmmKP2z3Ffsuj20G22hN+smyP9mVKxNQesy2k2mpv9Wjbbt7e6nX6turFF1+M3fM+mlkxfvX29p63FWazsYzdOpG7+eabX7cVpL2w0pSW6YJPuzzPvB1Um/VjSgTiFmVGs2PNxs3i9kWspKL4z0REBctFIvKr8TfpRrRcPWPGjKENGza8ad06fYHuz8e8hVWL9U2wuf/i1g+Yr82ePTtWrDTLuOjX9Rp9lthvlU3pps9iRblt2bJF11L84vTp0z36DkhEPi4i68cFyqzxu0EzL28XkVe3g/Lvo369S0R+Mp4leiTOhalkVfxDUj2Lp5JVQaxU737B4/AIZC5Woqdjx5Vj6CTBfHRPdlOypV8zWRGdeDcTK2ZNSJJ93KNixS7dimZojGDRSb1OnqKlbnZfJsWv6fi4A7qi63PUN3t9S7Rv+99aX2xEhxFTKuAMDx3bbHFp9uO3t4y0DziLltxF649tlq3GzWrNT0SshPdTlb1H/1NEfsPq9n+IyJ6FCxf+9nvf+97LHnjggexHzLFH/dn44he/2Chj0a1Y7WxJO5mVVhtdRH/mzSnhOnbcNrM5up5511qG8+ijjz576NAhXZPyf4hIR2QQPZ/lv4nI2Rz/G8vcsdc6VLH+mIi8UUROj4syPRHx/7PGJKuSYwDK7nqqWRXEStkRZHwITJ1A5mJFf/nbpVlmsmzXABuxYupoTXZFJ9IPPvig6KI9e3IenSTHZWuaobAFhoqR6J769t72+hZWsytxYkUzLdFr06xZsTMrautkYiVuX37bD2Vj9uaP+h1X/mJnVuJsjn7fFol5lNGRWUn1gxtcZsXe0Si6fWs7a1aSnOptb3phMpG+i5VIZuUZEbljvNzrt6w7TL/+f41nW7QkLI//dLw8xdA949kV45aOtUdEvqBnz5BVSfU88a7xVLMqiBXvQo7BEHgdgdzFio6oExCdLOjEVxd9G7Fidk8x2RWdPOhnskO09PvtZlaiGYmoaDClX3FiRYWMnc3Qa9OIlSj5qYgVfSsdXZhs+m8lVqIlYcYPI1CiIhGxUvpTI7g1K3GCxD6RO27LVo3CZOVecWtZzAJ+vdbeWSmEzMoka1auHJ/Ev2c8GzEqIu8Xkb/O8U5+Q04iyAirfyoiumvEb1o+qGBRnz4mIs8///zzjZJiPmERyCKrglgJ657Am2oSKEys2IvpbbFiJu1XXXWVLFiwoLE9o2ZSJpskt1pgb/cfzaxo5sRe7G+XRU2WWXFJrEw1s6LZLyMco6IrrmyuWTleuz8yZFYSkwtuN7A4wWFvpaqZ1bRipdUCe7tPO5PqY2YlxW5g3SKiGYn/XXWeiFyd+K5zq+ElKkasMsiTIqJlZ7o73lcvuuiiL/f29v67L33pS3Y2yS0PsKZtAllkVRArbePnQgg4QyBTsRInMEwWxF6voe3sRbVxpWKt3ug32944WhIS7UffttrCyc6ORHcuM3ZptL773e+KniqsHy1zsxfkx521Ere1sx31ycbStTi6fqRZOZZZL/PVr351YmGy2a5Yz5ZRH//8z/9cfvzjH0tPT0/j3/rRjJG99aX+u9ke+qaUr1Uc2rmTESupqAV1zkrcAnojmPX/Wt6YVqzoddE1YvZaOXtDCV0D1tnZ2fi50I9Pa1baPGdFtzfWLMutqe46dxr/RxFZPV5m9ty4SNHdzfTjxFqVVmum3EGZ3JI4n+LOD7M3qNmwYcPE4ZnJR2reMqusCmIli2jQBwTKJdCWWLEn8WYSPNmhkGYyH51QmK/bb1a1P7Mrl/59skMU7f3vDcaoKIouVNesjV2GEj0w0vbt/vvvl0ceeeR1a1j0a2Zf+9OnT79ugX30od7sUMpmY0UXuuvaHu1DP6avJ554onHgpfmYzQYMk3/4h39obFygAksPLNOPYdNsNzDbHrPbWXTcLBbZI1Zy/aHnBPtc8ZbTeUVPsNeSNt04QDcI0CzRwzZ91qrkcy+aDTC0d90Ew5zXFbc2zJRa3nDDDZK1WMkqq4JYyec+oVcIFEmgLbFSpIGMFR4BxEruMV3a0dGxq7+/f1pfX1/ugzFAvgQGBgZ06+WzY2NjK0RkX76jOde7HmipgiX6ySyrEp2Em3/rRi+TbXmtL5V0faWuHzQbntgvfOyXcfbmLPZ49oszexMa29m4PrUP3TlTzyLTgx7tF2LNbFAxoR9tP9lLQGOfZjjVR3M8QJxYMV9TUWOLlSR+TXanZZlVQaw49zONQRBITQCxkhoZF0yVAGJlqgQTXb941qxZe3t7e9+ydevWCxNdQSPnCKxdu/aVbdu2vXDy5Ek9/PGAcwaWZFCWWRU7s69n8pgNGHT7fCNC7F3rdK1TdHt4U75odsNULCp0rr32WtGsQ5xY+cAHPjCxbbeWFcdlJsxZQFqWa/epZdT2tv8mw6Fff+yxxyay/abk2mweY9ZrTla6pmPdeOONjTOKbJuSZlbs7cib+dXqtskyq4JYaUWb70PAfQKIFfdjFJyFiJXCQto1Z86cvUuWLLlq9+7dM5U7Hz8InDt3TpYvX35q//79Tx0/flyFip6XwudVApllVQzQZgePTrbltb2uT8WKZlj0E81EaNYhTqzo103Jc9y6R+1LRUVcn5r1sEWJERJqg30wsF6rfTezIXpGWHQDDHuNWdI1K8ZeLZdu5tdkN3LWWRXECo8NCPhPALHifwy98wCxUmzIOjs7H5o/f37P0NBQ17x584odnNFSEzh69KhuADBy5MiRodHR0ZtTdxD4BVlmVQwqe7JvJtv25iL6teiW11MVK0Yo2GsvowcdtyNWbHFj/Is7DNgWO6ZddD2qft1eJxl3jbaxs1Nmjctkfk12i2adVUGsBP5AwL1KEECsVCLMbjmJWCklHutqtdqGwcHBGfbGDKVYwqBNCehk9Y/+6I9O1+v1zSKyBVSvI5B5VsVMtjX7oRmtO++8U6644opGqZfZmS5uy+uoWNG2cWVgy5cvb5SEaQmWrnExuzPaZWBm45foTniTlYHZpWh2GVjc15uVotmZlTjBES1/SyJW7DKwZn41u6/zyKogVniKQMB/AogV/2PonQeIldJCtvLVypIdsnKl/pWPSwR27txpSohWichOl2xzxZY8sip2VsHeLr7VltdRsaIT/7jF7dq/XUKlC9xffvnlhoBp1t7m3WyBvZZYvfjii/Lkk0+eV26VdpG/7b/+3ZSxma/bC+6TiBXNrCTxK+6eyiOrglhx5acXOyDQPgHESvvsuLJNAoiVNsFlc1n3jBkzhjZs2PCmdevWZdMjvUyZwJYtW/SMil+cPn1aD4AZnnKHYXaQS1bFR1R2xiWL7eRdYJBXVgWx4kJ0sQECUyOAWJkaP65ugwBipQ1o2V4yr1ar7e3p6bl8+/bt07Ptmt7SEli9evWZoaGhZ+r1ui6kP5r2+qq0zzOr4hvDEMVKXlkVxIpvdzf2QuD1BBAr3BWFE0CsFI48bsALarXankWLFnUPDg52dXV1OWFUlYwYGRnR9SkjBw8eHK7X63rS/Lkq+Z/SV7IqKYH51DzPrApixac7AVshEE8AscKdUTgBxErhyJsO2NHRce/cuXN79+zZc/HixYvdMSxwSw4cOCDLli176dixY9vGxsY+G7i7U3aPrMqUETrdQZ5ZFcSK06HHOAgkIoBYSYSJRlkSQKxkSTOTvvqmTZvWv2vXro6lS5dm0iGdNCewb98+WbFixdjZs2fXiMgArFoSIKvSEpG/DfLOqiBW/L03sBwChgBihXuhcAKIlcKRJxlwaUdHx67+/v5pfX19SdrTpg0CAwMDugvU2bGxsRUisq+NLip3CVmVsEOed1YFsRL2/YN31SCAWKlGnJ3yErHiVDhsYxbPmjVrb29v71u2bt16obNWemrY2rVrX9m2bdsLJ0+e1IX0Bzx1o2izyaoUTbzA8YrIqiBWCgwoQ0EgJwKIlZzA0m1zAogVp++Orjlz5uxdsmTJVbt3756pseIzNQJ60ODy5ctP7d+//6njx4+rUBmZWo/VuZqsStixLiKrglgJ+x7Cu2oQQKxUI85OeYlYcSocscZ0dnY+NH/+/J6hoaGuefPmuW+woxYePXpUenp6Ro4cOTI0Ojp6s6NmumoWWRVXI5OBXUVlVRArGQSLLiBQMgHESskBqOLwiBVvor6uVqttGBwcnNHd3e2N0a4YOjw8rFsTn67X65tFZIsrdvliB1kVXyLVnp1FZVUQK+3Fh6sg4BIBxIpL0aiILYgVrwK9UkR27NixQ1au1L/ySUJg586dsmrVKm2qf+xMcg1tziNAViXgG6LIrApiJeAbCdcqQwCxUplQu+MoYsWdWCS0pHvmzJlD69evf9O6desSXlLdZlu2bJHNmzf/4vTp0z0iMlxdEu17TlalfXY+XFlkVgWx4sMdgY0QmJwAYoU7pHACiJXCkWcx4Lxarba3p6fn8u3bt0/PosMQ+1i9evWZoaGhZ+r1ui6kPxqijwX4RFalAMhlDVF0VgWxUlakGRcC2RFArGTHkp4SEkCsJATlXrMLarXankWLFnUPDg52dXV1uWdhSRaNjIzo+pSRgwcPDtfr9WUicq4kU7wflqyK9yGc1IGisyqIlbDvJ7yrBgHESjXi7JSXiBWnwpHamI6Ojnvnzp3bu2fPnosXL16c+vrQLjhw4IAsW7bspWPHjm0bGxv7bGj+FewPWZWCgRc5XBlZFcRKkRFmLAjkQwCxkg9Xep2EAGIliNujb9q0af27du3qWLp0aRAOtePEvn37ZMWKFWNnz55dIyID7fTBNa8RIKsS9t1QRlYFsRL2PYV31SCAWKlGnJ3yErHiVDimYszSjo6OXf39/dP6+vqm0o+X1w4MDMiaNWvOjo2NrRCRfV464ZbRZFXcikem1pSVVUGsZBpGOoNAKQQQK6Vgr/agiJWg4r941qxZe3t7e9+ydevWC4PybBJn1q5d+8q2bdteOHnypC6kP1AVv/P0k6xKnnTL77usrApipfzYYwEEpkoAsTJVglyfmgBiJTUy1y/omjNnzt4lS5ZctXv37pka31A/586dk+XLl5/av3//U8ePH1ehMhKqrwX7NXPBggUHDh8+PK/gcRmuIAILFiw4evjw4SUi8vOChpwYJtwnUtEkGQ8C5RBArJTDvdKjIlbCDH9nZ+dD8+fP7xkaGuqaNy+8OefRo0elp6dn5MiRI0Ojo6M3hxlFvIJAeAQQK+HFFI+qRQCxUq14O+EtYsWJMORlxLparbZhcHBwRnd3d15jFN7v8PCwbk18ul6vbxaRLYUbwIAQgEDbBBArbaPjQgg4QQCx4kQYqmUEYiX4eK8UkR07duyQlSv1r35/du7cKatWrVIn9I+dfnuD9RCoHgHESvVijsdhEUCshBVPL7xBrHgRpqka2T1z5syh9evXv2ndunVT7au067ds2SJ33333L06dOtUjIsOlGcLAEIBA2wQQK22j40IIOEEAseJEGKplBGKlMvGeV6vV9vb09Fy+ffv26b55vXr16jNDQ0PP1Ot1XUh/1Df7sRcCEHiVAGKFOwECfhNArPgdPy+tR6x4GbZ2jb6gVqvtWbRoUffg4GBXV1dXu/0Udt3IyIiuTxk5ePDgcL1eXyYi5wobnIEgAIHMCSBWMkdKhxAolABipVDcDNZ4y3XBBaJbwI5vccvvkQrcFh0dHffOnTu3d8+ePRcvXrzYWY8PHDggy5Yte+nYsWPbxsbGPuusoRgGAQgkJsAvmcSoaAgBJwk0xMof/MEfyPe//30nDcSo8Aj8/u//vnzve99DrIQX2lYe9U2bNq1/165dHUuXLm3VtvDv79u3T1asWDF29uzZNSIyULgBDAgBCORCALGSC1Y6hUBhBBpihQ8EyiBAZqUM6qWPubSjo2NXf3//tL6+vtKNMQYMDAzImjVrzo6Nja0QkX3OGIYhEIDAlAkgVqaMkA4gUB6BhQsXHjl06NBl5VnAyFUmsHDhwmcPHTo0v8oMKur74lmzZu3t7e19y9atWy8sm8HatWtf2bZt2wsnT57UhfQHyraH8SEAgWwJIFay5UlvEIAABCAAgSoQ6JozZ87eJUuWXLV79+6Z41m2Qv3WrPLy5ctP7d+//6njx4+rUBkp1AAGgwAECiGAWCkEM4NAAAIQgAAEwiPQ2dn50Pz583uGhoa65s2bV5iDR48elZ6enpEjR44MjY6O3lzYwAwEAQgUTgCxUjhyBoQABCAAAQgERWBdrVb73ODg4Bu7u7tzd2x4eFi3Jn65Xq9/QUS25D4gA0AAAqUSQKyUip/BIQABCEAAAkEQWCkiO3bs2CErV+pf8/ns3LlTVq1apZ3rHzvzGYVeIQABlwggVlyKBrZAAAIQgAAE/CXQPXPmzKH169e/ad26dZl7sWXLFrn77rt/cerUqR4RGc58ADqEAAScJIBYcTIsGAUBCEAAAhDwksC8Wq22t6en5/Lt27dPz8qD1atXnxkaGnqmXq/rQvqjWfVLPxCAgPsEECvuxwgLIQABCEAAAj4RuKBWq+1ZtGhR9+DgYFdXV1fbto+MjOj6lJGDBw8O1+v1ZSLCwVJt0+RCCPhJALHiZ9ywGgIQgAAEIOA0gY6Ojnvnzp3bu2fPnosXL16c2tYDBw7IsmXLXjp27Ni2sbGxz6bugAsgAIEgCCBWgggjTkAAAhCAAAScJNA3bdq0/l27dnUsXbo0sYH79u2TFStWjJ09e3aNiAwkvpCGEIBAcAQQK8GFFIcgAAEIQAACThFY2tHRsau/v39aX19fS8MGBgZkzZo1Z8fGxlaIyL6WF9AAAhAImgBiJejw4hwEIAABCEDACQKLZ82atbe3t/ctW7duvbCZRWvXrn1l27ZtL5w8eVIX0h9wwnKMgAAESiWAWCkVP4NDAAIQgAAEKkOga86cOXuXLFly1e7du2decMFrU5Bz587J8uXLT+3fv/+p48ePq1AZqQwVHIUABCYlgFjhBoEABCAAAQhAoDACnZ2dD82fP79naGioa968eXL06FHp6ekZOXLkyNDo6OjNhRnCQBCAgBcEECtehAkjIQABCEAAAkERWFer1T63adOmN27cuPHler3+BRHZEpSHOAMBCGRCALGSCUY6gQAEIAABCEAgJYGVCxcu3Hzo0KENIrIz5bU0hwAEKkIAsVKRQOMmBCAAAQhAwGECKlY2ishhh23ENAhAoAQCiJUSoDMkBCAAAQhAAAITBP5YRB4UkSER+SBcIAABCNgEECvcDxCAAAQgAAEIlEngJyJyhYicEZHrROTxMo1hbAhAwC0CiBW34oE1EIAABCAAgSoReJ+I7BCRmeNOf1dE/rBKAPAVAhCYnABihTsEAhCAAAQgAIGyCAyLyBJr8NMiskpE9pRlEONCAAJuEUCsuBUPrIEABCAAAd8Q3u4AACAASURBVAhUhcA1IvL/iMiMiMN/JyL/pCoQ8BMCECCzwj0AAQhAAAIQgIB7BP5SRJaLyK9E5KXxU+svEZELReTTIjLgnslYBAEIFE2AzErRxBkPAhCAAAQgAIHLReQpEfm+iKwd37b42yLyvIj8BxE5xs5g3CQQgIASQKxwH0AAAhCAAAQgUAaBPxCR740P/J9ERBfX/+cyDGFMCEDAXQKIFXdjg2UQgAAEIACBqhD4jyLytyLytao4jJ8QgEAyAoiVZJxoBQEIQAACEIBAfgTuF5H/LiL9+Q1BzxCAgI8EECs+Rg2bIQABCEAAAmER2CwiL4vI3WG5hTcQgMBUCSBWpkqQ6yEAAQhAAAIQmCqBDSIyXUQ+N9WOuB4CEAiLAGIlrHjiDQQgAAEIQMBHAreJyKXjWxb7aD82QwACORFArOQElm4hAAEIQAACEEhM4GMicrWI9CW+goYQgEAlCCBWKhFmnIQABCAAAQg4TeDfiIhuZXyz01ZiHAQgUDgBxErhyBkQAhCAAAQgAIEIgX8tIvrfByADAQhAwCaAWOF+gAAEIAABCECgbAL/SkQ+KiLvK9sQxocABNwigFhxKx5YAwEIQAACEKgigetEZL2I/GEVncdnCECgOQHECncHBCAAAQhAAAJlE/hdEblPRP5F2YYwPgQg4BYBxIpb8cAaCEAAAhCAQBUJ6E5gD4nI/1ZF5/EZAhAgs8I9AAEIQAACEICAuwTeISLfEZEr3DURyyAAgTIIkFkpgzpjQgACEIAABCBgE3iriPy/IvI2sEAAAhCwCSBWuB8gAAEIQAACECibQE1Efiois8s2hPEhAAG3CCBW3IoH1kAAAhCAAASqSOAiETkuIm+sovP4DAEINCeAWOHugAAEqk7geyLy+1WH4KH/3yduHkZtcpM1prqF8bngPMMhCECgbQKIlbbRcSEEIBAIAZ0Y8SwMJJi4AQEIQAACYRHgF3RY8cQbCEAgPQHESnpmXAEBCEAAAhAohABipRDMDAIBCDhMALHicHAwDQIQgAAEqk0AsVLt+OM9BCDwan08z0LuBAhAAAIQgICDBPgF7WBQMAkCECiUAGKlUNwMBgEIQAACEEhOALGSnBUtIQCBMAkgVsKMK15BAAIQgEAABBArAQQRFyAAgSkRQKxMCR8XQwACEIAABPIjgFjJjy09QwACfhBArPgRJ6yEAAQgAIEKEkCsVDDouAwBCJxHALHCDQEBCEAAAhBwlABixdHAYBYEIFAYAcRKYagZCAIQgAAEIJCOAGIlHS9aQwAC4RFArIQXUzyCAAQgAIFACCBWAgkkbkAAAm0TQKy0jY4LIQABCEAAAvkSQKzky5feIQAB9wkgVtyPERZCAAIQgEBFCSBWKhp43IYABCYIIFa4GSAAAQhAAAKOEkCsOBoYzIIABAojgFgpDDUDQQACEIAABNIRQKyk40VrCEAgPAKIlfBiikcQgAAEIBAIAcRKIIHEDQhAoG0CiJW20XEhBCAAAQhAIF8CiJV8+dI7BCDgPgHEivsxwkIIQAACEKgoAcRKRQOP2xCAwAQBxAo3AwQgAAEIQMBRAogVRwODWRCAQGEEECuFoWYgCEAAAhCAQDoCiJV0vGgNAQj4T+DTIvIFEVknIl8WESNWPiUiW0TkcyJyn/9u4gEEIAABCEDAfwKIFf9jiAcQgEA6AjNFpC4ir4jIL0WkJiK/EJHpInLh+L9PpeuS1hCAAAQgAAEI5EEAsZIHVfqEAARcJ3CPiNwmIr9lGforEblfRP7UdeOxDwIQgAAEIFAVAoiVqkQaPyEAAZuAZleOi0iH9cUxEZkjImRVuFcgAAEIQAACjhBArDgSCMyAAAQKJ2BnV8iqFI6fASEAAQhAAAKtCSBWWjOiBQQgECYBO7tCViXMGOMVBCAAAQh4TgCx4nkAMR8CEJgSAc2u6O5guvsXa1WmhJKLIQABCEAAAtkTQKxkz5QeIQABfwhoduX/FpF/y1oVf4KGpRCAAAQgUB0CiJXwY32HiHw+fDfxEAIQgAAEIOAUgTtFRH8H84EABKZAALEyBXgeXcoJ3R4FC1MhAAEIQAACEIAABF4lgFipxp2AWKlGnPEyHYF/LyKd4yfWp7uS1hCAAAQmJ8DzhTsEAhkRQKxkBNLxbhArjgcI80ohoJMJPb1+bSmjMygEIBAyAZ4vIUcX3wolgFgpFHcpg2mMf00WrRT2DOo2ASYTbscH6yDgMwGeLz5HD9udIoBYcSocuRijMf6fIvKGXHqnUwj4S4DJhL+xw3IIuE6A54vrEcI+bwggVrwJVduGIlbaRseFgRNgMhF4gHEPAiUS4PlSInyGDosAYiWseMZ5g1gJP8Z42B4BJhPtceMqCECgNQGeL60Z0QICiQggVhJh8roRYsXr8GF8jgSYTOQIl64hUHECPF8qfgPgfnYEECvZsXS1J8SKq5HBrrIJ6C5gs0RkXdmGMD4EIBAcAZ4vwYUUh8oigFgpi3xx4yJWimPNSH4RYDLhV7ywFgI+EeD54lO0sNVpAogVp8OTiXG6C9gr7AaWCUs6CYsAk4mw4ok3EHCJAM8Xl6KBLV4TQKx4Hb5ExqtY+R8i8huJWtMIAtUhwGSiOrHGUwgUTYDnS9HEGS9YAoiVYEM74RhiJfwY42F7BJhMtMeNqyAAgdYEeL60ZkQLCCQigFhJhMnrRogVr8OH8TkSYDKRI1y6hkDFCfB8qfgNgPvZEUCsZMfS1Z4QK65GBrvKJsBkouwIMD4EwiXA8yXc2OJZwQQQKwUDL2E4xEoJ0BnSCwJMJrwIE0ZCwEsCPF+8DBtGu0gAseJiVLK1CbGSLU96C4eAnq9ysYj8aTgu4QkEIOAIAZ4vjgQCM/wngFjxP4atPNBdwH7FbmCtMPH9ChJgMlHBoOMyBAoiwPOlINAMEz4BxEr4MVaxMiYiF4bvKh5CIBUBJhOpcNEYAhBIQYDnSwpYNIXAZAQQK+HfH4iV8GOMh+0RYDLRHjeuggAEWhPg+dKaES0gkIgAYiURJq8bIVa8Dh/G50iAyUSOcOkaAhUnwPOl4jcA7mdHALGSHUtXe0KsuBoZ7CqbAJOJsiPA+BAIlwDPl3Bji2cFE0CsFAy8hOEQKyVAZ0gvCDCZ8CJMGAkBLwnwfPEybBjtIgHEiotRydYmxEq2POktHAK6ZfFMEVkfjkt4AgEIOEKA54sjgcAM/wkgVvyPYSsPECutCPH9qhJgMlHVyOM3BPInwPMlf8aMUBECiJXwA61bFp8Rkd8M31U8hEAqAkwmUuGiMQQgkIIAz5cUsGgKgckIIFbCvz8QK+HHGA/bI8Bkoj1uXAUBCLQmwPOlNSNaQCARAcRKIkxeN0KseB0+jM+RAJOJHOHSNQQqToDnS8VvANzPjgBiJTuWrvaEWHE1MthVNgEmE2VHgPEhEC4Bni/hxhbPCiaAWCkYeAnDIVZKgM6QXhBgMuFFmDASAl4S4PniZdgw2kUCiBUXo5KtTYiVbHnSWzgEdMviN4rIhnBcwhMIQMARAjxfHAkEZvhPALHifwxbeYBYaUWI71eVAJOJqkYevyGQPwGeL/kzZoSKEECshB9o3bL4ZRH5rfBdxUMIpCLAZCIVLhpDAAIpCPB8SQGLphCYjABiJfz7A7ESfozxsD0CTCba48ZVEIBAawI8X1ozogUEEhFArCTC5HUjxIrX4cP4HAkwmcgRLl1DoOIEeL5U/AbA/ewIIFayY+lqT4gVVyODXWUTYDJRdgQYHwLhEuD5Em5s8axgAoiVgoGXMBxipQToDOkFASYTXoQJIyHgJQGeL16GDaNdJIBYcTEq2dqEWMmWJ72FQ4DJRDixxBMIuEaA54trEcEebwkgVrwNXWLDESuJUdGwYgT0fJXpIvK5ivmNuxCAQP4EeL7kz5gRKkIAsRJ+oHXL4lMi0hG+q3gIgVQEmEykwkVjCEAgBQGeLylg0RQCkxFArIR/fyBWwo8xHrZHgMlEe9y4CgIQaE2A50trRrSAQCICiJVEmLxuhFjxOnwYnyMBJhM5wqVrCFScAM+Xit8AuJ8dAcRKdixd7Qmx4mpksKtsAkwmyo4A40MgXAI8X8KNLZ4VTACxUjDwEoZDrJQAnSG9IMBkwoswYSQEvCTA88XLsGG0iwQQKy5GJVubECvZ8qS3cAgwmQgnlngCAdcI8HxxLSLY4y0BxIq3oUtsOGIlMSoaVoyAblmsu+TdXjG/cRcCEMifAM+X/BkzQkUIIFbCD7ROxl4SkWnhu4qHEEhFgMlEKlw0hgAEUhDg+ZICFk0hMBkBxEr49wdiJfwY42F7BJhMtMeNqyAAgdYEeL60ZkQLCCQigFhJhMnrRogVr8OH8TkSYDKRI1y6hkDFCfB8qfgNgPvZEUCsZMfS1Z4QK65GBrvKJsBkouwIMD4EwiXA8yXc2OJZwQQQKwUDL2E4xEoJ0BnSCwJMJrwIE0ZCwEsCPF+8DBtGu0gAseJiVLK1CbGSLU96C4cAk4lwYoknEHCNAM8X1yKCPd4SQKx4G7rEhiNWEqOiYcUI6JbFvykiGyvmN+5CAAL5E+D5kj9jRqgIAcRK+IFWsTIiItPDdxUPIZCKAJOJVLhoDAEIpCDA8yUFLJpCYDICiJXw7w89X+UkYiX8QONhagJMJlIj4wIIQCAhAZ4vCUHRDAKtCCBWWhHy//uIFf9jiAf5EGAykQ9XeoUABER4vnAXQCAjAoiVjEA63A1ixeHgYFqpBJhMlIqfwSEQNAGeL0GHF+eKJIBYKZJ2OWMhVsrhzqjuE2Ay4X6MsBACvhLg+eJr5LDbOQKIFedCkrlBiJXMkdJhIASYTAQSSNyAgIMEeL44GBRM8pMAYsXPuKWxGrGShhZtq0RAtyz+DRH5fJWcxlcIQKAQAjxfCsHMIFUggFgJP8oqVn4hIheF7yoeQiAVASYTqXDRGAIQSEGA50sKWDSFwGQEECvh3x96vkodsRJ+oPEwNQEmE6mRcQEEIJCQAM+XhKBoBoFWBBArrQj5/33Eiv8xxIN8CDCZyIcrvUIAAiI8X7gLIJARAcRKRiAd7gax4nBwMK1UAkwmSsXP4BAImgDPl6DDi3NFEkCsFEm7nLEQK+VwZ1T3CTCZcD9GWAgBXwnwfPE1ctjtHAHEinMhydwgxErmSOkwEAJMJgIJJG5AwEECPF8cDAom+UkAseJn3NJYjVhJQ4u2VSKgWxbrM/COKjmNrxCAQCEEeL4UgplBqkAAsRJ+lFWsnBCRN4bvKh5CIBUBJhOpcNEYAhBIQYDnSwpYNIXAZAQQK+HfH3q+ynHESviBxsPUBJhMpEbGBRCAQEICPF8SgqIZBFoRQKy0IuTn99eKyOdE5NMi8k1LrHxKRLaIyCdEZLufrmE1BDIjwGQiM5R0BAEIRAjwfOGWgEBGBBArGYF0rJtLROQFERkTkRERmSMiL4mIloSdE5FZIvIrx2zGHAgUQeBSEfn5+EDRyYT9vSJsYQwIQCAsAjxfwoon3jhCALHiSCByMOMrIvLvRKTD6vtlEfnCeHYlhyHpEgJOE5gpIk+IyPMiotnHfzm+wP5hEdkqIm8VkXeJyCmnvcA4CEDARQI8X1yMCjYFQQCxEkQYY50w2RU7xjoJm01WJdyg41lLAveIyGfHs4668YR+9GdCRf29IvKnLXugAQQgAIF4AjxfuDMgkAMBxEoOUB3q0s6ukFVxKDCYUhoBffupG07YGUc1RksmtVySrEppoWFgCHhPgOeL9yHEARcJIFZcjEp2NtnZFbIq2XGlJ78J6NvP20Tkt8bd0PVb95NV8TuoWA8BRwjwfHEkEJgRDgHESjixbOaJZld6ReRO1qqEH2w8TEQg+vaTrEoibDSCAAQSEOD5kgASTSCQhgBiJQ0tP9tqduUBEVnJWhU/A4jVuRAwbz+1c7IquSCmUwhUlgDPl8qGHsfzIIBYyYMqfUIAAq4T0Lef9gJ71qq4HjHsg4A/BHi++BMrLPWAAGLFgyBhIgQgkAuBbeO9apkkHwhAAAJZEuD5kiVN+qo0AV/EylULFizYc/jw4XmVjhbOO0tg4cKFzx46dGi+swa6adg1Cxcu/C+HDh26zE3zsAoC+RK4/PLLn33mmWeq8ty4csGCBfv4PZ7vPUXvzQnwe9rfu8MLsTJ79uz/tnHjxqtvvfVWf0ljebAEfvu3f3vkiSee2Cgifxask9k71tXV1fV0f3//W26++ebse6dHCDhMYGRkRBYvXjz6/PPPf0pEHnLY1MxMmz179uPr16//52vWrMmsTzqCQFIC3d3dI/v3798kIv1Jr6GdOwScFytveMMbNl1//fWfevjhhzvdwYYlEHiVwMaNG889+OCDf12v198Lk+QEZs+e/dgf//EfX7t169YLk19FSwiEQeC9733vSz/4wQ+2jY2N6QGlVfjctmTJktuHh4e7quAsPrpF4P7775d77rnnv544ceIatyzDmqQEXBcr754xY8Z3/v7v/3763Llzk/pEOwgUQuC73/2uvO997zt95syZd4jIsUIGDWCQjo6Oe3/v936v99FHH704AHdwAQKpCKxdu/aVr3/96z88ceLEdaku9LfxlSJy8ODBg3LllfpXPhAojsDTTz8tixYt0gH1j6eLG5mRsiTgsli5sKur68jAwMBbb7rppix9pi8ITJnAK6+8Ipdffvnoc88991ER+Yspd1idDm5+61vf+uUDBw50dnXxkrU6YcdTJfDQQw/JmjVrXhgZGdFZ+0gVqFD+VYUou+sj5V/uxiaNZc6Klc7OzodWrFjxge3bt09P4xBtIVAEgdWrV5/ZtWvXt0dHR1lwkRy4puD/5m/+5m/kmmvIxifHRssQCDz++OPyu7/7u+qK/vF4CD4l8IHyrwSQaJIPAcq/8uFaRq+uipWb3va2t33tmWee6bzwQkray7gxGLM5gb/4i7+Qvr6+n4+MjOguVq/AKhEBFtQnwkSjEAlUcUG9iFD+FeLN7IlPlH95EqiEZrooVuZOnz7977/zne/MePe7353QDZpBoBgCx44dk3e84x1nTp8+/T4R+W4xo/o/Cgvq/Y8hHrRPoIIL6oXyr/bvF66cOgHKv6bO0KUenBMrtVrt0b6+vj+86667nLPNpcBhSzkEbrzxxtFHHnnkK7/+9a9vL8cC/0ZlQb1/McPi7AhUcEG9wqP8K7tbiJ5SEqD8KyUwD5q7Jghufde73rXpxz/+MStvPbh5qmbin/3Zn8mmTZueOnHixNVV830K/rKgfgrwuNRvAlVcUE/5l9/3rO/WU/7lewTj7XdJrFwlIk8++eSTctVV+lc+EHCHwFNPPSVXX93QKPrHU+5Y5rQlLKh3OjwYlyeBii6op/wrz5uKvlsSoPyrJSIvGzgjVjil3sv7pzJGc0p96lCzoD41Mi4IhUBFF9Rr+Cj/CuUm9tAPyr88DFpCk50QK294wxvuuv766z/JKfUJo0azQglwSn163CyoT8+MK8IhUMUF9ZR/hXP/+ugJ5V8+Ri25zS6IFU6pTx4vWhZMgFPq0wNnQX16ZlwRDoGKLqin/CucW9hLTyj/8jJsiY0uW6xwSn3iUNGwaAKcUt8WcRbUt4WNi0IgUNEF9Ro6yr9CuIE99YHyL08Dl8LsUsUKp9SniBRNCyfAKfWpkbOgPjUyLgiFQFUX1FP+Fcod7KcflH/5Gbe0VpcpVjilPm20aF8YgfFT6p8fGRmZzyn1ibCzoD4RJhqFSKDCC+op/wrxhvbIJ8q/PArWFEwtS6xwSv0Ugsal+RLglPr0fFlQn54ZV4RDoKIL6jWAlH+Fcxt75wnlX96FrG2DSxErnFLfdry4sAACnFKfDjIL6tPxonVYBKq6oJ7yr7DuY9+8ofzLt4hNzd4yxAqn1E8tZlydI4HxU+qfPHHixD/NcZiQumZBfUjRxJdUBCq8oJ7yr1R3Co2zJkD5V9ZE3e6vaLHCKfVu3w+Vto5T6lOHnwX1qZFxQSgEKrygXkOYqPzrpz/9qXzwgx+UJ598shH2b37zm7Jq1apMbwEd4+GHH5Y1a9Yk7veuu+6SjRs3xtqzf/9+6e7unuhreHhYlixZkrhv03DHjh3ys5/9TG6//fbzrtX+H3vssdd9PfUAGV5Qr9flE5/4hNxxxx1yxRVXZNhzPl1R/pUPV5d7LVSscEq9y7cCtnFKfap7gAX1qXDROCQCVV5Qn7T8SyflKgp00l6r1eTMmTMNQXHttddmKljSTv51Yr5hwwbZvHlzwy77o7b+8Ic/lP7+fpk+fbpoWxVXKjjaESxx93xae0P6ucnCF8q/sqDoXx+FiRVOqffv5qiSxZxSny7aLKhPx4vWYRGo8IL6xOVfKlSuu+668yb5Ovk/ceJE4+29EQKPPPKIXH311fKtb32r8XU7I6EC5/Of/7ysXr1afvSjHzUyNI8++mjj/5s2bZJbbrmlISa0D/13NIuhfX3oQx9q3Hz6/c985jMNwfS1r31Nrr/++gkhpd+3x7KzC7bNdqbIXP+Tn/zkvEyJESNvf/vbJzIrdrZG7dBPXMZFMzo2C21nskD6949+9KMNIfXLX/5ywm+7fTOmcXbbQs3OrMRxVlvtvk2GzAg/te3ZZ59t8Pyrv/qr85gbP+P8UEFof93OvDX7OuVfYT1Lk3pTlFjhlPqkEaFd4QQ4pT4dchbUp+NF67AIVHhBvQYyUflXq7Iik2X58Ic/3BAzdhZGJ7umfCoqVr7xjW80JsT6MWVLKn7iyqq0T22vk3v9mKzODTfcEJtZ0Qm9lkE98MADr8u46PVRn0wWRifjOrHWTM1FF110nrhSP1RQ2SVW2jYqVmw/bX9sH8zEXgWgCgP9qFAz4kiFmBF2Rgw++OCDDYH2xS9+cUI4Gn52OV5UrMRxVhGjH5ufscFknqJZIx3rsssua1xnYmH7MXv2bNm+fbvceeedDQFmMl56D5i+9f8awxtvvFH27dsn99xzz389ceKEliDzqRCBIsQKp9RX6IbyzVVOqU8dMRbUp0bGBaEQqPKC+qTlXxrrZlkKcx9ES7GioqSZWIn7ejOxEp2Um4m0ioe4MrDJysPUbhUzZmJtSsRMPyoKVETYk+/du3c3RJd+3RZTcWVgk40dXfeja2j0Y9bVmDU1dubDcDZZFxUammGKZm3seBhBpW3jOH/729+OzZTZQszOZJm+TcYrzo93vvOdsZkxO6ti+tmyZYusW7dO/7lIRJ4O5ZmCH8kI5C5WOKU+WSBoVQ4BTqlPxZ0F9alw0TgkAhVfUJ+4/MvEPK4MzGQvdAJ73333TawbcUGsNBNYJrvR19fXyOpoFiAqVkwpmJZ+6UezFqacbSpiJbruJ8rUlJdpSZruZGkzjfvZM2LClJOpH/qJZlamIlaM//b4rfywhZaKLxV30RJCyr9Cepqm9yVvscIp9eljwhUFEeCU+lSgWVCfCheNQyJQ8QX1GspE5V+TTVDtBfbLly9vlGXFlYHpxN+UDD333HPyyU9+Ur7yla801qykyaykLQNT2ydbYK9ZgGgWwSzG1xIm/d65c+caYsZee5O2DEztMBkczc6Yyb+92N8uAzNZGVOOZjYwsMvaTOZHS+6iGaKkYsWUgWnsTLmZZpJsJnGixAi4OD/sTFS0zM2w1eve/e53y9NPP/3/j46OXhnScwVfkhPIU6zkfkp93JubqOsm9XjJJZect5guOaJ0LU2Npj4Umm1dmK7Hqbc2vyR0UaF+om9Vko7QrA65Vcpf+9eHmD5gTZ1sqwV/SW1qtx2n1Kcj59qCenNPX3rppectVE3yTEjnebLW7WyfmqznV3927Hpvc12zXYXiGMTVqScdP66d/SzQ77faOtaVZ2G7Pld5QX2a8q8o3+g2wPYC6maLwe3fV/q7Sn/GP/CBDzQVKzqmbo/8/ve/v+UCe7NQvNluYEawmEX5+m976+LJfm9FhY59zydZYG/3HVfapdkT/e/Nb36zGLFnfqfHtU+y8N7EK0lm5W1ve9vE5gSmtCtuThDd1CC6ON/2w2Sg7E0Q4hbkj9tJ+Ve7D7AArstNrOgp9bfccssfbtq0KbcxkkxMsv4l3SrmSWxq1UeW34/bejH6UJ3qeK3Einl4mV9U0fZqo1kIaNLSU7Wp1fWcUt+K0Gvfd3FBvbmH9M2reZOpFpf181fGdqRlihX77kniu89ipeIL6lOXfyV/stASAq0JUP7VmlEVWuQlJAo5pd5MTDQ9q29K9KNvGswbBV14Zxah6URZd7Ew2xxGt0o0WyJqXerf/u3fNtK4t912W+NNhir9j3/8443tEs0bjCSL3jSTYNLWzd42xNkdPZQp7g2UvuXQVKx+7r333sb/4w6viptI6ERPJ3naR9wWiKZv3S5SbTETQ31z9aUvfamxY4r9luWmm26Siy++uPHWJWq7yaiYHyblH7e4Uncr0XR5dN/7PH4IOaU+FVUnF9Sbe9LsJGTqyG2x0uwtqP2W0zwH7J8n3RpVt1E1i1KVlr0tanRLTfu5Et0+NW67T+0vzjZ9XtkLeE25hvavi1t1R5wnnnhi4pnWbAvUVpmVybaMjb7hVFZDQ0MyOjraeLbaW6dq+cef/MmfNJ5DZutYe2tYm5stVpptSZrqriyoccUX1Cvl1OVfBYWGYSpAgMMfKxDkhC7mIVYKO6XeFis6Cdb6V3thm4oMk1mZrEZWt8mza0/tvnSMn//85xMTBS3HuPvuu2X9+vUT9bZ2DWh0i0CzG0izLRSb2W3i12yLR53UqG2mDKZZqYi20ZrRuFODW20fqTbYWyPatbd2/bD6b+qKm51+a2e4opmVJNcnvJ9bNuOU+paI7AbOLqiPLsg192r0BYY5+M2UaX3kIx95XY21LuY0k2xT791sC85mW21Gz1owEM19H93uM672XZ8ruuONeUlgfNG+9PmhzzO105wyHbcFqraN20lHv64vbJo9B+3Fufb2qyqg9EWNOQPD20/0WAAACj1JREFUPE/Un7itYyc7I0OfhVrOE7dVaREvKVLd+SJS9QX1Uyn/Ssua9hCIEuDwR+4Jm0DmYqXIU+rtiUl0kZfZKjBusmBO07UPmzIZkLi91M1EKLowLe6QozixYu8Qon3ZWyg2s9sEqdkWjyoiBgYGYgWTXUo1WRncZNtH6vhmUmF8MgsMdftA7TeaeTH/jvsRi9phv1meLDOT9Y8rp9QnJur0gnpbrNiZQLO9pooKrWPXbKj5mEPcdDJuDobT79mHxZkFv8224Gx2CF2akqzJtkA15wvY4sYsONaJvo5jarrTjNnqOWieJ3b2RJ8j0THinl3RrWPjMlfm5UarQ/wS3505N2RBvVD+lfM9RveTE6D8izskN7FS9Cn1ZYkVnaxrZsXedSM6sbcX2JcpVpqVgelkbdmyZbJnz57Y7SPNBLCnp6fxVlffUOtHxVUzsWJPeKL7uacRTXn9iHJKfXKyri2oj1oel53TRd6nT59+3XkHtniPruGyD1SzdydqtdYtutWm2hd3MF2z7VubnddgSsHe8573NN7sqzAxWdM8xYr94sEIOc3E6IFucWdE2FlWW6zY6+GUSdwLIf16lJ8+L136VHxBvYaC8i+XbsiK2UL5V8UCnsDdLDMrhZ9Sn0astCoDS5NZ+dSnPjVxYq1maexf0GnLwFplVlqVgZk3wXHbEdqTAnPCrH7N2BstZ4tuO6jtvvOd78iVV17ZmDQ12zEkSRlXtAzMnhjmuZOS+RnglPoET4PxJi4uqG8lVvT7JtOpa7fMYWP2ycoquqNnJZhSKlMGFreVqv6Mm/Kn3/md3zlvXYldqhUnVuwy1GbbfcZN8DUjtHHjxonTvdOWgUXPKGhVDhs9o8G0V7GiPuq/bQ7NysCia4ai287aZWD2VqUuiZWqL6in/Cv5s5KW2ROg/Ct7piH0mJVYKeWU+jRixSzsbrbAPo1Y0cW8uv+5WYyqbwF0wq3ZBy3j0K/rhCnJAvtWYiX6FtJeEByd8Ntva+2bM3qyrb11cbPFtnFCxxYrSRfYGzsmKwNrdyvlpD+AnFKflFSjnZML6pOIlWjWpNkCe7t8U8ueDh8+3MgW2uvQjKiP21IzbrMMM1Z0+1R7G1Z78f1kW6BGXxrY69HyXGBvl2+Zn0kdT+1+8cUXGyV1cVuWKiuzdayKEVN+p310dnaKZmdbPQtT3aE5NmZBfVjlX9GXfWluHf05V7EeFdLR36f2dsym/2ZrRZutLU1jV+htKf8KPcLt+ZeJWOGU+vbgc1UxBDilPjFnZxfUJ/aAhpkSqNLkigX1jVsnqPKvqYiVZtug20Ik7mgAI/rjREyVfp7aeRBR/tUOtWpck4VY4ZT6atwrXnrJKfWJw+b0gvrEXtAwUwJVmVyxoL5x2+jp4AcPHjzYKP0N4RMVK3Gb4sRt328fexB3JIDNxhY1ZtMa3RVTD2+M7sKpP08PPPBA43L93WRXFTQ73iCu+kLXjJljDzRrqWWct956a2ML8eh6UV/iSPmXL5Eqx86pipXcT6kvBwujhkCAU+qTR9H1BfXJPaElBNITYEF9WOVf5g6wxYp+zRwhYK+X0sm+fuxt+nWtW7PMin13af/2GWHmGrtPu72KFbMVuCml1nVytm36dy3x1g187LVhKoDs3fjUXrMmzy6zTnJIa/qfkPyvoPwrf8Y+jzAlsVLEKfU+w8X2cglwSn0y/j4sqE/mCa0gkJ4AC+obzIIq/4oTK7r2JMlhzmaNShKxoge13njjjY3DkG2R0Gw3wWimspm4aXW8gb0bnxnbHIDdKhOU/ick/yso/8qfse8jTEWsFHJKve+Asb8cApxSn5i7FwvqE3tDQwikIMCC+gas4Mq/4sSKfi26s529a55Za2LOY3rwwQcb26A326kuKmbiDmONrlvJS6wYf6M+uHjYavTHk/KvFA+sCjdtV6wUdkp9hWOD620S4JT6xOBYUJ8YFQ1DI8CC+lcjOnv27MfXr1//z7X0KLSPXQZml2bZC+OjX9e1ILqzZzOxYrIzX/3qV5sKmbSZFeVuStT076YMLHrkgtlqPZpZsceLHvbsekwp/3I9Qm7Y15ZYKfKUejcwYYVPBDilPlG0WFCfCBONQiTAgvqJqAZZ/hWXWTFnL+kidM2e6H+6CN4IAt3GXD+mjMoseLfLquytyO2fi2jpVVqxYg6Rjtsq3d5SXG18+eWX5SMf+UjjgOY77rijUYIWtcuXUjDKv0J8uubjU2qxUvQp9fm4Ta+hErj99tvPDQwM/HW9Xn9vqD5m4RcL6rOgSB++EmBBfSNywZZ/+XpfVsluyr+qFO2p+5pWrBR+Sv3UXaSHqhDglPpkkWZBfTJOtAqTAAvqX41ryOVfYd65YXlF+VdY8czbmzRipZRT6vMGQP9hEOCU+sRxZEF9YlQ0DI0AC+onIhp0+Vdo921o/lD+FVpE8/cnsVjhlPr8g8EI7RPglPpE7FhQnwgTjUIkwIL6iahS/hXiDe6JT5R/eRIox8xMKlY4pd6xwGHOawQ4pT7R3cCC+kSYaBQiARbUvxZVyr9CvMP98YnyL39i5ZKlScQKp9S7FDFsOY8Ap9QnuyFYUJ+ME63CJMCC+om4Uv4V5i3uhVeUf3kRJieNbClWOKXeybhh1DgBTqlvfSuwoL41I1qES4AF9ROxpfwr3Nvcec8o/3I+RE4b2EqscEq90+GrtnGcUp8o/iyoT4SJRiESYEH9a1Gl/CvEO9wfnyj/8idWLlo6mVjhlHoXI4ZNDQKcUp/oRmBBfSJMNAqRAAvqz4sq5V8h3uSe+ET5lyeBctjMpmJl9uzZT27cuPGqW2+91WHzMa2qBDilvmXkWVDfEhENQiXAgvrzIkv5V6g3ugd+Uf7lQZA8MDFWrHBKvQeRq7CJnFLfOvgsqG/NiBbhEmBB/Wuxpfwr3PvcB88o//IhSu7bGCdWOKXe/bhV1kJOqW8dehbUt2ZEi3AJsKD+vNhS/hXure68Z5R/OR8ibwyMihU9pf7ZgYGBS2+66SZvnMDQahDglPpEcWZBfSJMNAqRAAvqz4sq5V8h3uSe+ET5lyeB8sTM88QKp9R7ErWKmskp9S0Dz4L6lohoECoBFtSfH1nKv0K90/3wi/IvP+Lki5W2WOGUel+iVkE7OaW+ZdBZUN8SEQ1CJcCC+tdFlvKvUG92D/yi/MuDIHlmohErnFLvWeCqZC6n1LeONgvqWzOiRbgEWFB/Xmwp/wr3VnfeM8q/nA+RlwY2xAqn1HsZu8oYPX5K/Zd//etfb6yM0ykcZUF9Clg0DY4AC+rPDynlX8Hd4l45RPmXV+HyxlgVK5xS7024qmcop9S3jDkL6lsiokGoBFhQ/7rIUv4V6s3ugV+Uf3kQJE9NvGDBggXPHj58eJ6n9mN24AQWLFhw9PDhw8v00PrAXW3LvYULFx45dOjQZW1dzEUQ8JzAwoULnz106ND/KSKPe+5KJubzPMgEI520SWD85/FficjTbXbBZRCIJfC/ABIq/I4s/hti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png;base64,iVBORw0KGgoAAAANSUhEUgAAAysAAALwCAYAAACX2eoEAAAgAElEQVR4XuzdD5xWc97/8feV0Uzpz9RU/iSJEiVu1p9N2SS1bFu5abet2B/bHf0jlfKnECrRVmQqcVu7N2XbxV1oEYpVslhuUkoh2rBqalRqJtNcv8f32jmzV1czzXVmrutc33PO6zweu6U553w/3+fn4Ho753udiNgQQAABSwQmTlye9VU95WbVUm4tKTcSUe5+8+v+f/1eKq1nSakpKKPW7mhUhdHDVHiYVGh+XyoVlpSq8JjdKpw4sWtJCgbhFAgggAACCPhaIOLr6ikeAQR8LTDy/mVt95dGz5MO6yiZX9Xe1xNKYfFRRT+MKPJXRbUicnjpuw9e3+3TFJ6eUyGAAAIIIOALAcKKL9pEkQgEQ2Dk/a+dXbI/2ikS0bmK6lxF1CpxZrUPzyrNyc6qlX14lrJr/+t/OWW/Hp51WDAgJP1Qsl/F+0pUtK8k9mvsfz+UqKi4pHTfDyW1KpjoBkWiq6Ra7x4W0VsP3HDBO4HBYCIIIIAAAghUIkBY4dJAAIG0Clwz9eWGtWtn9Y1KfSPSxfGDmUByZF49Hd20oY49sqGaN2uY1lr8dPKvtu7U11t36qut38n83oSZ+C0qvRiRntq3r+Sph2/u/p2f5katCCCAAAIIJCtAWElWiv0QQMCVwHUzXju/VKV9I4pcLqm5OdjcGWl5TCMd2bi+jmpSn3DiQvSbbTv19bZdMr9u+mpH7M5M2bYlqujTtVTrqQdHX/CGi1OyKwIIIIAAAtYLEFasbxEFIuAvgREzXr06osOujCra1anc3DE5sUWeWrdoonp1s/01IQur3b2nWBs3b9Onmwu05dt/31SJKLI8qv2P54/u9piFZVMSAggggAACrgUIK67JOAABBCoSuG7WX9tF95dMUDTS3/y8bp3aP5x0XNPDTUjh8a70XTMmrJjQ8smXW3/Ys3ff4bGRItEnI4dlTXrw+p+sTd/InBkBBBBAAIH0CxBW0m/MCAgEXmD49OU3RCKaICmvTvbhJeecelxWuxOPjD32xeaNgHksbO2n/9TbH31Zsrf4hyxJBdGoJs0e0/V+bypgFAQQQAABBFIvQFhJvSlnRCA0AtdPf/W80kgtE1IuMZNud8KROqt9C+XWrxMaA9smWrhrr95ds1lrP/unU9oLtaKlk2aN6fambbVSDwIIIIAAAlUJEFaqEuLnCCBQocCI6a9OVKTWeElZTRvVi4WUNsc1QcsSgQ1fbouFlq07dpuKShTRpPxRXe+0pDzKQAABBBBAICkBwkpSTOyEAALxAtfNXD4zGtUN5s9MSDm7fQse+bLwEjGPhr2zZnMstJgtqsis2aMvGGlhqZSEAAIIIIBAhQKEFS4MBBBwJTB85vLHIlFdZV7W2P3HJ+mEY/NcHc/O3gt89o8CvfzWJ867Wp7IH931Su+rYEQEEEAAAQTcCxBW3JtxBAKhFLhh5vLcH6L6n4jUq2G9HHXv2FbHNG0QSgs/Ttp8a5gJLDt3F5nyl2RFdMX9o7oW+nEu1IwAAgggEB4Bwkp4es1MEai2wJCZy4/PiuoJSZ2aNa6nHh3bqnHDutU+HwdmRqDguz16edV6fbt9tyKKvBndH7kif2yXzzNTDaMigAACCCBQtQBhpWoj9kAg1AJjfru8SXEtvSLp9OOOaqQe552kujm1Q23i58nvKdqnl95cr83fxG6qfJBdqoum39h1m5/nRO0IIIAAAsEVIKwEt7fMDIGUCIyY8drDUnTwicfm6ZLOp6hWLf6xkRLYDJ6ktDSqF1Z8rE//UWDeIPlI/ugLrslgOQyNAAIIIIBApQJ86uDiQACBSgWum/7q4Gik1sPmRY+XX3RaFo9+Bedi2f7dHj39yoexF0hGoqXXPDim2yPBmR0zQQABBBAIigBhJSidZB4IpFjguunLTi+NRF6JSE26ndtG7U88KsUjcLpMC6z59Bu9+rcNikrbakWjFz045sIPMl0T4yOAAAIIIBAvQFjhekAAgQoFRsx4bYkU/ZkJKSassAVTwIQVE1qkyF/yR1/QM5izZFYIIIAAAn4VIKz4tXPUjUAaBcreTn+Heezrsm4dWFCfRutMn9osuH/m1dUyj4UpWnpn/phuEzNdE+MjgAACCCDgCBBWuBYQQOAggREzlv+f+favnj9pJ7Owni3YAmah/ZK/rjWT/Dh/dNd2wZ4ts0MAAQQQ8JMAYcVP3aJWBDwQGD592c8ikciSIxvXU7+Lz/BgRIawQWD+X95TQeH3Zv1K/9mju/7RhpqoAQEEEEAAAcIK1wACCBwgMHzm8sciUV3V+YxWOvOUY9EJicCqDzbpnTWbTVhZPHt010tDMm2miQACCCBguQBhxfIGUR4CXgqUvQByqxnzqj5nq8EROV4Oz1gZFCjctVf/89y7sQpKS3T0nHFdzap7NgQQQAABBDIqQFjJKD+DI2CXwIgZr42SojNaNW+sXl3a21Uc1aRd4OlXPtSWb78z49ySP7rr1LQPyAAIIIAAAghUIUBY4RJBAIFygREzlq+S9ONLOp2sNi2bIhMygfVfbNVLK9eZWb+VP7prx5BNn+kigAACCFgoQFixsCmUhECmBEbMfG2LotFjrvz5WWrUoE6mymDcDAns2LlXjz//rhSJfJU/6oLmGSqDYRFAAAEEECgXIKxwMSCAQEzgmnnvHl77+137zO9H/KqzatWy7x8Pzz69QDcO//VBHRs5bqKGj56QdCeLivZq1n136hcDr1arE9secNzsGZPUsfOFOvOc88r/vHBHgWbcc5tG33K3chsF96ucS0ujyv/jiti89x1Rv/bD1571Q9Ko7IgAAggggEAaBOz7NJKGSXJKBBCoWmDYjOWta0kb6tXN1m8uPafqAzKwhwkrZut9+YAajU5YqZzvd4ve1u49xSqV2swZ3XVjjaA5GAEEEEAAgRoKEFZqCMjhCARFYMTM1y9UtPTVY5o1VN+LTrNyWlWFFXNXxGwP3Pevl7DH33Exd0fGDLtSbyxfqv8admPs59W5s2KOc85jfv/HZ/9afhcm/s5P/Njxdf129v/UOGylszlPvfKhvjKL7CO1uuWP6rIsnWNxbgQQQAABBKoSIKxUJcTPEQiJwIgZr10tRX93Sqsj1b3jSVbOOpmw8s9vvtKtd01X0d49sVAxfNQEtTvtDE25fYwu7XtFLFi89/abmnjLCD3w8JOuHwOb/9hctWh5QixwfP7pes2adpfuuGeWPtuwXrNnTtL0OY/HHhUzAcXZzwkrbh5Vy1QDXl71iT7+/J+SIr/JH33BY5mqg3ERQAABBBAwAoQVrgMEEIgJjJj+6kRFat1xboeWOrfDcVaqVLZmxbm7ER8QzASc9SeN8vLKQ4UJEjV5DMyElffeebM8lDhQiWObIPPn+Y/p+nF36NE508uDi5WwcUX9bfWX+tvqL6Ro6Z35Y7r96xYVGwIIIIAAAhkSIKxkCJ5hEbBNICh3VuIXx8eHFSc45OTUqVFYce6aJD5qZsZy/szp7flde8RCjQk4iYv2beu/Uw93VmztDHUhgAAC4RQgrISz78wagYMEgrJmpbKw4jyuVdWdlYoeNYt/3Cv+28CcdTDmUbNVK5ZVGkgq+oYxWy9B1qzY2hnqQgABBMIpQFgJZ9+ZNQIHCQTh28ASQ4Hz186albPO7Rxba3KoNSvmZ/FrTwxU/JqT+Me94h8n21FQcMBx5jyLnnoitn7GPAbmlzsrfBsY/3BAAAEEELBJgLBiUzeoBYEMCvj5PSu/+vU1FYaC+PCS7LeBmRaYoPGr3j8p70Zl3ypmdoj/dq/4NTXOI2DOY2N+CCu8ZyWDfwMyNAIIIIBAhQKEFS4MBBAoF+AN9uG+GHiDfbj7z+wRQAABGwUIKzZ2hZoQyJDAiBnLV0n68SWdTlablk0zVAXDZkpg/Rdb9dLKdWb4t/JHd+2YqToYFwEEEEAAAUeAsMK1gAAC/76zMuO1UVJ0RqvmjdWrS3tkQibw9Csfaot5IaR0S/7orlNDNn2miwACCCBgoQBhxcKmUBICmRIY89vlTYpraasZ/6o+Z6vBETmZKoVxPRYo3LVX//Pcu7FRS0t09JxxXb/xuASGQwABBBBA4CABwgoXBQIIHCAwfObyxyJRXdX5jFY685Rj0QmJwKoPNumdNZsVlRbPHt310pBMm2kigAACCFguQFixvEGUh4DXAsOnL/tZJBJZcmTjeup38RleD894GRKY/5f3VFD4vQkr/WeP7vrHDJXBsAgggAACCBwgQFjhgkAAgYMERsxY/n+STu/5k3Y68dg8hAIu8Ok/CrTkr2vNLD/OH921XcCny/QQQAABBHwkQFjxUbMoFQGvBEZMf3WiIrXuaNywri7r1kF1c2p7NTTjeCywp2ifnnl1tbZ/t0eKlt6ZP6bbRI9LYDgEEEAAAQQqFSCscHEggECFAiNmvLZEiv6s/YlHqdu5bVAKqMCrf9ugNZ+atfSRv+SPvqBnQKfJtBBAAAEEfCpAWPFp4ygbgXQLXDd92emlkcgrEamJCSsmtLAFS8CEFBNWotK2WtHoRQ+OufCDYM2Q2SCAAAII+F2AsOL3DlI/AmkUuG76q4OjkVoP18k+vOTyi07LMo+FsQVDwDz29fQrH5bsLf4hKxItvebBMd0eCcbMmAUCCCCAQJAECCtB6iZzQSANAiNmvPawFB1sFtpf0vkU1arFPzbSwOzpKUtLo3phxccyC+ulyCP5oy+4xtMCGAwBBBBAAIEkBfjUkSQUuyEQVoGyF0W+Yr4d7LijGqnHeSex4N7HF4NZUP/Sm+u1+ZtCM4sPskt10fQbu27z8ZQoHQEEEEAgwAKElQA3l6khkCqBITOXH58V1ROSOjVrXE89OrYVj4SlSte78xR8t0cvr1qvb7fvVkSRN6P7I1fkj+3yuXcVMBICCCCAAALuBAgr7rzYG4HQCtwwc3nuD1H9T0Tq1bBejrp3bKtjmjYIrYffJr7l2+/08lufaOfuIlP6kqyIrrh/VNfY7RU2BBBAAAEEbBUgrNjaGepCwFKB4TOXPxaJ6qrs2lnq/uOTdAIvjbS0U/8u67N/FMSCSvG+EvOHT+SP7nql9UVTIAIIIIAAAmZlJQoIIICAW4HrZi6fGY3qBnPcWe1b6Oz2LXR41mFuT8P+aRb4oWS/3lmzWe+u2RwbKarIrNmjLxiZ5mE5PQIIIIAAAikTIKykjJITIRAugREzl9+hqCZIymraqF4stLQ5rkm4ECye7YYvt8VCytYdu02VJYqWTubt9BY3jNIQQAABBCoUIKxwYSCAQLUFrp/+6nmlkVomsFxiTtLuhCNjoSW3fp1qn5MDayZQuGtvLKSs/eyfzoleqBUtnTRrTLc3a3ZmjkYAAQQQQMB7AcKK9+aMiEDgBIZPX35DJBK7y5JnXiB5zqnHZbU78UgeDfOw0+aRr7Wf/lNvf/Rl7EWPkgqiUU2aPabr/R6WwVAIIIAAAgikVICwklJOToZAeAWum/XXdtH9JRMUjfQ3CnXr1P7hpOOaHn5iizw1b9YwvDBpnrn5lq9PNxfoky+3/rBn777DY8NFok9GDsua9OD1P1mb5uE5PQIIIIAAAmkVIKyklZeTIxA+gREzXr06osOujCra1Zm9CSsmtLRu0UT16maHDyXFM969p1gbN2+LhRQTVpwtosjyqPY/nj+622MpHpLTIYAAAgggkBEBwkpG2BkUgeALXDfjtfNLVdo3osjlkpqbGZtvDGt5TCMd2bi+jmpSnzsuLi6Db7bt1Nfbdsn8uumrHTKPfZVtW6KKPl1LtZ56cPQFb7g4JbsigAACCCBgvQBhxfoWUSAC/ha4ZurLDWvXzuoblfpGpIvjZ5N9eJaOzKuno5s21LFHNiS8xOF8tXWnvt66U19t/U7m92XvSCnfIyq9GJGe2rev5KmHb+7+79sr/r5cqB4BBBBAAIEDBAgrXBAIIOCZwMj7Xzu7ZH+0UySicxXVuYqoVeLgtQ/PKs3Jzqplgox58aT5X07Zr0F6l4u5M2ICSNG+ktivsf/9UKKi4pLSfT+U1KqgKRsUia6Sar17WERvPXDDBe941jgGQgABBBBAIEMChJUMwTMsAghII+9f1nZ/afQ86bCOkvlV7XH5l0BU0Q8jivxVUa2IHF767oPXd/sUGwQQQAABBMImQFgJW8eZLwIWC0ycuDzrq3rKzaql3FpSbiSi3P3m1/3/+r1UWi9V5S+eN+6S/T/sO/yyEfc/m6pzujtPrd3RqAqjh6nwMKnQ/L5UKiwpVeExu1U4cWLXEnfnY28EEEAAAQSCJ0BYCV5PmRECCFQtkCNpu1nzL+nIst9XfRR7IIAAAggggICnAoQVT7kZDAEELBG4RdKtZWElX9KNltRFGQgggAACCCAQJ0BY4XJAAIGwCZi7KQWS6pdN3HwH8NGStoYNgvkigAACCCBguwBhxfYOUR8CCKRaYJyk2yUdUXbiYklzJY1K9UCcDwEEEEAAAQRqJkBYqZkfRyOAgL8EzFcCm7UqDRPKLi17ceU3/poO1SKAAAIIIBBsAcJKsPvL7BBA4ECBMZKmSDJ3U0xoOUxSE0lZkv5b0lDAEEAAAQQQQMAeAcKKPb2gEgQQSL/AGkm7JY2VdHbZWpXHywLMKZLOl7Ql/WUwAgIIIIAAAggkI0BYSUaJfRBAICgCjSTtKJuMWaPSQtLosr9uI2lDUCbKPBBAAAEEEAiCAGElCF1kDgggUB2BGyS1ZGF9deg4BgEEEEAAAW8ECCveODMKAgjYJzBSUitJJrSwIYAAAggggICFAoQVC5tCSQgg4InAdZLMo1/XezIagyCAAAIIIICAawHCimsyDkAAgYAIjJDUVpIJLWwIIIAAAgggYKEAYcXCplASAgh4IjBMUjtJJrSwIYAAAggggICFAoQVC5tCSQgg4ImAeadKB0kmtLAhgAACCCCAgIUChBULm0JJCCDgicAQSafzIkhPrBkEAQQQQACBagkQVqrFxkEIIBAAgWsk/UjStQGYC1NAAAEEEEAgkAKElUC2lUkhgEASAoPL3mJvQgsbAggggAACCFgoQFixsCmUhAACngj8l6RzJZnQwoYAAggggAACFgoQVixsCiUhgIAnAr+R1EnSIE9GYxAEEEAAAQQQcC1AWHFNxgEIIBAQgaslnS/JhBY2BBBAAAEEELBQgLBiYVMoCQEEPBH4f5K6SrrKk9EYBAEEEEAAAQRcCxBWXJNxAAIIBETg15K6STKhhQ0BBBBAAAEELBQgrFjYFEpCAAFPBK6U1F2SCS1sCCCAAAIIIGChAGHFwqZQEgIIeCIwUNIlkq7wZDQGQQABBBBAAAHXAoQV12QcgAACAREYIKmnJBNa2BBAAAEEEEDAQgHCioVNoSQEEPBE4FeSeksyoYUNAQQQQAABBCwUIKxY2BRKQgABTwT6SfpPSSa0sCGAAAIIIICAhQKEFQubQkkIIOCJwC8lXS7JhBY2BBBAAAEEELBQgLBiYVMoCQEEPBHoWxZUfuHJaAyCAAIIIIAAAq4FCCuuyTgAAQQCImDuqvSXZEILGwIIIIAAAghYKEBYsbAplIQAAp4IXFb2TWAmtLAhgAACCCCAgIUChBULm0JJCCDgicClZW+vN4vs2RBAAAEEEEDAQgHCioVNoSQEEPBEoI+kqyWZ0MKGAAIIIIAAAhYKEFYsbAolIYCAJwK9JA0ue9eKJwMyCAIIIIAAAgi4EyCsuPNibwQQCI7AzyVdK8mEFjYEEEAAAQQQsFCAsGJhUygJAQQ8EegpaagkE1rYEEAAAQQQQMBCAcKKhU2hJAQQ8ETgEknXSfqZJ6MxCAIIIIAAAgi4FiCsuCbjAAQQCIjAxZJGSjKhhQ0BBBBAAAEELBQgrFjYFEpCAAFPBH4qaZQkE1rYEEAAAQQQQMBCAcKKhU2hJAQQ8ESgu6Sxknp4MhqDIIAAAggggIBrAcKKazIOQACBgAhcJOkmSSa0sCGAAAIIIICAhQKEFQubQkkIIOCJwIWSxkvq5sloDIIAAggggAACrgUIK67JOAABBAIi0FXSbZJMaGFDAAEEEEAAAQsFCCsWNoWSEEDAE4ELJN0hyYQWNgQQQAABBBCwUICwYmFTKAkBBDwR+ImkuyV18WQ0BkEAAQQQQAAB1wKEFddkHIAAAgEROF/SZEkmtLAhgAACCCCAgIUChBULm0JJCCDgiUBnSfdIMqGFDQEEEEAAAQQsFCCsWNgUSkIAAU8EzpM0TVInT0ZjEAQQQAABBBBwLUBYcU3GAQggEBCBjpKmSzKhhQ0BBBBAAAEELBQgrFjYFEpCAAFPBM6V9ICkH3syGoMggAACCCCAgGsBwoprMg5AAIGACJwj6UFJJrSwIYAAAggggICFAoQVC5tCSQgg4InA2ZJmSzKhhQ0BBBBAAAEELBQgrFjYFEpCAAFPBH4kaZ6kszwZjUEQQAABBBBAwLUAYcU1GQcggEBABM6U9IgkE1rYEEAAAQQQQMBCAcKKhU2hJAQQ8ETgDEm/k2R+ZUMAAQQQQAABCwUIKxY2hZIQQMATgdMl/UHSf3gyGoMggAACCCCAgGsBwoprMg5AAIGACJwm6XFJJrSwIYAAAggggICFAoQVC5tCSQgg4InAqZKelNTBk9EYBAEEEEAAAQRcCxBWXJNxAAIIBESgvaSFkkxoYUMAAQQQQAABCwUIKxY2hZIQQMATgXaS/izJhBY2BBBAAAEEELBQgLBiYVMoCQEEPBE4WdL/SjrFk9EYBAEEEEAAAQRcCxBWXJNxAAIIBESgraTFkkxoYUMAAQQQQAABCwUIKxY2hZIQQMATgZMkPS/J/MqGAAIIIIAAAhYKEFYsbAolIYCAJwKtJb0gqY0nozEIAggggAACCLgWIKy4JuMABBAIiMCJkl6SZEILGwIIIIAAAghYKEBYsbAplIQAAp4ItJL0qqQTPBmNQRBAAAEEEEDAtQBhxTUZByCAQEAEjpe0XJIJLWwIIIAAAgggYKEAYcXCplASAgh4ItBS0l8lmV/ZEEAAAQQQQMBCAcKKhU2hJAQQ8ESghaSVko7zZDQGQQABBBBAAAHXAoQV12QcgAACARE4VtIqSSa0sCGAAAIIIICAhQKEFQubQkkIIOCJQHNJb0syv7IhgAACCCCAgIUChBULm0JJCCDgicDRkv4u6RhPRmMQBBBAAAEEEHAtQFhxTcYBCCAQEIGjJL0vyYQWNgQQQAABBBCwUICwYmFTKAkBBDwRaCZptaQjPRmNQRBAAAEEEEDAtQBhxTUZByCAQEAEmkpaI8mEFjYEEEAAAQQQsFCAsGJhUygJAQQ8EWgiaZ0k8ysbAggggAACCFgoQFixsCmUhAACngg0lrRBUp4nozEIAggggAACCLgWIKy4JuMABBAIiEAjSZ9KMqGFDQEEEEAAAQQsFCCsWNgUSkIAAU8EciVtkmR+ZUMAAQQQQAABCwUIKxY2hZIQQMATgQaSNktqWDZatqRiT0ZmEAQQQAABBBBISoCwkhQTOyGAQEAEbpY0XtKNkhZI2lL2GJj567skjZaUH5C5Mg0EEEAAAQR8L0BY8X0LmQACCLgQMG+r/0fZHZRdZUHle0lZkvZLMndb2BBAAAEEEEDAEgHCiiWNoAwEEPBM4AFJQyTVjhvRBJY7JU3zrAoGQgABBBBAAIEqBQgrVRKxAwIIBEzAvATyK0mHxc1rZ9lXGJcEbK5MBwEEEEAAAV8LEFZ83T6KRwCBagrMkDS87O6KuasySdLUap6LwxBAAAEEEEAgTQKElTTBcloEELBawLwI8puytSq7y95izzeBWd0yikMAAQQQCKMAYSWMXWfOCCBgBMz6lOsk3S1pMiQIIIAAAgggYJ8AYcW+nlARAgh4I2BeBjlX0iBJe7wZklEQQAABBBBAwI0AYcWNFvsiEE6B1m3atHl5w4YNx4dz+sy6pgJt2rTZtGHDhlY1PQ/HI4AAAgiET4CwEr6eM2MEXAk0adJkyciRI382YcIEV8exMwJGoE+fPjufffZZ88id+RIDNgQQQAABBFwJEFZccbEzAqETuLRly5Z/2LRpEy9LDF3raz7hRYsW6eqrr95cWFh4XM3PxhkQQAABBMIoQFgJY9eZMwJJCuTm5n752GOPtbj00kuTPILdEPi3wPHHH7/ziy+++H+SFuGCAAIIIIBAdQQIK9VR4xgEwiEwoXfv3mMXL17MXZVw9Duls5w0aZIeeOCBv2zbtq1nSk/MyRBAAAEEQiVAWAlVu5ksAkkLtJa0YcOGDWrd2vyWDYHkBTZu3Kg2bdqYA8z/bUz+SPZEAAEEEEDgQAHCClcEAggcJMCiei6KmgiwqL4mehyLAAIIIBAvQFjhekAAgUQBFtVzTVRbgEX11abjQAQQQACBCgQIK1wWCCBwgACL6rkgaiLAovqa6HEsAggggECiAGGFawIBBOIFWFTP9VBtARbVV5uOAxFAAAEEKhEgrHBpIICAI8Cieq6FaguwqL7adByIAAIIIHAIAcIKlwcCCMQEWFTPhVATARbV10SPYxFAAAEEKhMgrHBtIICAEWBRPddBtQVYVF9tOg5EAAEEEKhCgLDCJYIAAmJRPRdBTQRYVF8TPY5FAAEEEDiUAGGF6wMBBFhUzzVQbQEW1VebjgMRQAABBJIQIKwkgcQuCARYgEX1AW5uuqfGovp0C3N+BBBAAAHCCtcAAiEWYFF9iJufgqmzqD4FiJwCAQQQQOCQAoQVLhAEwivAovrw9r7GM2dRfY0JOQECCCCAQBIChJUkkNgFgSAKsKg+iF31bk4sqvfOmpEQQACBMAsQVsLcfeYeZgEW1Ye5+zWcO4vqawjI4QgggAACSQsQVpKmYkcEAiPAovrAtNL7ibCo3ntzRkQAAQTCLEBYCXP3mXsoBVhUH8q2p2zSLKpPGSUnQgABBBBIQoCwkgQSuyAQIAEW1QeomV5PhUX1XoszHgIIIIAAYZ+F47wAACAASURBVIVrAIEQCbCoPkTNTsNUWVSfBlROiQACCCBwSAHCChcIAuERCNSi+rvvvlu33377Ad1bsWKFOnXqFPuzvXv3atSoUTr//PM1cODAlHR5/vz5evzxx2V+zcvLS8k5/XISFtX7pVPUiQACCARLgLASrH4yGwQqEwjMononhJiJzpw5U3Xq1InNef369erXr5/Gjh0bCyeEldT9zcCi+tRZciYEEEAAAXcChBV3XuyNgC8FgrSo3oSS66+/XrNmzVLbtm0P6Ef8nY+6detyZyVFVyuL6lMEyWkQQAABBFwLEFZck3EAAr4TCNSi+pUrV2r48OFauHDhQWElvjMV3Vlx/mzevHnlu95111267bbbyv/anL9z586xvz799NMPGCfxMbCCgoLyR8yC+mgYi+p99/c7BSOAAAKBEiCsBKqdTAaBgwWCtqjeCQgvvfSSnnjiiUrXoySGFeevmzdvXh5OEh8dc/569uzZsbUvieEk/q+NtHnc7Pjjjz/gcbSgXYMsqg9aR5kPAggg4C8Bwoq/+kW1CLgVCNSiemfy8YHF+bOf/vSnByx8TwwrFT0+lhhgzKL9LVu2VBo+nLDy3//93zILzs0Wv27GbXNs359F9bZ3iPoQQACB4AsQVoLfY2YYXoHALKo/VAvjH9sy+zmPdR1qgb1zB+WDDz6Indocc+ONN8bWuMTfeUkc14SVadOm6cgjj1QkEgn0t4KxqD68/+Bg5ggggIBNAoQVm7pBLQikUCBIi+qTZTF3Rp5++unYOpPjjjvugAX2ietVEgOKE1YO9VXHJqxcccUV6tGjh/75z3/q8ssvP2C9S7J1+mE/FtX7oUvUiAACCARfgLAS/B4zw3AKBGpRfbItjF9zcuaZZx4QVipamB//GFiyd1ac96ysW7cuthA//t0uydZp+34sqre9Q9SHAAIIhEeAsBKeXjPTEAkEbVF9fOsOta4kfl1K4p0Vc1fkjTfeqPDdLM4dkmTXrJhzOV+NbGoL2roVFtWH6B8WTBUBBBCwXICwYnmDKA+BaggEclG94+DcPanoESwTNsxmvoo4cc2Ks7bFuRMS/1jYtddeGwscX375ZezFks63gSXejUn8drDEbxOrRq+sO4RF9da1hIIQQACBUAsQVkLdfiYfQIFQLKqv6H0pppfxj2RVtMDeWXPi9N189fFnn30mE0qc96QkLtiPP2diWDHniV8nk/iSSr9dXyyq91vHqBcBBBAIvgBhJfg9ZoYhEgjjovoQtTftU2VRfdqJGQABBBBAwKUAYcUlGLsjYLFAKBfVW9wPX5XGonpftYtiEUAAgdAIEFZC02omGnSBIC+qD3rvbJgfi+pt6AI1IIAAAggkChBWuCYQCIZAoBfVB6NF9s6CRfX29obKEEAAgbALEFbCfgUw/yAIhGJRfRAaZeMcWFRvY1eoCQEEEEDAESCscC0g4HMBFtX7vIEZLp9F9RluAMMjgAACCBxSgLDCBYKAvwVYVO/v/mW0ehbVZ5SfwRFAAAEEkhAgrCSBxC4I2CrAonpbO+OPulhU748+USUCCCAQZgHCSpi7z9z9LsCier93MIP1s6g+g/gMjQACCCCQtABhJWkqdkTAKgEW1VvVDn8Vw6J6f/WLahFAAIEwCxBWwtx95u5bARbV+7Z1VhTOonor2kARCCCAAAJJCBBWkkBiFwQsE2BRvWUN8VM5LKr3U7eoFQEEEECAsMI1gIDPBFhU77OGWVYui+otawjlIIAAAggcUoCwwgWCgL8EWFTvr35ZVS2L6q1qB8UggAACCCQhQFhJAoldELBEgEX1ljTCj2WwqN6PXaNmBBBAAAHCCtcAAj4RYFG9TxplaZksqre0MZSFAAIIIHBIAcIKFwgC/hBgUb0/+mRllSyqt7ItFIUAAgggkIQAYSUJJHZBINMCLKrPdAf8PT6L6v3dP6pHAAEEwixAWAlz95m7XwRYVO+XTllYJ4vqLWwKJSGAAAIIJC1AWEmaih0RyIgAi+ozwh6MQVlUH4w+MgsEEEAgzAKElTB3n7lbL8CieutbZHWBLKq3uj0UhwACCCCQhABhJQkkdkEgQwIsqs8QfBCGZVF9ELrIHBBAAAEECCtcAwhYKsCieksb45OyWFTvk0ZRJgIIIIDAIQUIK1wgCNgpwKJ6O/vii6pYVO+LNlEkAggggEASAoSVJJDYBQGvBdq0afP5hg0bjvd6XMYLhkCbNm02bdiwobukjcGYEbNAAAEEEAirAGElrJ1n3gggMEtSPUm/gQIBBBBAAAEE7BQgrNjZF6pCAIH0CuRI2i7pcElHlv0+vSNydgQQQAABBBBwLUBYcU3GAQggEACBWyTdWhZW8iXdGIA5MQUEEEAAAQQCJ0BYCVxLmRACCFQhYO6mFEiqX7bffklHS9qKHAIIIIAAAgjYJUBYsasfVIMAAukXGCfpdklHlA1VLGmupFHpH5oREEAAAQQQQMCNAGHFjRb7IoCA3wVqla1PaZgwkVJJzSV94/cJUj8CCCCAAAJBEiCsBKmbzAUBBKoSGCNpiiRzN8UssD9MUhNJWZL+W9LQqk7AzxFAAAEEEEDAOwHCinfWjIQAApkXWCNpt6Sxks4uW6vyeFmAOUXS+ZK2ZL5MKkAAAQQQQAABI0BY4TpAAIEwCTSStKNswmaNSgtJo8v+uo2kDWHCYK4IIIAAAgjYLkBYsb1D1IcAAukSuEFSSxbWp4uX8yKAAAIIIFBzAcJKzQ05AwII+FNgpKRWkkxoYUMAAQQQQAABCwUIKxY2hZIQQMATgeskmUe/rvdkNAZBAAEEEEAAAdcChBXXZByAAAIBERghqa0kE1rYEEAAAQQQQMBCAcKKhU2hJAQQ8ERgmKR2kkxoYUMAAQQQQAABCwUIKxY2hZIQQMATAfNOlQ6STGhhQwABBBBAAAELBQgrFjaFkhBAwBOBIZJO50WQnlgzCAIIIIAAAtUSIKxUi42DEEAgAALXSPqRpGsDMBemgAACCCCAQCAFCCuBbCuTQgCBJAQGl73F3oQWNgQQQAABBBCwUICwYmFTKAkBBDwR+C9J50oyoYUNAQQQQAABBCwUIKxY2BRKQgABTwR+I6mTpEGejMYgCCCAAAIIIOBagLDimowDEEAgIAJXSzpfkgktbAgggAACCCBgoQBhxcKmUBICCHgi8P8kdZV0lSejMQgCCCCAAAIIuBYgrLgm4wAEEAiIwK8ldZNkQgsbAggggAACCFgoQFixsCmUhAACnghcKam7JBNa2BBAAAEEEEDAQgHCioVNoSQEEPBEYKCkSyRd4cloDIIAAggggAACrgUIK67JOAABBAIiMEBST0kmtLAhgAACCCCAgIUChBULm0JJCCDgicCvJPWWZEILGwIIIIAAAghYKEBYsbAplIQAAp4I9JP0n5JMaGFDAAEEEEAAAQsFCCsWNoWSEEDAE4FfSrpckgktbAgggAACCCBgoQBhxcKmUBICCHgi0LcsqPzCk9EYBAEEEEAAAQRcCxBWXJNxAAIIBETA3FXpL8mEFjYEEEAAAQQQsFCAsGJhUygJAQQ8Ebis7JvATGhhQwABBBBAAAELBQgrFjaFkhBAwBOBS8veXm8W2bMhgAACCCCAgIUChBULm0JJCCDgiUAfSVdLMqGFDQEEEEAAAQQsFCCsWNgUSkIAAU8EekkaXPauFU8GZBAEEEAAAQQQcCdAWHHnxd4IIBAcgZ9LulaSCS1sCCCAAAIIIGChAGHFwqZQEgIIeCLQU9JQSSa0sCGAAAIIIICAhQKEFQubQkkIIOCJwCWSrpP0M09GYxAEEEAAAQQQcC1AWHFNxgEIIBAQgYsljZRkQgsbAggggAACCFgoQFixsCmUhAACngj8VNIoSSa0sCGAAAIIIICAhQKEFQubQkkIIOCJQHdJYyX18GQ0BkEAAQQQQAAB1wKEFddkHIAAAgERuEjSTZJMaGFDAAEEEEAAAQsFCCsWNoWSEEDAE4ELJY2X1M2T0RgEAQQQQAABBFwLEFZck3EAAggERKCrpNskmdDChgACCCCAAAIWChBWLGwKJSGAgCcCF0i6Q5IJLWwIIIAAAgggYKEAYcXCplASAgh4IvATSXdL6uLJaAyCAAIIIIAAAq4FCCuuyTgAAQQCInC+pMmSTGhhQwABBBBAAAELBQgrFjaFkhBAwBOBzpLukWRCCxsCCCCAAAIIWChAWLGwKZSEAAKeCJwnaZqkTp6MxiAIIIAAAggg4FqAsOKajAMQQCAgAh0lTZdkQgsbAggggAACCFgoQFixsCmUhAACngicK+kBST/2ZDQGQQABBBBAAAHXAoQV12QcgAACARE4R9KDkkxoYUMAAQQQQAABCwUIKxY2hZIQQMATgbMlzZZkQgsbAggggAACCFgoQFixsCmUhAACngj8SNI8SWd5MhqDIIAAAggggIBrAcKKazIOQACBgAicKekRSSa0sCGAAAIIIICAhQKEFQubQkkIIOCJwBmSfifJ/MqGAAIIIIAAAhYKEFYsbAolIYCAJwKnS/qDpP/wZDQGQQABBBBAAAHXAoQV12QcgAACARE4TdLjkkxoYUMAAQQQQAABCwUIKxY2hZIQQMATgVMlPSmpgyejMQgCCCCAAAIIuBYgrLgm4wAEEAiIQHtJCyWZ0MKGAAIIIIAAAhYKEFYsbAolIYCAJwLtJP1ZkgktbAgggAACCCBgoQBhxcKmUBICCHgicLKk/5V0iiejMQgCCCCAAAIIuBYgrLgm4wAEEAiIQFtJiyWZ0MKGAAIIIIAAAhYKEFYsbAolIYCAJwInSXpekvmVDQEEEEAAAQQsFCCsWNgUSkIAAU8EWkt6QVIbT0ZjEAQQQAABBBBwLUBYcU3GAQggEBCBEyW9JMmEFjYEEEAAAQQQsFCAsGJhUygJAQQ8EWgl6VVJJ3gyGoMggAACCCCAgGsBwoprMg5AAIGACBwvabkkE1rYEEAAAQQQQMBCAcKKhU2hJAQQ8ESgpaS/SjK/siGAAAIIIICAhQKEFQubQkkIIOCJQAtJKyUd58loDIIAAggggAACrgUIK67JOAABBAIicKykVZJMaGFDAAEEEEAAAQsFCCsWNoWSEEDAE4Hmkt6WZH5lQwABBBBAAAELBQgrFjaFkhBAwBOBoyX9XdIxnozGIAgggAACCCDgWoCw4pqMAxBAICACR0l6X5IJLWwIIIAAAgggYKEAYcXCplASAgh4ItBM0mpJR3oyGoMggAACCCCAgGsBwoprMg5AAIGACDSVtEaSCS1sCCCAAAIIIGChAGHFwqZQEgIIeCLQRNI6SeZXNgQQQAABBBCwUICwYmFTKAkBBDwRaCxpg6Q8T0ZjEAQQQAABBBBwLUBYcU3GAQggEBCBRpI+lWRCCxsCCCCAAAIIWChAWLGwKZSEAAKeCORK2iTJ/MqGAAIIIIAAAhYKEFYsbAolIYCAJwINJG2W1LBstGxJxZ6MzCAIIIAAAgggkJQAYSUpJnZCAIGACNwsabykGyUtkLSl7DEw89d3SRotKT8gc2UaCCCAAAII+F6AsOL7FjIBBBBwIWDeVv+Psjsou8qCyveSsiTtl2TutrAhgAACCCCAgCUChBVLGkEZCCDgmcADkoZIqh03ogksd0qa5lkVDIQAAggggAACVQoQVqokYgcEEAiYgHkJ5FeSDoub186yrzAuCdhcmQ4CCCCAAAK+FiCs+Lp9FI8AAtUUmCFpeNndFXNXZZKkqdU8F4chgAACCCCAQJoECCtpguW0CCBgtYB5EeQ3ZWtVdpe9xZ5vArO6ZRSHAAIIIBBGAcJKGLvOnBFAwAiY9SnXSbpb0mRIEEAAAQQQQMA+AcKKfT2hIgQQ8EbAvAxyrqRBkvZ4MySjIIAAAggggIAbAcKKGy32RcAygd9P/N/P9+zae7xlZVFOSATq1q+z6aqJ/9kqJNNlmggggAACGRAgrGQAnSERSJXAnDELoj1/0zVVp+M8CLgSWPK75Ro2fQD/HnGlxs4IIIAAAm4E+JeMGy32RcAyASesrPrL/2n7Nzssq45ygirQ+KhG6viz/xBhJagdZl4IIICAPQKEFXt6QSUIuBZwwor50MgdFtd8HFBNAed6I6xUE5DDEEAAAQSSFiCsJE3FjgjYJ0BYsa8nYaiIsBKGLjNHBBBAwA4BwoodfaAKBKolQFipFhsH1VCAsFJDQA5HAAEEEEhagLCSNBU7ImCfAGHFvp6EoSLCShi6zBwRQAABOwQIK3b0gSoQqJYAYaVabBxUQwHCSg0BORwBBBBAIGkBwkrSVOyIgH0ChBX7ehKGiggrYegyc0QAAQTsECCs2NEHqkCgWgKElWqxcVANBQgrNQTkcAQQQACBpAUIK0lTsSMC9gkQVuzrSRgqIqyEocsHzfHM1q1bP7Nx48aWoZw9k/a9wIknnrjp008/beX7iYRwAoSVEDadKQdHgLASnF76aSaEFT91KzW15uXlrZs0aVLbIUOGpOaEnAUBDwXat29fuHbt2lskPeThsAyVIgHCSoogOQ0CmRAgrGRCnTEJK+G6BurXrz+vZ8+eA5588sl64Zo5sw2CwLBhw4oWLlz4/Pbt238RhPmEcQ6ElTB2nTkHRoCwEphW+moihBVftaumxQ5s0aLFnE8++aRBTk5OTc/F8Qh4KjB//nyNGDFiS2FhYWtJRZ4OzmApEyCspIySEyHgvQBhxXtzRpQIK6G5ClrXrl37o6VLl2Z36dIlNJNmosEQ2Lhxo0499dR9xcXFPSS9HoxZhXMWhJVw9p1ZB0SAsBKQRvpsGoQVnzWsmuU2adLknbFjx541bty4ap6BwxDInMCPf/zjwr/97W/3SLovc1UwcioECCupUOQcCGRIgLCSIfiQD0tYCf4FkJWVNeWiiy4a9sILLzQM/myZYdAExo8fX/rwww8v27ZtW/egzS2M8yGshLHrzDkwAoSVwLTSVxMhrPiqXdUptlfjxo2f/Pjjj49o1qxZdY7nGAQyJvDcc89pwIABO3bv3n2ypG8zVggDp0yAsJIySk6EgPcChBXvzRmRNSsBvwaa1atXb/2CBQtye/XqFfCpMr2gCXz77bc6+eSTv9+xY0d/Sc8FbX5hnQ9hJaydZ96BECCsBKKNvpsEd1Z817KkC87Ly3t5yJAhF06aNKlW0gexIwKWCFx88cU7X3311fySkpLxlpREGSkQIKykAJFTIJApAcJKpuTDPS5hJbD9H9exY8db3nzzzdzAzpCJBVbgvvvu07Rp097Ztm3bOYGdZEgnRlgJaeOZdjAECCvB6KPfZkFY8VvHkqq3S05OztLVq1fXbt3avJKCDQH/CLz++uvq0aNH0b59+zpI2uifyqk0GQHCSjJK7IOApQKEFUsbE/CyCCuBa3Cd3NzcDbNnz24+YMCAwE2OCQVbYO/evWrbtu3OzZs3D5W0INizDefsCCvh7DuzDogAYSUgjfTZNAgrPmtYFeU2btz4z/369fv5nDlzXL+ifuXKlercuXP5CCtWrFCnTp1cA5nzPP7445o5c6bq1KlTfrz582XLlum2225zfc6CggLz9nJNnDjRfJh1fXx1D0hmXPMBe9SoUZo3b56qa+amPlPTnDlzdOONN+q9996r0NrN+Wzat3///ruXLFmyYNeuXdfaVBe1pE6AsJI6S86EgOcChBXPyRlQfBtYwC6CIe3atbtnzZo1rtepzJ8/X2+88UZ5wDAfiAcOHBgLFtUJLBW51iSs2Nyn9evX69FHH9Wdd955QDhLV81ej5eueSSe96GHHtKECRPWFxQUmK8pZguoAGEloI1lWuEQIKyEo8+2zZI7K7Z1pNr1nCnp7+a/tJ9xxhmuTmLuDNxxxx0aNGjQAXctTGDZtm1b7M/MB+R+/frpgw8+0E9/+lOZcGN+Fv8h3fkQffHFF+tPf/pTLPiYepy7NXfddVesrvg7K87YZm3Ntdf+6z+mO3cnzBhmvKVLl2ro0KF67bXXYndW3n33XZmvtX3ppZdi/3viiSf02Wef6fbbb4+dw7mjc/fdd8f+zGzOnzt3IjZt2qRzzjlHRUVF5fOuKATE31kx4zr1mF/NfIYNGxYLdaYOZ4zf/va35eOa2szPnbtNZlwT/k444YQq52Dqdu7YmN+b8czdFOfPzHi//OUvy6337NlTXsvpp5+uhQsX6rjjjov11mzTpk07wNfVRZLmnU1ffvSjH5lRzHX8fpqH4/QZFCCsZBCfoRGoqQBhpaaCHF8dAcJKddTsOyYvL2/dpEmT2g4ZMsR1ceZDugkB+fn5ysvLO+j4xEehnLswU6ZM0dSpU8s/7JtwcOGFF8aON4+BmVBiPlw7j26Zn1cUVsyH7+bNm8f2j6/lxRdfLL/bYz6IO4+BmdBgzu8EJhOiZs+erTPPPDP2Qf7KK68sryE+uDi1mTrMsWau5lezmUAR/3sHITGsOOOanzv1mN87oe2ZZ56JBSczl/i7U2afxHGrmoMJNs654gNl/HhO+DK9uPXWW2NzN2HIhCMznqnL/Or4VvaInuuLJsUHtG/fvnDt2rW3SHooxafmdJYJEFYsawjlIOBGgLDiRot9UyVAWEmVZObOU79+/Xk9e/Yc8OSTT9arThXmQ/X48eM1efLkCsNK4h2H+P1NoDCbuZvinGPdunWxMGH+q7/5cOzcSanoMbDEuzrxf21CSfwH//iwEv/n8bU7gcl8YI+/G2RqNHdsnCDlhBhnbjfddJPuvffeCu8uVTRuZeHB3FUxoch5dM4JQMcff/wBa0vMnyczh/h1RM7dkorCijE2c3d66NRnQtjcuXPLQ4yNj5ANGzasaOHChc9v3779F9W5fjnGXwKEFX/1i2oROECAsMIFkQkBwkom1FM65sAWLVrM+eSTTxrk5LheUx8rpLLHwJz/Cm8ewTIfrp01GfFhxXkUrHv37nrrrbdiwcQ5LpNhxcwr/k5G4l0fJ6w4c3fuRiSuO0m8s1LVnY5UhhVzZ8VZR2Tm4zyqF6SwYq6rESNGbCksLDTfsV2U0r8zOJmVAoQVK9tCUQgkJ0BYSc6JvVIrQFhJrafHZ2tdu3bt1UuXLs3p0qVLjYY+1AL7k08++YBv4orf1/kQbdZwmPUhzod+t4+BnX/++bFHsRIfA6vunRXzQd9s5pyJj2MlflOZCVcPPvigevXqFds/fnMbVg71GFj8uMncWTHfnObcpTEu119/vWbNmhUrz3nsLNnHwJzHw2y6s7Jx40adeuqp+4qLi3tIer1GFzAH+0aAsOKbVlEoAgcLEFa4KjIhQFjJhHpqxmzSpMnbY8eOPXvcuHEpOaH5AH3FFVeUnyv+a3grWmDvrG9x1kc460Di10Uks8DerDMpLCyMLQh3HnUyi/oTP9C7eQzMBCxn4bv5QgDzv2bNminxcSwz2UN9PbHbsGK+qjl+YX/iAnvnjk4yYaVJkyblX2pgFtM3aNBAffr0kTM3M5dkFtg763icR+O8/OayQ12Y5513XuGqVavukXRfSi5gTuILAcKKL9pEkQhULEBY4crIhABhJRPqNR8zKytrykUXXTTshRdeaFjzs2XuDM47Spz/8p+JSmxddJ4JC6/GHD9+fOnDDz+8bNu2bd29GpNx7BAgrNjRB6pAoFoChJVqsXFQDQUIKzUEzMzhvRo3bvzkxx9/fIS5W+DnLdNhxbmb5MXLHP3cp1TW/txzz2nAgAE7du/ebd6n8m0qz8257BcgrNjfIypEoFIBwgoXRyYECCuZUK/RmM3q1au3bsGCBY3MGgs2BPwkYN6Pc8opp3y/ffv2/pKe81Pt1JoaAcJKahw5CwIZEUhVWPns8081bMy1mnTbPTrrjLPL52JefnbXvbfrvQ/e05zp83RCqxPLf7ajcIdGjhumy3r/Qpf+/LIq52/2f/yPv9c1Vw1Vdb+BqMpBXO7w7vvv6PIremvgL6/U7TfdlfK6Fj3/jN7++1tJn9v0Ydkbr+q/fn2Ny5kcevdU2xNWUtqetJ8sLy/v5WuvvfbCyZMn10r7YAyAQIoFLrnkkp2vvPLK7JKSkltTfGpO5xMBwopPGkWZCFQkkKqwUlnwcELMx+vX6IF7Zx8QSswH/Ql333JQiKmsU7Memqlv/vl10h/cvei4qWn397v115WvHxTUvBg/fgwnGB515NG6fsiolA6fanvCSkrbk+6TjevYseMtb775Zm66B+L8CKRa4L777tO0adPe2bZt2zmpPjfn848AYcU/vaJSBA4SSFVYMSeu6AOtCSTPPPtnndruNH209sMDgoa5a2B+9sB9c9Qot1GV3Un1B+YqB6xiByeIjb/xNr3w8hKlIyS4qTGAYaW+JHOLaLobB/Y9SMC8wt38b181bLrk5OQsXb16de3Wrc0rKdgQ8I/A66+/rh49ehTt27evg6SN/qmcSlMtQFhJtSjnQ8BDgVSGFRNMZs2dcUD4MAHDbOed2/mAn1X0wdrsO/3Bf3+bpPNolTnePEo2/0+Px851Stv2sbsxxxzd/IA/Nz97+olnD3gMLf7Ojvl54uNazmNWJkzdMnHsAeePf2StopbEh63XVyyvMHg583RqT6yxqp8nPgbmPHbm1OPMZ2/R3tgjda+vfC32oy6dLijvQ+Ixjp8zv0MZJBonHlvdS7WKOysmpJjHNcZI2i+pTnXH4TgdIalQUrGkSZJmuAgtObm5uRvz8/ObJ74HBNeqBSr7ti+37xyp7OWZ8V9DXHU14dvD/LP1pJNO2rl58+ZhkuaHT4AZxwsQVrgeEPCxQCrDSuK6FeeDuFmTcmKr1rEP09cPHR0LE85jY85fJ941cX5+1pnnlD/SFL+PE2Di72YkPlbmfEh3Hj9z6jHHOutLzAf1kTcN15jrxsXGqWifitqbGLacuQ/5zbDyR90qCmTxNTpB4FBziA8rH328+oDH5hLPX9V4Tjgxju++93Z5mEnGINV3tSoJK05IMc+wmX+3DfYn9AAAIABJREFUmKByi6QHfPy3mA2l3ybpZkmlkqKSzDsmTGgxAabSrXHjxn/u16/fz+fMmVO9V9TbMHMLayCseNOU/v37716yZMmCXbt2XevNiIxiswBhxebuUBsCVQikMqw4H5bP+dGPYx/YzQf4mXN+q7vGT4k95mU+8B53bMvyn90xZbzuvHWyGjVqfECQcUpO/IAc/9fOnYTKFudX9khUYqCq6FG0ZNbSOEHIuZNTUcip6gsEqvq5cYgPKy++8pdDPjZX2d0qc574NSyJ80vGIM1hpUHZnRQnpNQuuwYKJDXhb+IaC5i7K+arWuuWnWl3WWiZIsnc+qwotAxp167dPWvWrAn8OhXnzoV5zM28BNFszlcKm7sXH3zwgZYuXaqxY8fqrLPOKn9honnho/n5tm3byt/sbl7O6ISRiy++WH/6059kXsj45Zdflh9nzmO2O++8U3v27Cl/iWT8iymdr1aeN2+efvWrX6lhw4YyL1k0L610NjP2G2+8oU2bNumll17SXXfdpdtuuy32ckjnDfTm5ZLjx4/X5MmT5bxMs8ZXkw9O8NBDD2nChAnrCwoKzNcUsyEQ+69fbAgg4FOBVIYVQ+A89mU+HCc+wpT4wbuib7lyPsA7jzPFP7ZVUXgxj41V9E1clQWBxA/0FX3bVjJhpbL1OYlfGOA82lbZt4VV9fP4+r76ekvsG9fMlxUkPu5m7KtasxL/mF3841zJGKQ5rDwtqbekw336t5Ffyy6S9JCkxG9jOEPSe+Yt8GecYX4b7M0JBs2bN4992DdhY+LEicrPz9eLL74YCwQmcJhg4bzN3nnTvfnZlClTNHXqVA0aNCgWJpywYNQef/zx2M9vvfVWOS+gdEJG4nEmWMyZM0c33nijnnnmGX322Wfl9Vx//fWaNWvWQWHFnN+cr27durEwY8Yw27Jly2LHmkfRnN8Hu4v/nt3777+vM8880/yB+b/3wzJv5nloAcIKVwgCPhZIdViJX7divmbYuZNiiMxdDeduyvMvPRtTc/6Lf/wHaeeD/cO/n3vAt39V9IHZeYTJaYHzOFfiY2bOz1MRVhIDVWL7nRqcP6+sxmR+nhgkEseODx2VPQZmvlrZbM6+2wu3H/A4mQVhpbI7K9sl5fn4by9bSk+8s/J92SNhFd5ZycvLWzdp0qS2Q4YMsaX+tNaRuCYk/q/ffffdA0LDo48+GrsjYu6gxN+1MKHGbOZuinMnY926dbGwMnTo0FigcI5z7ryMHDkyFnDMXRFnM3dX/vCHP8T2d8JPsmtWzDGJNZjw49xlSSuiRSdv37594dq1a83joyaIsyEQEyCscCEg4GOBVIcVJ5CMHDZGf1jwO40admP5u1WcD9OXdO8Z+/Ys8wiXWb9S2TtaDvUYWEXvWXFCgVmj0qVz1wrf4ZL4qFoyH9QT22uOeeh3cyr8yuXE9SAVHWvWyCR+jXNicHF+fqj3rDjBxRxrvlGtTk6d2BcOOGtgKrvTUtFjYIl3uRL3SfOdFeffI6xZSc8/S5w1K2a9ilm3UunjX/Xr15/Xs2fPAU8++WS99JRi31lTEVacR8G6d++ut956q/yuRlVhxdyFSXxE61D1JD4G5tx9MapOWDFfhmDOe9ppp+mFF14I1SNgw4YNK1q4cOHz27dv/4V9VxoVZVKAsJJJfcZGoIYCqQ4rzgfkevXq6+tvvipfr+KU6byX5ON1a2LrVcyi74q+Rcz5IH5s8xbli+GT+cDsPIZmXhwZ/8HdGb+iNStVfVCPJ67qUavEtSwVtSf+Ubmqfl7VSyHj71YlLtiv7O6SGf8vS5eUh61kAlsy9m4uRb4NzI1WjfZ1821gA1u0aDHnk08+aWDLS1drNPMkD3YeAzv//PNj60cSHwNzAoG5k1LRY2DmETGz3XHHHbH1Lbfffrs6deoUewSrqsfAzONhVY1r6nHzGJgZ2xxj6nIebUuSwte7mbA2YsSILYWFheY7ts0jjmwIlAsQVrgYEPCxQKrDiqFI/HapeJ6K3vhe0TdpOY+FxX8Fb1UL7BODSLLfBuYmrFR2F8iZY/xCe/OI27jbRsfuIJkvHDBb/PHON6RV9nNz16mqBfaH+oa0ihb9x3+NsbPuxcKw4nDynpXU/LMlmfestK5du/bqpUuX5nTp0iU1o/rkLE5YKSws1MKFCxW/0D3x64FNCOjXr18slDgL7J2F6yacmDsa5hjzZ/FfXZyuBfbffvtt7DEy878nnngiFrbM5szJWSfjk1ZUu8yNGzeqQ4cO+4qKinpIer3aJ+LAwAoQVgLbWiYWBoF0hJVD3V2o6CuJjXPiu0DMug+z3iX+cav4d6aYD9rOh31nMb45T+LjVYnvWaloPYmbsJLMHYb4x8ScbzqrrMaK1r/Ez6GiLykwj5E5W3yYi3d01qckjm/2N18Xbb4IwPma5WTCSqK9CVI12XiDfU30Un9skyZN3h47duzZ48aNS/3JLT9jED/Yx98dCsO3gJ133nmFq1atMl/J/e8XdVl+3VGetwKEFW+9GQ2BlAqkI6yktEBOFkgBwoo9bc3Kyppy0UUXDX/hhRfMFx2EbgtaWDF3dDp37nzAnZYgN3X8+PGl8+bNW1ZQUNA9yPNkbjUTIKzUzI+jEcioAGElo/yhHZywYk3rezVu3PjJjz/++IhmzZpZUxSFIJCMwHPPPacBAwbs2L17t3mfinmXEBsCFQoQVrgwEPCxAGHFx83zcemEFSua16xevXrrFixY0KhXr15WFEQRCCQrYNbrnHLKKd9v3769v6Tnkj2O/cIpQFgJZ9+ZdUAECCsBaaTPpkFYyXzDmjRp8vI111xz4eTJk2tlvhoqQMCdwCWXXPLdK6+8MqekpORWd0eydxgFCCth7DpzDowAYSUwrfTVRAgrGW/XuI4dO97y5ptv5ma8EgpAwKXAfffdp2nTpr2zbdu2c1weyu4hFSCshLTxTDsYAoSVYPTRb7MgrGS0Y12ys7OXfvTRR7VbtzavpGBLlYD56mLznhWzxX+1cfxXHjtjXXvttbF3odSpU6d8+MqOT1V9QTjP66+/rh49ehTt27evg6SNQZgTc0i/AGEl/caMgEDaBAgraaPlxIcQIKxk7PLIyc3N3Zifn9/ceSdHxioJ0MCJL5Y0U4t/74rzhvs777yzPJyY97G88cYbscBitlGjRpW/IDLx+DB8/XAyl4N5d9RJJ520c/PmzcMkzU/mGPZBwAgQVrgOEPCxAGHFx83zcemElcw0r3Hjxn/u16/fz+fMmZOTmQqCOaq5c/Loo48qPoyYmZo/b9KkiSoKKybgmLfeDxo0KIZyqOMJK/+6bvr37797yZIlC3bt2nVtMK8kZpUuAcJKumQ5LwIeCBBWPEBmiIMECCsZuSiGtGvX7p41a9awTiXF/Ilvuk88fWVhxjz2deGFF2rTpk367LPPdNttt6W4suCc7qGHHtKECRPWFxQUmK8pZkPAlQBhxRUXOyNglwBhxa5+hKUawornnT5D0nt///vfdeaZZ3o+eNAHNI98LVu2rNKwUVVYMT6HOj7oflXN7/3333eu2x+Z67iq/fk5AokChBWuCQR8LEBY8XHzfFw6YcXb5uXl5a2bNGlS2yFDhng7cEhGO1QYOeGEE3TWWWcd9JhXMo+BmTsv5viwry9q37594dq1a2+R9FBILimmmWIBwkqKQTkdAl4KEFa81GYsR4Cw4t21UL9+/Xk9e/Yc8OSTT9bzbtRwjcQC+/T1e9iwYUULFy58fvv27b9I3yicOegChJWgd5j5BVqAsBLo9lo7OcKKZ60Z0KJFi7nr169vEP8VuZ6NHqKBnMAyb9682KzdfnXxoY4PEeMBU12wYIGGDx++pbCwsI2kvWF1YN41FyCs1NyQMyCQMQHCSsboQz0wYcWT9reuXbv26qVLl+Z06dLFkwEZBIFUCWzcuFEdOnTYV1RU1EPS66k6L+cJpwBhJZx9Z9YBESCsBKSRPpsGYSX9DWvSpMnbY8eOPXvcuHHpH4wREEixwHnnnVe4atWqeyTdl+JTc7oQChBWQth0phwcAcJKcHrpp5kQVtLbraysrMndunUb8eKLLzZI70icHYHUC0yYMKH0oYceWlZQUNA99WfnjGEUIKyEsevMOTAChJXAtNJXEyGspLVdvRo1avTkunXrjmjWrFlaB+LkCKRa4LnnntOAAQMKd+/e3VbSt6k+P+cLpwBhJZx9Z9YBESCsBKSRPpsGYSVtDWtWr169dQsWLGjUq1evtA3CiRFIh8C3336rU0455fvt27f3l/RcOsbgnOEUIKyEs+/MOiAChJWANNJn0yCspKdhTZo0efmaa665cPLkybXSMwJnRSB9Apdccsl3r7zyypySkpJb0zcKZw6jAGEljF1nzoERIKwEppW+mghhJS3tGnfuuefe8tZbb+Wm5eycFIE0Ctx3332aNm3au9u2bTs7jcNw6pAKEFZC2nimHQwBwkow+ui3WRBWUt6xLtnZ2Us/+uij2q1bt075yTkhAukUeP3119WjR4/iffv2nSppYzrH4tzhFCCshLPvzDogAoSVgDTSZ9MgrKS0YTm5ubkb8/Pzmw8cODClJ+ZkCKRboKioSCeddNLOzZs3D5M0P93jcf5wChBWwtl3Zh0QAcJKQBrps2kQVlLXsMaNG/+5X79+P58zZ05O6s7KmRDwRqB///67lyxZsmDXrl3XejMio4RRgLASxq4z58AIEFYC00pfTYSwkrJ2DWnXrt09a9asYZ1Kykg5kVcCDz30kCZMmLC+oKDgZK/GZJxwChBWwtl3Zh0QAcJKQBrps2kQVlLTsNatW2/auHFjy9ScjbMg4K1A69atv9i4ceNlkt7zdmRGC5sAYSVsHWe+gRIgrASqnb6ZDGHFN62iUAQQQMD3AoQV37eQCYRZgLAS5u5nbu6ElczZMzICCCAQNgHCStg6znwDJUBYCVQ7fTMZwopvWkWhCCCAgO8FCCu+byETCLMAYSXM3c/c3AkrmbNnZAQQQCBsAoSVsHWc+QZKgLASqHb6ZjKEFd+0ikIRQAAB3wsQVnzfQiYQZgHCSpi7n7m5E1YyZ8/ICCCAQNgECCth6zjzDZQAYSVQ7fTNZAgrvmkVhSKAAAK+FyCs+L6FTCDMAk5YWfWX/9P2b3aEmYK5eyjQ+KhG6viz/5AJLcOmD+DfIx7aMxQCCCAQNgH+JRO2jjPfQAk4YSVQk2IyvhEgrPimVRSKAAII+FaAsOLb1lE4AtLvJ/7v53t27T0eCwQyIVC3fp1NV038z1aZGJsxEUAAAQTCIUBYCUefmSUCCBwsUF/SY5KulrQLIAQQQAABBBCwT4CwYl9PqAgBBLwRuEfSGEnTJd3izZCMggACCCCAAAJuBAgrbrTYFwEEgiJg7qpslZQtqVhSU+6uBKW1zAMBBBBAIEgChJUgdZO5IIBAsgLmrspoSbUl7ZM0g7srydKxHwIIIIAAAt4JEFa8s2YkBBCwQyD+ropTEXdX7OgNVSCAAAIIIHCAAGGFCwIBBMImEH9XxZk7d1fCdhUwXwQQQAABXwgQVnzRJopEAIEUCZi7KgWS9kvaI6lx2V/XlZQlKY+1KymS5jQIIIAAAgikQICwkgJEToEAAr4RMN/+NUnSzZIekBSVZP45OFLSVEkTyr4dzDcTolAEEEAAAQSCLEBYCXJ3mRsCCFQl4ISVqvbj5wgggAACCCCQAQHCSgbQGRIBBKwRIKxY0woKQQABBBBA4GABwgpXBQIIhFmAsBLm7jN3BBBAAAHrBQgr1reIAhFAII0ChJU04nJqBBBAAAEEaipAWKmpIMcjgICfBQgrfu4etSOAAAIIBF6AsBL4FjNBBBA4hABhhcsDAQQQQAABiwUIKxY3h9IQQCDtAoSVtBMzAAIIIIAAAtUXIKxU344jEUDA/wKEFf/3kBkggAACCARYgLAS4OYyNQQQqFKAsFIlETsggAACCCCQOQHCSubsGRkBBDIvQFjJfA+oAAEEEEAAgUoFCCtcHAggEGYBwkqYu8/cEUAAAQSsFyCsWN8iCkQAgTQKLJfUNY3n59QIIIAAAgggUAMBwkoN8DgUAQR8L8CdFd+3kAkggAACCARZgLAS5O4yNwQQqEqAsFKVED9HAAEEEEAggwKElQziMzQCCGRcgLCS8RZQAAIIIIAAApULEFa4OhBAIMwChJUwd5+5I4AAAghYL0BYsb5FFIgAAmkUIKykEZdTI4AAAgggUFMBwkpNBTkeAQT8LEBY8XP3qB0BBBBAIPAChJXAt5gJIoDAIQQIK1weCCCAAAIIWCxAWLG4OZSGAAJpFyCspJ2YARBAAAEEEKi+AGGl+nYciQAC/hcgrPi/h8wAAQQQQCDAAoSVADeXqSGAQJUCvMG+SiJ2QAABBBBAIHMChJXM2TMyAghkXoA7K5nvARUggAACCCBQqQBhhYsDAQTCLEBYCXP3mTsCCCCAgPUChBXrW0SBCCCQRgHCShpxOTUCCCCAAAI1FSCs1FSQ4xFAwM8ChBU/d4/aEUAAAQQCL0BYCXyLmSACCBxCgLDC5YEAAggggIDFAoQVi5tDaQggkHYBwkraiRkAAQQQQACB6gsQVqpvx5EIIOB/AcKK/3vIDBBAAAEEAixAWAlwc5kaAghUKUBYqZKIHRBAAAEEEMicAGElc/aMjAACmRcgrGS+B1SAAAIIIIBApQKEFS4OBBAIswBvsA9z95k7AggggID1AoQV61tEgQggkEYB7qykEZdTI4AAAgggUFMBwkpNBTkeAQT8LEBY8XP3qB0BBBBAIPAChJXAt5gJIoDAIQQIK1weCCCAAAIIWCxAWLG4OZSGAAJpFyCspJ2YARBAAAEEEKi+AGGl+nYciQAC/hcgrPi/h8wAAQQQQCDAAoSVADeXqSGAQJUChJUqidgBAQQQQACBzAkQVjJnz8gIIJB5AcJK5ntABQgggAACCFQqQFjh4kAAgTALEFbC3H3mjgACCCBgvQBhxfoWUSACCKRRgLCSRlxOjQACCCCAQE0FCCs1FeR4BBDwswBhxc/do3YEEEAAgcALEFYC32ImiAAChxAgrHB5IIAAAgggYLEAYcXi5lAaAgikXYCwknZiBkAAAQQQQKD6AoSV6ttxJAII+F+AsOL/HjIDBBBAAIEACxBWAtxcpoYAAlUKEFaqJGIHBBBAAAEEMidAWMmcPSMjgEDmBQgrme8BFSCAAAIIIFCpAGGFiwMBBMIsQFgJc/eZOwIIIICA9QKEFetbRIEIIJBGAcJKGnE5NQIIIIAAAjUVIKzUVJDjEUDAzwKEFT93j9oRQAABBAIvQFgJfIuZIAIIHEKAsMLlgQACCCCAgMUChBWLm0NpCCCQdgHCStqJGQABBBBAAIHqCxBWqm/HkQgg4H8Bwor/e8gMEEAAAQQCLEBYCXBzmRoCCFQpQFipkogdEEAAAQQQyJwAYSVz9oyMAAKZFyCsZL4HVIAAAggggEClAoQVLg4EEAizAGElzN1n7ggggAAC1gsQVqxvEQUigEAaBQgracTl1AhUITCgTZs2kzds2DBe0gK0EEAAgYoECCtcFwggEGYBwkqYu8/cMylwc15e3oS77rrriNtvv/37goKCSZKmZrIgxkYAATsFCCt29oWqEEDAGwHCijfOjIJAuUCDBg1+36pVqz6LFy/Obdmypb744gv16dOn8PPPP1+8c+fOq6BCAAEE4gUIK1wPCCAQZgHCSpi7z9y9Fsht2rTp8506dTrtmWeeqR+J/PsjSDQa1WWXXbZr5cqVH27duvXnkgq9Lo7xEEDATgHCip19oSoEEPBGgLDijTOjINChUaNGzw8ePPiYe++9N6syjptuuqnkkUce+WrHjh0msKyGDQEEECCscA0ggECYBQgrYe4+c/dKoGd2dvZTM2fOzBk6dGiVY86dO1ejRo0qKi4u7itpSZUHsAMCCARagLAS6PYyOQQQqEKAsMIlgkB6BYbm5OTMfOqpp7J79uyZ9EhLlixR3759i4uKikZJmpv0geyIAAKBEyCsBK6lTAgBBA4hMEaS+dahmyU9IMkJKyPLvologqTpCCKAQM0FsrOzpx199NGDn3322YYdOnRwfcLVq1erd+/e33399dePFBcXj3V9Ag5AAIFACBBWAtFGJoEAAkkK1JdUIKlE0h5JeZK2S6ojyTxHb/56V5LnYjcEEKhYIJKXl/fsqaee2nnRokW5ubm51XYqLCzUpZdeWvjRRx+tKCgo6F32HxiqfT4ORAAB/wkQVvzXMypGAIGaCdwjabSk2nGn2SdphqRbanZqjkYg9AIt8/Lynu/Tp8+Jjz76qPmPACnZBg0atHfx4sWfFhQUmIX3X6TkpJwEAQR8IUBY8UWbKBIBBFIoYO6ubJWUHXfOYklNuauSQmVOFUaBzvXr11986623Nr75ZvOkZWq3qVOnasqUKdt37drVR9KK1J6dsyGAgK0ChBVbO0NdCCCQToH4uyvcVUmnNOcOi8AASfPnz5+vAQPMb9OzLViwQAMHDjQnN/+3ID2jcFYEELBJgLBiUzeoBQEEvBKIv7vCXRWv1BknqAI35+XlTVi0aNERnTt3TvscV6xYYdaxfF9QUGC+LGNq2gdkAAQQyKgAYSWj/AyOAAIZFDB3V8y3g5lv/2KtSgYbwdD+FWjQoMHvW7Vq1Wfx4sW5LVu29GwiX3zxhfr06VP4+eefL965c+dVng3MQAgg4LkAYcVzcgZEAAFLBMzdlcckXc1aFUs6Qhl+Esht2rTp8506dTrtmWeeqR+JeP9xIhqN6rLLLtu1cuXKD7du3WoW3hf6CZBaEUAgOQHv/+mSXF3shQACSQi0adPm8w0bNhyfxK7sgkDKBdq0abNpw4YNrVJ+Yk5ou0CHRo0aPT948OBj7r33XvOV3xndbrrpppJHHnnkqx07dpjAsjqjxTA4AgikXICwknJSToiApwJR818X2RDIhEDZf03n3yOZwM/cmD2zs7OfmjlzZs7QoUMzV0XCyHPnztWoUaOKiouL+0paYk1hFIIAAjUW4F8yNSbkBAhkVCAWVrp27arXXnsto4UweHgELrjgAi1fvlyElfD0vGymQ3NycmY+9dRT2T179rRu8kuWLFHfvn2Li4qKRkmaa12BFIQAAtUSIKxUi42DELBGIBZWzIdG7rBY05PAF+Jcb4SVwLe6fILZ2dnTjj766MHPPvtsww4dOlg78dWrV6t3797fff31148UFxePtbZQCkMAgaQFCCtJU7EjAlYKEFasbEuwiyKsBLu/CbOL5OXlPXvqqad2XrRoUW5ubq71ky8sLDRfbVz40UcfrSgoKOgtiWdlre8aBSJQuQBhhasDAX8LEFb83T9fVk9Y8WXbqlN0y7y8vOf79Olz4qOPPlqnOifI5DGDBg3au3jx4k8LCgrMwvsvMlkLYyOAQPUFCCvVt+NIBGwQIKzY0IWQ1UBYCUXDO9evX3/xrbfe2vjmm2/27YSnTp2qKVOmbN+1a1cfSSt8OxEKRyDEAoSVEDefqQdCgLASiDb6axKEFX/1qxrVDpA0f/78+RowwPzW39uCBQs0cOBAMwnzfwv8PRuqRyB8AoSV8PWcGQdLgLASrH76YjaEFV+0qbpF3pyXlzd+0aJF9Tp37lzdc1h33IoVK8w6lt0FBQWTJU21rkAKQgCBSgUIK1wcCPhbgLDi7/75snrCii/bVmXRDRo0+H2rVq36LF68OLdly5ZV7u+3Hb744gv16dOn8PPPP1+8c+fOq/xWP/UiEFYBwkpYO8+8gyJAWAlKJ300D8KKj5qVXKm5TZs2fb5Tp06nPfPMM/XLvpI6uSN9tpf5ivfLLrts18qVKz/cunWrWXhf6LMpUO6BAs1bt269cuPGjcFL13Q6JtCmTZtNhBUuBgT8LUBY8Xf/fFk9YcWXbaus6A6NGjV6fvDgwcfce++9WYGa2SEmc9NNN5U88sgjX+3YscMEltVhmXfQ5lm3bt0HBw8efM39999fO2hzYz7SDTfcsO+RRx55mLDC1YCAvwUIK/7uny+rJ6z4sm0VFd0zOzv7qZkzZ+YMHTo0MJNKdiJz587VqFGjioqLi/tKWpLscexnjUBzSf/4xz/+oebNzW/ZgiSwZcsWHXvssWZKxxJWgtRZ5hJGAcJKGLue4TkTVjLcgNQMPzQnJ2fmU089ld2zZ8/UnNGHZ1myZIn69u1bXFRUNErSXB9OIbQlc1cl2K137qrs2bPnOsJKsHvN7IIvQFgJfo+tmyFhxbqWuCooOzt72tFHHz342WefbdihQwdXxwZx59WrV6t3797fff31148UFxePDeIcAzgn7qoEsKnOlOLvqkjaQlgJcLOZWigECCuhaLNdkySs2NUPF9VE8vLynj311FM7L1q0KDc3N9fFocHetbCw0Hy1ceFHH320oqCgoLekaLBn7O/ZcVfF3/2rqvr4uypmX8JKVWL8HAG7BQgrdvcnkNURVnzZ1pZ5eXnP9+nT58RHH320ji9n4EHRgwYN2rt48eJPCwoKzML7LzwYkiHcC3BXxb2Zb45IvKtCWPFN6ygUgUoFCCtcHJ4LEFY8J6/pgJ3r1au3ePz48Y1vvvnmmp4r8MdPnTpVU6ZM2b5r164+klYEfsI+myB3VXzWMJflJt5VIay4BGR3BCwUIKxY2JSgl0RY8VWHB0iaP3/+fA0YYH7LlozAggUL9P/bex8or64qz3fHTndBhErhD1zBuCQYMK4JJPPsfjPpodKrO7YmE0aqHzKaB+pkmlejFY02UQcaDCZEEpiYlNoxNS4aX2YUpnXRrCqErE5eG11avM6sp+lJIK+1IRIyMXQaflIpiFBORmbtX+pUDjf3V797f3X/nHPu57dWCFSde87en33r1vnevc85q1at0qb6x84k19CmEAJkVQrBXM4gcVkVxEo5sWBUCGRJALGSJU36SkQAsZIIkwuN1tU6LOjkAAAgAElEQVRqtQ2Dg4Mzuru7XbDHKxuGh4d1Hcvper2+WUS2eGV8oMaSVQk0sONuxWVVECthxxzvqkEAsVKNODvlJWLFqXDEGtPZ2fnQ/Pnze4aGhrrmzeNw73YjdvToUenp6Rk5cuTI0Ojo6M3t9sN1mRAgq5IJRjc7aZZVQay4GS+sgkAaAoiVNLRomwkBxEomGPPqpGvOnDl7lyxZctXu3btnaqz4TI3AuXPnZPny5af279//1PHjx3Xh/cjUeuTqdgiQVWmHmj/XNMuqIFb8iSGWQqAZAcQK90bhBBArhSNPOuDiWbNm7e3t7X3L1q1bL0x6Ee2SEVi7du0r27Zte+HkyZMqWA4ku4pWGREgq5IRSBe7mSyrglhxMWLYBIF0BBAr6XjROgMCiJUMIGbfxdKOjo5d/f390/r6+rLvnR4bBAYGBmTNmjVnx8bGVojIPrAUQ4CsSjGcyxplsqwKYqWsqDAuBLIjgFjJjiU9JSSAWEkIqrhmfdOmTevftWtXx9KlS4sbtaIj7du3T1asWDF29uzZNapfKoqhSLfJqhRJu+CxWmVVECsFB4ThIJADAcRKDlDpcnICiBV37pCOjo57586d27tnz56LFy9e7I5hgVty4MABWbZs2UvHjh3bNjY29tnA3S3VPbIqpeLPffBWWRXESu4hYAAI5E4AsZI7YgaIEkCsOHFPXFCr1fYsWrSoe3BwsKurq8sJo6pkxMjIiG5tPHLw4MHher2+TETOVcn/gnwlq1IQ6DKGSZJVQayUERnGhEC2BBAr2fKktwQEECsJIOXbZF6tVtvb09Nz+fbt26fnOxS9tyKwevXqM0NDQ8/U63VdeH+0VXu+n5wAWZXkrHxsmSSrgljxMbLYDIHzCSBWuCMKJ4BYKRy5PWD3jBkzhjZs2PCmdevWlWoIg79GYMuWLbJ58+ZfnD59ukdEhmGTCQGyKplgdLOTpFkVxIqb8cMqCKQhgFhJQ4u2mRBArGSCsZ1OVorIjh07dsjKlfpXPi4R2Llzp6xatUpN0j92umSbj7aQVfExasltTppVQawkZ0pLCLhKALHiamQCtguxUkpw19VqtQ2Dg4Mzuru7SzGAQVsTGB4e1nUsp+v1+mYR2dL6Clo0IZAqq/LTn/5UPvjBD8qTTz7Z6O6b3/ymEY6pAO/fv1++8Y1vSH9/v0yf/lqFpfa/fft2ufPOO8/7ut35mTNn5POf/7ysXr1arrjiithxtZ+HH35Yt79uapex4e6775b169fLhz/8YVmyZElLPwyDSy65RN9oSK1Wa3lNWQ3SZFUQK2VFiXEhkB0BxEp2LOkpIQHESkJQGTXr7Ox8aP78+T1DQ0Nd8+bNy6hXusmLwNGjR6Wnp2fkyJEjQ6OjozfnNU7I/abJqujk/q677pqYoKtoUDFw7bXXtiVY4rhmJVbU1scee0xuv/32luEzfiQVKypQ9DOe3WvZf5kN0mRVECtlRoqxIZANAcRKNhzpJQUBxEoKWFNr2jVnzpy9S5YsuWr37t0zlTsfPwicO3dOli9ffmr//v1PHT9+XBfej/hhuRNWpsqqqFC57rrrzss+1Ot1OXHiRCPDoX/XCfwjjzwiV199tXzrW99qOGlnSowYueGGG+Tb3/52I7Py3HPPTWRrPvvZV3enjmZWjKD42te+JjfddJNcfPHFDaGk46pdGzdubFynmR7t29ixadOmhmCx23z0ox9tjPvEE080sjt2ZuWd73zn63ywszcqgkzG9etf/7r83d/9XWPcRx99dMJfk3m6/vrrG8JOPxs2bGjYetttt4l+XW36+Mc/3shQaZYwSUYn7R2TNquCWElLmPYQcI8AYsW9mARvEWKlkBAvnjVr1t7e3t63bN269cJCRmSQzAmsXbv2lW3btr1w8uRJFSwHMh8gwA7TZFVUiHziE5+QO+64I7b0KpqdMFkYFSpf/vKXJ0q2jOBRnFGhoBN2ndz/8Ic/fF15mH79Zz/7WWOSr4Lnk5/8pHzlK1+RH/3oR43ImCyHipAbb7yxIaBMZiVacjaZDc8+++xEf82yM0aALF++/LzMUpSR8UVt1pI1zdyonTq+CglbMEXL4bK43dJmVRArWVCnDwiUSwCxUi7/So6OWMk97Es7Ojp29ff3T+vr68t9MAbIl8DAwIBOHs+OjY2tEJF9+Y7mfe+psiqt1onoRF2zB5s3b26s4bDbG0GhGQ/T5ic/+UlDrOjPnU7qTSYlrgwsOrb9b83OmKyKiYhmVy677LLzysCia200mxEnmPRrJnPSLOMRFSumfCxqu2Hy6U9/umGjEXp2GVmSsrd27rR2siqIlXZIcw0E3CIQvFhp9kYrizDYb8Wy6C+vPvJk0I7NiJV2qCW+pm/atGn9u3bt6li6dGnii2joNoF9+/bJihUrxs6ePasrqwfctrY869JkVYyVcWVgOtnWSbiWW913332xYkWv1wzLe97zHnn88ccb2RGT7chCrERL03Q8OysSXWvTKrtjrlfRYkq57EX0PoiVdrIqiJXyfh4ZGQJZEWhLrOhD7UMf+tCEDfqQ/sd//EfRutu4j3mTY9fnarvJalpNLa6pEW62O4pds2va/uAHP9B6b9G3XPpgNrW89u4sUwVoGJjaYbs/u/43Ok4rf6Zqlw/XI1ZSRWmmiJxKckVHR8e9c+fO7d2zZ8/FixcvTnIJbTwicODAAVm2bNlLx44d2zY2NvbqIohkn2tE5PFkTb1ulSqrYjydbIG9KYkyWQa77UUXXdTYvUvXZ2iGQcu9mu3E1U4ZmCkbUzt1HYvaoB9TBmZnMsy6GrPwPlqKZpeBRbNFhkMzsTJZGdhnPvOZwjIr7WZVECte/0xjPAQaBNoSK3qh/XA0i+jiHshGTNjCZLKJvvZtUtvXXHPN62p8TdzM+JoWN3WxRgzpWy5dBKkCJ8+swmSZlWY7sQwNDYkudmwmvrK4L7dt29YQa65uPYlYSRxlnXx9X0R2icjdk4iWC2q12p5FixZ1Dw4OdnV1dSUeoMyG+mx4+9vfft7uQ/bLB2Ob2Ua2VWmJfW3cm+Oor+1u8Voms5GREd3aeOTgwYPD9Xp9mT7DJ7HnX4qInvypYuVfiMiPy7Q977HbyarYgsXe0tveujhugb15fkeFjr2OJOsF9rouxPxufP/73y+33HLLxKJ5vd/1vze/+c2NUrGoWHnXu97VEDzmhWLci8JmYsX+nazCzF5gb6/3ybsMrN2sCmIl7588+odA/gQyFStxe8ybB71ZhKcumVT2X/7lX06ICttVndBrm9HR0VixYoSAXhO3gM8WBK6JlbxDGv3lmfd47fSPWElF7Xsicq2IvKK3e4xomVer1fb29PRcvn379tcOdkg1RPGN9bmwdetWmTt3rnzsYx+bOHsiWpJjv9VVK+POqojbajbJz4GPYsVEavXq1WeGhoaeqdfruvD+aCSCeqjkn4qI7lM9TQ8CFRFft0C+T0SeEpH/1OIubSurUvydz4jtEJhKVgWx0g5xroGAWwRyFysmi2K/ydFJwi9/+UtRsXLppZeet2e8Tk52794tmmKP2z3Ffsuj20G22hN+smyP9mVKxNQesy2k2mpv9Wjbbt7e6nX6turFF1+M3fM+mlkxfvX29p63FWazsYzdOpG7+eabX7cVpL2w0pSW6YJPuzzPvB1Um/VjSgTiFmVGs2PNxs3i9kWspKL4z0REBctFIvKr8TfpRrRcPWPGjKENGza8ad06fYHuz8e8hVWL9U2wuf/i1g+Yr82ePTtWrDTLuOjX9Rp9lthvlU3pps9iRblt2bJF11L84vTp0z36DkhEPi4i68cFyqzxu0EzL28XkVe3g/Lvo369S0R+Mp4leiTOhalkVfxDUj2Lp5JVQaxU737B4/AIZC5Woqdjx5Vj6CTBfHRPdlOypV8zWRGdeDcTK2ZNSJJ93KNixS7dimZojGDRSb1OnqKlbnZfJsWv6fi4A7qi63PUN3t9S7Rv+99aX2xEhxFTKuAMDx3bbHFp9uO3t4y0DziLltxF649tlq3GzWrNT0SshPdTlb1H/1NEfsPq9n+IyJ6FCxf+9nvf+97LHnjggexHzLFH/dn44he/2Chj0a1Y7WxJO5mVVhtdRH/mzSnhOnbcNrM5up5511qG8+ijjz576NAhXZPyf4hIR2QQPZ/lv4nI2Rz/G8vcsdc6VLH+mIi8UUROj4syPRHx/7PGJKuSYwDK7nqqWRXEStkRZHwITJ1A5mJFf/nbpVlmsmzXABuxYupoTXZFJ9IPPvig6KI9e3IenSTHZWuaobAFhoqR6J769t72+hZWsytxYkUzLdFr06xZsTMrautkYiVuX37bD2Vj9uaP+h1X/mJnVuJsjn7fFol5lNGRWUn1gxtcZsXe0Si6fWs7a1aSnOptb3phMpG+i5VIZuUZEbljvNzrt6w7TL/+f41nW7QkLI//dLw8xdA949kV45aOtUdEvqBnz5BVSfU88a7xVLMqiBXvQo7BEHgdgdzFio6oExCdLOjEVxd9G7Fidk8x2RWdPOhnskO09PvtZlaiGYmoaDClX3FiRYWMnc3Qa9OIlSj5qYgVfSsdXZhs+m8lVqIlYcYPI1CiIhGxUvpTI7g1K3GCxD6RO27LVo3CZOVecWtZzAJ+vdbeWSmEzMoka1auHJ/Ev2c8GzEqIu8Xkb/O8U5+Q04iyAirfyoiumvEb1o+qGBRnz4mIs8///zzjZJiPmERyCKrglgJ657Am2oSKEys2IvpbbFiJu1XXXWVLFiwoLE9o2ZSJpskt1pgb/cfzaxo5sRe7G+XRU2WWXFJrEw1s6LZLyMco6IrrmyuWTleuz8yZFYSkwtuN7A4wWFvpaqZ1bRipdUCe7tPO5PqY2YlxW5g3SKiGYn/XXWeiFyd+K5zq+ElKkasMsiTIqJlZ7o73lcvuuiiL/f29v67L33pS3Y2yS0PsKZtAllkVRArbePnQgg4QyBTsRInMEwWxF6voe3sRbVxpWKt3ug32944WhIS7UffttrCyc6ORHcuM3ZptL773e+KniqsHy1zsxfkx521Ere1sx31ycbStTi6fqRZOZZZL/PVr351YmGy2a5Yz5ZRH//8z/9cfvzjH0tPT0/j3/rRjJG99aX+u9ke+qaUr1Uc2rmTESupqAV1zkrcAnojmPX/Wt6YVqzoddE1YvZaOXtDCV0D1tnZ2fi50I9Pa1baPGdFtzfWLMutqe46dxr/RxFZPV5m9ty4SNHdzfTjxFqVVmum3EGZ3JI4n+LOD7M3qNmwYcPE4ZnJR2reMqusCmIli2jQBwTKJdCWWLEn8WYSPNmhkGYyH51QmK/bb1a1P7Mrl/59skMU7f3vDcaoKIouVNesjV2GEj0w0vbt/vvvl0ceeeR1a1j0a2Zf+9OnT79ugX30od7sUMpmY0UXuuvaHu1DP6avJ554onHgpfmYzQYMk3/4h39obFygAksPLNOPYdNsNzDbHrPbWXTcLBbZI1Zy/aHnBPtc8ZbTeUVPsNeSNt04QDcI0CzRwzZ91qrkcy+aDTC0d90Ew5zXFbc2zJRa3nDDDZK1WMkqq4JYyec+oVcIFEmgLbFSpIGMFR4BxEruMV3a0dGxq7+/f1pfX1/ugzFAvgQGBgZ06+WzY2NjK0RkX76jOde7HmipgiX6ySyrEp2Em3/rRi+TbXmtL5V0faWuHzQbntgvfOyXcfbmLPZ49oszexMa29m4PrUP3TlTzyLTgx7tF2LNbFAxoR9tP9lLQGOfZjjVR3M8QJxYMV9TUWOLlSR+TXanZZlVQaw49zONQRBITQCxkhoZF0yVAGJlqgQTXb941qxZe3t7e9+ydevWCxNdQSPnCKxdu/aVbdu2vXDy5Ek9/PGAcwaWZFCWWRU7s69n8pgNGHT7fCNC7F3rdK1TdHt4U75odsNULCp0rr32WtGsQ5xY+cAHPjCxbbeWFcdlJsxZQFqWa/epZdT2tv8mw6Fff+yxxyay/abk2mweY9ZrTla6pmPdeOONjTOKbJuSZlbs7cib+dXqtskyq4JYaUWb70PAfQKIFfdjFJyFiJXCQto1Z86cvUuWLLlq9+7dM5U7Hz8InDt3TpYvX35q//79Tx0/flyFip6XwudVApllVQzQZgePTrbltb2uT8WKZlj0E81EaNYhTqzo103Jc9y6R+1LRUVcn5r1sEWJERJqg30wsF6rfTezIXpGWHQDDHuNWdI1K8ZeLZdu5tdkN3LWWRXECo8NCPhPALHifwy98wCxUmzIOjs7H5o/f37P0NBQ17x584odnNFSEzh69KhuADBy5MiRodHR0ZtTdxD4BVlmVQwqe7JvJtv25iL6teiW11MVK0Yo2GsvowcdtyNWbHFj/Is7DNgWO6ZddD2qft1eJxl3jbaxs1Nmjctkfk12i2adVUGsBP5AwL1KEECsVCLMbjmJWCklHutqtdqGwcHBGfbGDKVYwqBNCehk9Y/+6I9O1+v1zSKyBVSvI5B5VsVMtjX7oRmtO++8U6644opGqZfZmS5uy+uoWNG2cWVgy5cvb5SEaQmWrnExuzPaZWBm45foTniTlYHZpWh2GVjc15uVotmZlTjBES1/SyJW7DKwZn41u6/zyKogVniKQMB/AogV/2PonQeIldJCtvLVypIdsnKl/pWPSwR27txpSohWichOl2xzxZY8sip2VsHeLr7VltdRsaIT/7jF7dq/XUKlC9xffvnlhoBp1t7m3WyBvZZYvfjii/Lkk0+eV26VdpG/7b/+3ZSxma/bC+6TiBXNrCTxK+6eyiOrglhx5acXOyDQPgHESvvsuLJNAoiVNsFlc1n3jBkzhjZs2PCmdevWZdMjvUyZwJYtW/SMil+cPn1aD4AZnnKHYXaQS1bFR1R2xiWL7eRdYJBXVgWx4kJ0sQECUyOAWJkaP65ugwBipQ1o2V4yr1ar7e3p6bl8+/bt07Ptmt7SEli9evWZoaGhZ+r1ui6kP5r2+qq0zzOr4hvDEMVKXlkVxIpvdzf2QuD1BBAr3BWFE0CsFI48bsALarXankWLFnUPDg52dXV1OWFUlYwYGRnR9SkjBw8eHK7X63rS/Lkq+Z/SV7IqKYH51DzPrApixac7AVshEE8AscKdUTgBxErhyJsO2NHRce/cuXN79+zZc/HixYvdMSxwSw4cOCDLli176dixY9vGxsY+G7i7U3aPrMqUETrdQZ5ZFcSK06HHOAgkIoBYSYSJRlkSQKxkSTOTvvqmTZvWv2vXro6lS5dm0iGdNCewb98+WbFixdjZs2fXiMgArFoSIKvSEpG/DfLOqiBW/L03sBwChgBihXuhcAKIlcKRJxlwaUdHx67+/v5pfX19SdrTpg0CAwMDugvU2bGxsRUisq+NLip3CVmVsEOed1YFsRL2/YN31SCAWKlGnJ3yErHiVDhsYxbPmjVrb29v71u2bt16obNWemrY2rVrX9m2bdsLJ0+e1IX0Bzx1o2izyaoUTbzA8YrIqiBWCgwoQ0EgJwKIlZzA0m1zAogVp++Orjlz5uxdsmTJVbt3756pseIzNQJ60ODy5ctP7d+//6njx4+rUBmZWo/VuZqsStixLiKrglgJ+x7Cu2oQQKxUI85OeYlYcSocscZ0dnY+NH/+/J6hoaGuefPmuW+woxYePXpUenp6Ro4cOTI0Ojp6s6NmumoWWRVXI5OBXUVlVRArGQSLLiBQMgHESskBqOLwiBVvor6uVqttGBwcnNHd3e2N0a4YOjw8rFsTn67X65tFZIsrdvliB1kVXyLVnp1FZVUQK+3Fh6sg4BIBxIpL0aiILYgVrwK9UkR27NixQ1au1L/ySUJg586dsmrVKm2qf+xMcg1tziNAViXgG6LIrApiJeAbCdcqQwCxUplQu+MoYsWdWCS0pHvmzJlD69evf9O6desSXlLdZlu2bJHNmzf/4vTp0z0iMlxdEu17TlalfXY+XFlkVgWx4sMdgY0QmJwAYoU7pHACiJXCkWcx4Lxarba3p6fn8u3bt0/PosMQ+1i9evWZoaGhZ+r1ui6kPxqijwX4RFalAMhlDVF0VgWxUlakGRcC2RFArGTHkp4SEkCsJATlXrMLarXankWLFnUPDg52dXV1uWdhSRaNjIzo+pSRgwcPDtfr9WUicq4kU7wflqyK9yGc1IGisyqIlbDvJ7yrBgHESjXi7JSXiBWnwpHamI6Ojnvnzp3bu2fPnosXL16c+vrQLjhw4IAsW7bspWPHjm0bGxv7bGj+FewPWZWCgRc5XBlZFcRKkRFmLAjkQwCxkg9Xep2EAGIliNujb9q0af27du3qWLp0aRAOtePEvn37ZMWKFWNnz55dIyID7fTBNa8RIKsS9t1QRlYFsRL2PYV31SCAWKlGnJ3yErHiVDimYszSjo6OXf39/dP6+vqm0o+X1w4MDMiaNWvOjo2NrRCRfV464ZbRZFXcikem1pSVVUGsZBpGOoNAKQQQK6Vgr/agiJWg4r941qxZe3t7e9+ydevWC4PybBJn1q5d+8q2bdteOHnypC6kP1AVv/P0k6xKnnTL77usrApipfzYYwEEpkoAsTJVglyfmgBiJTUy1y/omjNnzt4lS5ZctXv37pka31A/586dk+XLl5/av3//U8ePH1ehMhKqrwX7NXPBggUHDh8+PK/gcRmuIAILFiw4evjw4SUi8vOChpwYJtwnUtEkGQ8C5RBArJTDvdKjIlbCDH9nZ+dD8+fP7xkaGuqaNy+8OefRo0elp6dn5MiRI0Ojo6M3hxlFvIJAeAQQK+HFFI+qRQCxUq14O+EtYsWJMORlxLparbZhcHBwRnd3d15jFN7v8PCwbk18ul6vbxaRLYUbwIAQgEDbBBArbaPjQgg4QQCx4kQYqmUEYiX4eK8UkR07duyQlSv1r35/du7cKatWrVIn9I+dfnuD9RCoHgHESvVijsdhEUCshBVPL7xBrHgRpqka2T1z5syh9evXv2ndunVT7au067ds2SJ33333L06dOtUjIsOlGcLAEIBA2wQQK22j40IIOEEAseJEGKplBGKlMvGeV6vV9vb09Fy+ffv26b55vXr16jNDQ0PP1Ot1XUh/1Df7sRcCEHiVAGKFOwECfhNArPgdPy+tR6x4GbZ2jb6gVqvtWbRoUffg4GBXV1dXu/0Udt3IyIiuTxk5ePDgcL1eXyYi5wobnIEgAIHMCSBWMkdKhxAolABipVDcDNZ4y3XBBaJbwI5vccvvkQrcFh0dHffOnTu3d8+ePRcvXrzYWY8PHDggy5Yte+nYsWPbxsbGPuusoRgGAQgkJsAvmcSoaAgBJwk0xMof/MEfyPe//30nDcSo8Aj8/u//vnzve99DrIQX2lYe9U2bNq1/165dHUuXLm3VtvDv79u3T1asWDF29uzZNSIyULgBDAgBCORCALGSC1Y6hUBhBBpihQ8EyiBAZqUM6qWPubSjo2NXf3//tL6+vtKNMQYMDAzImjVrzo6Nja0QkX3OGIYhEIDAlAkgVqaMkA4gUB6BhQsXHjl06NBl5VnAyFUmsHDhwmcPHTo0v8oMKur74lmzZu3t7e19y9atWy8sm8HatWtf2bZt2wsnT57UhfQHyraH8SEAgWwJIFay5UlvEIAABCAAgSoQ6JozZ87eJUuWXLV79+6Z41m2Qv3WrPLy5ctP7d+//6njx4+rUBkp1AAGgwAECiGAWCkEM4NAAAIQgAAEwiPQ2dn50Pz583uGhoa65s2bV5iDR48elZ6enpEjR44MjY6O3lzYwAwEAQgUTgCxUjhyBoQABCAAAQgERWBdrVb73ODg4Bu7u7tzd2x4eFi3Jn65Xq9/QUS25D4gA0AAAqUSQKyUip/BIQABCEAAAkEQWCkiO3bs2CErV+pf8/ns3LlTVq1apZ3rHzvzGYVeIQABlwggVlyKBrZAAAIQgAAE/CXQPXPmzKH169e/ad26dZl7sWXLFrn77rt/cerUqR4RGc58ADqEAAScJIBYcTIsGAUBCEAAAhDwksC8Wq22t6en5/Lt27dPz8qD1atXnxkaGnqmXq/rQvqjWfVLPxCAgPsEECvuxwgLIQABCEAAAj4RuKBWq+1ZtGhR9+DgYFdXV1fbto+MjOj6lJGDBw8O1+v1ZSLCwVJt0+RCCPhJALHiZ9ywGgIQgAAEIOA0gY6Ojnvnzp3bu2fPnosXL16c2tYDBw7IsmXLXjp27Ni2sbGxz6bugAsgAIEgCCBWgggjTkAAAhCAAAScJNA3bdq0/l27dnUsXbo0sYH79u2TFStWjJ09e3aNiAwkvpCGEIBAcAQQK8GFFIcgAAEIQAACThFY2tHRsau/v39aX19fS8MGBgZkzZo1Z8fGxlaIyL6WF9AAAhAImgBiJejw4hwEIAABCEDACQKLZ82atbe3t/ctW7duvbCZRWvXrn1l27ZtL5w8eVIX0h9wwnKMgAAESiWAWCkVP4NDAAIQgAAEKkOga86cOXuXLFly1e7du2decMFrU5Bz587J8uXLT+3fv/+p48ePq1AZqQwVHIUABCYlgFjhBoEABCAAAQhAoDACnZ2dD82fP79naGioa968eXL06FHp6ekZOXLkyNDo6OjNhRnCQBCAgBcEECtehAkjIQABCEAAAkERWFer1T63adOmN27cuPHler3+BRHZEpSHOAMBCGRCALGSCUY6gQAEIAABCEAgJYGVCxcu3Hzo0KENIrIz5bU0hwAEKkIAsVKRQOMmBCAAAQhAwGECKlY2ishhh23ENAhAoAQCiJUSoDMkBCAAAQhAAAITBP5YRB4UkSER+SBcIAABCNgEECvcDxCAAAQgAAEIlEngJyJyhYicEZHrROTxMo1hbAhAwC0CiBW34oE1EIAABCAAgSoReJ+I7BCRmeNOf1dE/rBKAPAVAhCYnABihTsEAhCAAAQgAIGyCAyLyBJr8NMiskpE9pRlEONCAAJuEUCsuBUPrIEABCAAAd8Q3u4AACAASURBVAhUhcA1IvL/iMiMiMN/JyL/pCoQ8BMCECCzwj0AAQhAAAIQgIB7BP5SRJaLyK9E5KXxU+svEZELReTTIjLgnslYBAEIFE2AzErRxBkPAhCAAAQgAIHLReQpEfm+iKwd37b42yLyvIj8BxE5xs5g3CQQgIASQKxwH0AAAhCAAAQgUAaBPxCR740P/J9ERBfX/+cyDGFMCEDAXQKIFXdjg2UQgAAEIACBqhD4jyLytyLytao4jJ8QgEAyAoiVZJxoBQEIQAACEIBAfgTuF5H/LiL9+Q1BzxCAgI8EECs+Rg2bIQABCEAAAmER2CwiL4vI3WG5hTcQgMBUCSBWpkqQ6yEAAQhAAAIQmCqBDSIyXUQ+N9WOuB4CEAiLAGIlrHjiDQQgAAEIQMBHAreJyKXjWxb7aD82QwACORFArOQElm4hAAEIQAACEEhM4GMicrWI9CW+goYQgEAlCCBWKhFmnIQABCAAAQg4TeDfiIhuZXyz01ZiHAQgUDgBxErhyBkQAhCAAAQgAIEIgX8tIvrfByADAQhAwCaAWOF+gAAEIAABCECgbAL/SkQ+KiLvK9sQxocABNwigFhxKx5YAwEIQAACEKgigetEZL2I/GEVncdnCECgOQHECncHBCAAAQhAAAJlE/hdEblPRP5F2YYwPgQg4BYBxIpb8cAaCEAAAhCAQBUJ6E5gD4nI/1ZF5/EZAhAgs8I9AAEIQAACEICAuwTeISLfEZEr3DURyyAAgTIIkFkpgzpjQgACEIAABCBgE3iriPy/IvI2sEAAAhCwCSBWuB8gAAEIQAACECibQE1Efiois8s2hPEhAAG3CCBW3IoH1kAAAhCAAASqSOAiETkuIm+sovP4DAEINCeAWOHugAAEqk7geyLy+1WH4KH/3yduHkZtcpM1prqF8bngPMMhCECgbQKIlbbRcSEEIBAIAZ0Y8SwMJJi4AQEIQAACYRHgF3RY8cQbCEAgPQHESnpmXAEBCEAAAhAohABipRDMDAIBCDhMALHicHAwDQIQgAAEqk0AsVLt+OM9BCDwan08z0LuBAhAAAIQgICDBPgF7WBQMAkCECiUAGKlUNwMBgEIQAACEEhOALGSnBUtIQCBMAkgVsKMK15BAAIQgEAABBArAQQRFyAAgSkRQKxMCR8XQwACEIAABPIjgFjJjy09QwACfhBArPgRJ6yEAAQgAIEKEkCsVDDouAwBCJxHALHCDQEBCEAAAhBwlABixdHAYBYEIFAYAcRKYagZCAIQgAAEIJCOAGIlHS9aQwAC4RFArIQXUzyCAAQgAIFACCBWAgkkbkAAAm0TQKy0jY4LIQABCEAAAvkSQKzky5feIQAB9wkgVtyPERZCAAIQgEBFCSBWKhp43IYABCYIIFa4GSAAAQhAAAKOEkCsOBoYzIIABAojgFgpDDUDQQACEIAABNIRQKyk40VrCEAgPAKIlfBiikcQgAAEIBAIAcRKIIHEDQhAoG0CiJW20XEhBCAAAQhAIF8CiJV8+dI7BCDgPgHEivsxwkIIQAACEKgoAcRKRQOP2xCAwAQBxAo3AwQgAAEIQMBRAogVRwODWRCAQGEEECuFoWYgCEAAAhCAQDoCiJV0vGgNAQj4T+DTIvIFEVknIl8WESNWPiUiW0TkcyJyn/9u4gEEIAABCEDAfwKIFf9jiAcQgEA6AjNFpC4ir4jIL0WkJiK/EJHpInLh+L9PpeuS1hCAAAQgAAEI5EEAsZIHVfqEAARcJ3CPiNwmIr9lGforEblfRP7UdeOxDwIQgAAEIFAVAoiVqkQaPyEAAZuAZleOi0iH9cUxEZkjImRVuFcgAAEIQAACjhBArDgSCMyAAAQKJ2BnV8iqFI6fASEAAQhAAAKtCSBWWjOiBQQgECYBO7tCViXMGOMVBCAAAQh4TgCx4nkAMR8CEJgSAc2u6O5guvsXa1WmhJKLIQABCEAAAtkTQKxkz5QeIQABfwhoduX/FpF/y1oVf4KGpRCAAAQgUB0CiJXwY32HiHw+fDfxEAIQgAAEIOAUgTtFRH8H84EABKZAALEyBXgeXcoJ3R4FC1MhAAEIQAACEIAABF4lgFipxp2AWKlGnPEyHYF/LyKd4yfWp7uS1hCAAAQmJ8DzhTsEAhkRQKxkBNLxbhArjgcI80ohoJMJPb1+bSmjMygEIBAyAZ4vIUcX3wolgFgpFHcpg2mMf00WrRT2DOo2ASYTbscH6yDgMwGeLz5HD9udIoBYcSocuRijMf6fIvKGXHqnUwj4S4DJhL+xw3IIuE6A54vrEcI+bwggVrwJVduGIlbaRseFgRNgMhF4gHEPAiUS4PlSInyGDosAYiWseMZ5g1gJP8Z42B4BJhPtceMqCECgNQGeL60Z0QICiQggVhJh8roRYsXr8GF8jgSYTOQIl64hUHECPF8qfgPgfnYEECvZsXS1J8SKq5HBrrIJ6C5gs0RkXdmGMD4EIBAcAZ4vwYUUh8oigFgpi3xx4yJWimPNSH4RYDLhV7ywFgI+EeD54lO0sNVpAogVp8OTiXG6C9gr7AaWCUs6CYsAk4mw4ok3EHCJAM8Xl6KBLV4TQKx4Hb5ExqtY+R8i8huJWtMIAtUhwGSiOrHGUwgUTYDnS9HEGS9YAoiVYEM74RhiJfwY42F7BJhMtMeNqyAAgdYEeL60ZkQLCCQigFhJhMnrRogVr8OH8TkSYDKRI1y6hkDFCfB8qfgNgPvZEUCsZMfS1Z4QK65GBrvKJsBkouwIMD4EwiXA8yXc2OJZwQQQKwUDL2E4xEoJ0BnSCwJMJrwIE0ZCwEsCPF+8DBtGu0gAseJiVLK1CbGSLU96C4eAnq9ysYj8aTgu4QkEIOAIAZ4vjgQCM/wngFjxP4atPNBdwH7FbmCtMPH9ChJgMlHBoOMyBAoiwPOlINAMEz4BxEr4MVaxMiYiF4bvKh5CIBUBJhOpcNEYAhBIQYDnSwpYNIXAZAQQK+HfH4iV8GOMh+0RYDLRHjeuggAEWhPg+dKaES0gkIgAYiURJq8bIVa8Dh/G50iAyUSOcOkaAhUnwPOl4jcA7mdHALGSHUtXe0KsuBoZ7CqbAJOJsiPA+BAIlwDPl3Bji2cFE0CsFAy8hOEQKyVAZ0gvCDCZ8CJMGAkBLwnwfPEybBjtIgHEiotRydYmxEq2POktHAK6ZfFMEVkfjkt4AgEIOEKA54sjgcAM/wkgVvyPYSsPECutCPH9qhJgMlHVyOM3BPInwPMlf8aMUBECiJXwA61bFp8Rkd8M31U8hEAqAkwmUuGiMQQgkIIAz5cUsGgKgckIIFbCvz8QK+HHGA/bI8Bkoj1uXAUBCLQmwPOlNSNaQCARAcRKIkxeN0KseB0+jM+RAJOJHOHSNQQqToDnS8VvANzPjgBiJTuWrvaEWHE1MthVNgEmE2VHgPEhEC4Bni/hxhbPCiaAWCkYeAnDIVZKgM6QXhBgMuFFmDASAl4S4PniZdgw2kUCiBUXo5KtTYiVbHnSWzgEdMviN4rIhnBcwhMIQMARAjxfHAkEZvhPALHifwxbeYBYaUWI71eVAJOJqkYevyGQPwGeL/kzZoSKEECshB9o3bL4ZRH5rfBdxUMIpCLAZCIVLhpDAAIpCPB8SQGLphCYjABiJfz7A7ESfozxsD0CTCba48ZVEIBAawI8X1ozogUEEhFArCTC5HUjxIrX4cP4HAkwmcgRLl1DoOIEeL5U/AbA/ewIIFayY+lqT4gVVyODXWUTYDJRdgQYHwLhEuD5Em5s8axgAoiVgoGXMBxipQToDOkFASYTXoQJIyHgJQGeL16GDaNdJIBYcTEq2dqEWMmWJ72FQ4DJRDixxBMIuEaA54trEcEebwkgVrwNXWLDESuJUdGwYgT0fJXpIvK5ivmNuxCAQP4EeL7kz5gRKkIAsRJ+oHXL4lMi0hG+q3gIgVQEmEykwkVjCEAgBQGeLylg0RQCkxFArIR/fyBWwo8xHrZHgMlEe9y4CgIQaE2A50trRrSAQCICiJVEmLxuhFjxOnwYnyMBJhM5wqVrCFScAM+Xit8AuJ8dAcRKdixd7Qmx4mpksKtsAkwmyo4A40MgXAI8X8KNLZ4VTACxUjDwEoZDrJQAnSG9IMBkwoswYSQEvCTA88XLsGG0iwQQKy5GJVubECvZ8qS3cAgwmQgnlngCAdcI8HxxLSLY4y0BxIq3oUtsOGIlMSoaVoyAblmsu+TdXjG/cRcCEMifAM+X/BkzQkUIIFbCD7ROxl4SkWnhu4qHEEhFgMlEKlw0hgAEUhDg+ZICFk0hMBkBxEr49wdiJfwY42F7BJhMtMeNqyAAgdYEeL60ZkQLCCQigFhJhMnrRogVr8OH8TkSYDKRI1y6hkDFCfB8qfgNgPvZEUCsZMfS1Z4QK65GBrvKJsBkouwIMD4EwiXA8yXc2OJZwQQQKwUDL2E4xEoJ0BnSCwJMJrwIE0ZCwEsCPF+8DBtGu0gAseJiVLK1CbGSLU96C4cAk4lwYoknEHCNAM8X1yKCPd4SQKx4G7rEhiNWEqOiYcUI6JbFvykiGyvmN+5CAAL5E+D5kj9jRqgIAcRK+IFWsTIiItPDdxUPIZCKAJOJVLhoDAEIpCDA8yUFLJpCYDICiJXw7w89X+UkYiX8QONhagJMJlIj4wIIQCAhAZ4vCUHRDAKtCCBWWhHy//uIFf9jiAf5EGAykQ9XeoUABER4vnAXQCAjAoiVjEA63A1ixeHgYFqpBJhMlIqfwSEQNAGeL0GHF+eKJIBYKZJ2OWMhVsrhzqjuE2Ay4X6MsBACvhLg+eJr5LDbOQKIFedCkrlBiJXMkdJhIASYTAQSSNyAgIMEeL44GBRM8pMAYsXPuKWxGrGShhZtq0RAtyz+DRH5fJWcxlcIQKAQAjxfCsHMIFUggFgJP8oqVn4hIheF7yoeQiAVASYTqXDRGAIQSEGA50sKWDSFwGQEECvh3x96vkodsRJ+oPEwNQEmE6mRcQEEIJCQAM+XhKBoBoFWBBArrQj5/33Eiv8xxIN8CDCZyIcrvUIAAiI8X7gLIJARAcRKRiAd7gax4nBwMK1UAkwmSsXP4BAImgDPl6DDi3NFEkCsFEm7nLEQK+VwZ1T3CTCZcD9GWAgBXwnwfPE1ctjtHAHEinMhydwgxErmSOkwEAJMJgIJJG5AwEECPF8cDAom+UkAseJn3NJYjVhJQ4u2VSKgWxbrM/COKjmNrxCAQCEEeL4UgplBqkAAsRJ+lFWsnBCRN4bvKh5CIBUBJhOpcNEYAhBIQYDnSwpYNIXAZAQQK+HfH3q+ynHESviBxsPUBJhMpEbGBRCAQEICPF8SgqIZBFoRQKy0IuTn99eKyOdE5NMi8k1LrHxKRLaIyCdEZLufrmE1BDIjwGQiM5R0BAEIRAjwfOGWgEBGBBArGYF0rJtLROQFERkTkRERmSMiL4mIloSdE5FZIvIrx2zGHAgUQeBSEfn5+EDRyYT9vSJsYQwIQCAsAjxfwoon3jhCALHiSCByMOMrIvLvRKTD6vtlEfnCeHYlhyHpEgJOE5gpIk+IyPMiotnHfzm+wP5hEdkqIm8VkXeJyCmnvcA4CEDARQI8X1yMCjYFQQCxEkQYY50w2RU7xjoJm01WJdyg41lLAveIyGfHs4668YR+9GdCRf29IvKnLXugAQQgAIF4AjxfuDMgkAMBxEoOUB3q0s6ukFVxKDCYUhoBffupG07YGUc1RksmtVySrEppoWFgCHhPgOeL9yHEARcJIFZcjEp2NtnZFbIq2XGlJ78J6NvP20Tkt8bd0PVb95NV8TuoWA8BRwjwfHEkEJgRDgHESjixbOaJZld6ReRO1qqEH2w8TEQg+vaTrEoibDSCAAQSEOD5kgASTSCQhgBiJQ0tP9tqduUBEVnJWhU/A4jVuRAwbz+1c7IquSCmUwhUlgDPl8qGHsfzIIBYyYMqfUIAAq4T0Lef9gJ71qq4HjHsg4A/BHi++BMrLPWAAGLFgyBhIgQgkAuBbeO9apkkHwhAAAJZEuD5kiVN+qo0AV/EylULFizYc/jw4XmVjhbOO0tg4cKFzx46dGi+swa6adg1Cxcu/C+HDh26zE3zsAoC+RK4/PLLn33mmWeq8ty4csGCBfv4PZ7vPUXvzQnwe9rfu8MLsTJ79uz/tnHjxqtvvfVWf0ljebAEfvu3f3vkiSee2Cgifxask9k71tXV1fV0f3//W26++ebse6dHCDhMYGRkRBYvXjz6/PPPf0pEHnLY1MxMmz179uPr16//52vWrMmsTzqCQFIC3d3dI/v3798kIv1Jr6GdOwScFytveMMbNl1//fWfevjhhzvdwYYlEHiVwMaNG889+OCDf12v198Lk+QEZs+e/dgf//EfX7t169YLk19FSwiEQeC9733vSz/4wQ+2jY2N6QGlVfjctmTJktuHh4e7quAsPrpF4P7775d77rnnv544ceIatyzDmqQEXBcr754xY8Z3/v7v/3763Llzk/pEOwgUQuC73/2uvO997zt95syZd4jIsUIGDWCQjo6Oe3/v936v99FHH704AHdwAQKpCKxdu/aVr3/96z88ceLEdaku9LfxlSJy8ODBg3LllfpXPhAojsDTTz8tixYt0gH1j6eLG5mRsiTgsli5sKur68jAwMBbb7rppix9pi8ITJnAK6+8Ipdffvnoc88991ER+Yspd1idDm5+61vf+uUDBw50dnXxkrU6YcdTJfDQQw/JmjVrXhgZGdFZ+0gVqFD+VYUou+sj5V/uxiaNZc6Klc7OzodWrFjxge3bt09P4xBtIVAEgdWrV5/ZtWvXt0dHR1lwkRy4puD/5m/+5m/kmmvIxifHRssQCDz++OPyu7/7u+qK/vF4CD4l8IHyrwSQaJIPAcq/8uFaRq+uipWb3va2t33tmWee6bzwQkray7gxGLM5gb/4i7+Qvr6+n4+MjOguVq/AKhEBFtQnwkSjEAlUcUG9iFD+FeLN7IlPlH95EqiEZrooVuZOnz7977/zne/MePe7353QDZpBoBgCx44dk3e84x1nTp8+/T4R+W4xo/o/Cgvq/Y8hHrRPoIIL6oXyr/bvF66cOgHKv6bO0KUenBMrtVrt0b6+vj+86667nLPNpcBhSzkEbrzxxtFHHnnkK7/+9a9vL8cC/0ZlQb1/McPi7AhUcEG9wqP8K7tbiJ5SEqD8KyUwD5q7Jghufde73rXpxz/+MStvPbh5qmbin/3Zn8mmTZueOnHixNVV830K/rKgfgrwuNRvAlVcUE/5l9/3rO/WU/7lewTj7XdJrFwlIk8++eSTctVV+lc+EHCHwFNPPSVXX93QKPrHU+5Y5rQlLKh3OjwYlyeBii6op/wrz5uKvlsSoPyrJSIvGzgjVjil3sv7pzJGc0p96lCzoD41Mi4IhUBFF9Rr+Cj/CuUm9tAPyr88DFpCk50QK294wxvuuv766z/JKfUJo0azQglwSn163CyoT8+MK8IhUMUF9ZR/hXP/+ugJ5V8+Ri25zS6IFU6pTx4vWhZMgFPq0wNnQX16ZlwRDoGKLqin/CucW9hLTyj/8jJsiY0uW6xwSn3iUNGwaAKcUt8WcRbUt4WNi0IgUNEF9Ro6yr9CuIE99YHyL08Dl8LsUsUKp9SniBRNCyfAKfWpkbOgPjUyLgiFQFUX1FP+Fcod7KcflH/5Gbe0VpcpVjilPm20aF8YgfFT6p8fGRmZzyn1ibCzoD4RJhqFSKDCC+op/wrxhvbIJ8q/PArWFEwtS6xwSv0Ugsal+RLglPr0fFlQn54ZV4RDoKIL6jWAlH+Fcxt75wnlX96FrG2DSxErnFLfdry4sAACnFKfDjIL6tPxonVYBKq6oJ7yr7DuY9+8ofzLt4hNzd4yxAqn1E8tZlydI4HxU+qfPHHixD/NcZiQumZBfUjRxJdUBCq8oJ7yr1R3Co2zJkD5V9ZE3e6vaLHCKfVu3w+Vto5T6lOHnwX1qZFxQSgEKrygXkOYqPzrpz/9qXzwgx+UJ598shH2b37zm7Jq1apMbwEd4+GHH5Y1a9Yk7veuu+6SjRs3xtqzf/9+6e7unuhreHhYlixZkrhv03DHjh3ys5/9TG6//fbzrtX+H3vssdd9PfUAGV5Qr9flE5/4hNxxxx1yxRVXZNhzPl1R/pUPV5d7LVSscEq9y7cCtnFKfap7gAX1qXDROCQCVV5Qn7T8SyflKgp00l6r1eTMmTMNQXHttddmKljSTv51Yr5hwwbZvHlzwy77o7b+8Ic/lP7+fpk+fbpoWxVXKjjaESxx93xae0P6ucnCF8q/sqDoXx+FiRVOqffv5qiSxZxSny7aLKhPx4vWYRGo8IL6xOVfKlSuu+668yb5Ovk/ceJE4+29EQKPPPKIXH311fKtb32r8XU7I6EC5/Of/7ysXr1afvSjHzUyNI8++mjj/5s2bZJbbrmlISa0D/13NIuhfX3oQx9q3Hz6/c985jMNwfS1r31Nrr/++gkhpd+3x7KzC7bNdqbIXP+Tn/zkvEyJESNvf/vbJzIrdrZG7dBPXMZFMzo2C21nskD6949+9KMNIfXLX/5ywm+7fTOmcXbbQs3OrMRxVlvtvk2GzAg/te3ZZ59t8Pyrv/qr85gbP+P8UEFof93OvDX7OuVfYT1Lk3pTlFjhlPqkEaFd4QQ4pT4dchbUp+NF67AIVHhBvQYyUflXq7Iik2X58Ic/3BAzdhZGJ7umfCoqVr7xjW80JsT6MWVLKn7iyqq0T22vk3v9mKzODTfcEJtZ0Qm9lkE98MADr8u46PVRn0wWRifjOrHWTM1FF110nrhSP1RQ2SVW2jYqVmw/bX9sH8zEXgWgCgP9qFAz4kiFmBF2Rgw++OCDDYH2xS9+cUI4Gn52OV5UrMRxVhGjH5ufscFknqJZIx3rsssua1xnYmH7MXv2bNm+fbvceeedDQFmMl56D5i+9f8awxtvvFH27dsn99xzz389ceKEliDzqRCBIsQKp9RX6IbyzVVOqU8dMRbUp0bGBaEQqPKC+qTlXxrrZlkKcx9ES7GioqSZWIn7ejOxEp2Um4m0ioe4MrDJysPUbhUzZmJtSsRMPyoKVETYk+/du3c3RJd+3RZTcWVgk40dXfeja2j0Y9bVmDU1dubDcDZZFxUammGKZm3seBhBpW3jOH/729+OzZTZQszOZJm+TcYrzo93vvOdsZkxO6ti+tmyZYusW7dO/7lIRJ4O5ZmCH8kI5C5WOKU+WSBoVQ4BTqlPxZ0F9alw0TgkAhVfUJ+4/MvEPK4MzGQvdAJ73333TawbcUGsNBNYJrvR19fXyOpoFiAqVkwpmJZ+6UezFqacbSpiJbruJ8rUlJdpSZruZGkzjfvZM2LClJOpH/qJZlamIlaM//b4rfywhZaKLxV30RJCyr9Cepqm9yVvscIp9eljwhUFEeCU+lSgWVCfCheNQyJQ8QX1GspE5V+TTVDtBfbLly9vlGXFlYHpxN+UDD333HPyyU9+Ur7yla801qykyaykLQNT2ydbYK9ZgGgWwSzG1xIm/d65c+caYsZee5O2DEztMBkczc6Yyb+92N8uAzNZGVOOZjYwsMvaTOZHS+6iGaKkYsWUgWnsTLmZZpJsJnGixAi4OD/sTFS0zM2w1eve/e53y9NPP/3/j46OXhnScwVfkhPIU6zkfkp93JubqOsm9XjJJZect5guOaJ0LU2Npj4Umm1dmK7Hqbc2vyR0UaF+om9Vko7QrA65Vcpf+9eHmD5gTZ1sqwV/SW1qtx2n1Kcj59qCenNPX3rppectVE3yTEjnebLW7WyfmqznV3927Hpvc12zXYXiGMTVqScdP66d/SzQ77faOtaVZ2G7Pld5QX2a8q8o3+g2wPYC6maLwe3fV/q7Sn/GP/CBDzQVKzqmbo/8/ve/v+UCe7NQvNluYEawmEX5+m976+LJfm9FhY59zydZYG/3HVfapdkT/e/Nb36zGLFnfqfHtU+y8N7EK0lm5W1ve9vE5gSmtCtuThDd1CC6ON/2w2Sg7E0Q4hbkj9tJ+Ve7D7AArstNrOgp9bfccssfbtq0KbcxkkxMsv4l3SrmSWxq1UeW34/bejH6UJ3qeK3Einl4mV9U0fZqo1kIaNLSU7Wp1fWcUt+K0Gvfd3FBvbmH9M2reZOpFpf181fGdqRlihX77kniu89ipeIL6lOXfyV/stASAq0JUP7VmlEVWuQlJAo5pd5MTDQ9q29K9KNvGswbBV14Zxah6URZd7Ew2xxGt0o0WyJqXerf/u3fNtK4t912W+NNhir9j3/8443tEs0bjCSL3jSTYNLWzd42xNkdPZQp7g2UvuXQVKx+7r333sb/4w6viptI6ERPJ3naR9wWiKZv3S5SbTETQ31z9aUvfamxY4r9luWmm26Siy++uPHWJWq7yaiYHyblH7e4Uncr0XR5dN/7PH4IOaU+FVUnF9Sbe9LsJGTqyG2x0uwtqP2W0zwH7J8n3RpVt1E1i1KVlr0tanRLTfu5Et0+NW67T+0vzjZ9XtkLeE25hvavi1t1R5wnnnhi4pnWbAvUVpmVybaMjb7hVFZDQ0MyOjraeLbaW6dq+cef/MmfNJ5DZutYe2tYm5stVpptSZrqriyoccUX1Cvl1OVfBYWGYSpAgMMfKxDkhC7mIVYKO6XeFis6Cdb6V3thm4oMk1mZrEZWt8mza0/tvnSMn//85xMTBS3HuPvuu2X9+vUT9bZ2DWh0i0CzG0izLRSb2W3i12yLR53UqG2mDKZZqYi20ZrRuFODW20fqTbYWyPatbd2/bD6b+qKm51+a2e4opmVJNcnvJ9bNuOU+paI7AbOLqiPLsg192r0BYY5+M2UaX3kIx95XY21LuY0k2xT791sC85mW21Gz1owEM19H93uM672XZ8ruuONeUlgfNG+9PmhzzO105wyHbcFqraN20lHv64vbJo9B+3Fufb2qyqg9EWNOQPD20/0WAAACj1JREFUPE/Un7itYyc7I0OfhVrOE7dVaREvKVLd+SJS9QX1Uyn/Ssua9hCIEuDwR+4Jm0DmYqXIU+rtiUl0kZfZKjBusmBO07UPmzIZkLi91M1EKLowLe6QozixYu8Qon3ZWyg2s9sEqdkWjyoiBgYGYgWTXUo1WRncZNtH6vhmUmF8MgsMdftA7TeaeTH/jvsRi9phv1meLDOT9Y8rp9QnJur0gnpbrNiZQLO9pooKrWPXbKj5mEPcdDJuDobT79mHxZkFv8224Gx2CF2akqzJtkA15wvY4sYsONaJvo5jarrTjNnqOWieJ3b2RJ8j0THinl3RrWPjMlfm5UarQ/wS3505N2RBvVD+lfM9RveTE6D8izskN7FS9Cn1ZYkVnaxrZsXedSM6sbcX2JcpVpqVgelkbdmyZbJnz57Y7SPNBLCnp6fxVlffUOtHxVUzsWJPeKL7uacRTXn9iHJKfXKyri2oj1oel53TRd6nT59+3XkHtniPruGyD1SzdydqtdYtutWm2hd3MF2z7VubnddgSsHe8573NN7sqzAxWdM8xYr94sEIOc3E6IFucWdE2FlWW6zY6+GUSdwLIf16lJ8+L136VHxBvYaC8i+XbsiK2UL5V8UCnsDdLDMrhZ9Sn0astCoDS5NZ+dSnPjVxYq1maexf0GnLwFplVlqVgZk3wXHbEdqTAnPCrH7N2BstZ4tuO6jtvvOd78iVV17ZmDQ12zEkSRlXtAzMnhjmuZOS+RnglPoET4PxJi4uqG8lVvT7JtOpa7fMYWP2ycoquqNnJZhSKlMGFreVqv6Mm/Kn3/md3zlvXYldqhUnVuwy1GbbfcZN8DUjtHHjxonTvdOWgUXPKGhVDhs9o8G0V7GiPuq/bQ7NysCia4ai287aZWD2VqUuiZWqL6in/Cv5s5KW2ROg/Ct7piH0mJVYKeWU+jRixSzsbrbAPo1Y0cW8uv+5WYyqbwF0wq3ZBy3j0K/rhCnJAvtWYiX6FtJeEByd8Ntva+2bM3qyrb11cbPFtnFCxxYrSRfYGzsmKwNrdyvlpD+AnFKflFSjnZML6pOIlWjWpNkCe7t8U8ueDh8+3MgW2uvQjKiP21IzbrMMM1Z0+1R7G1Z78f1kW6BGXxrY69HyXGBvl2+Zn0kdT+1+8cUXGyV1cVuWKiuzdayKEVN+p310dnaKZmdbPQtT3aE5NmZBfVjlX9GXfWluHf05V7EeFdLR36f2dsym/2ZrRZutLU1jV+htKf8KPcLt+ZeJWOGU+vbgc1UxBDilPjFnZxfUJ/aAhpkSqNLkigX1jVsnqPKvqYiVZtug20Ik7mgAI/rjREyVfp7aeRBR/tUOtWpck4VY4ZT6atwrXnrJKfWJw+b0gvrEXtAwUwJVmVyxoL5x2+jp4AcPHjzYKP0N4RMVK3Gb4sRt328fexB3JIDNxhY1ZtMa3RVTD2+M7sKpP08PPPBA43L93WRXFTQ73iCu+kLXjJljDzRrqWWct956a2ML8eh6UV/iSPmXL5Eqx86pipXcT6kvBwujhkCAU+qTR9H1BfXJPaElBNITYEF9WOVf5g6wxYp+zRwhYK+X0sm+fuxt+nWtW7PMin13af/2GWHmGrtPu72KFbMVuCml1nVytm36dy3x1g187LVhKoDs3fjUXrMmzy6zTnJIa/qfkPyvoPwrf8Y+jzAlsVLEKfU+w8X2cglwSn0y/j4sqE/mCa0gkJ4AC+obzIIq/4oTK7r2JMlhzmaNShKxoge13njjjY3DkG2R0Gw3wWimspm4aXW8gb0bnxnbHIDdKhOU/ick/yso/8qfse8jTEWsFHJKve+Asb8cApxSn5i7FwvqE3tDQwikIMCC+gas4Mq/4sSKfi26s529a55Za2LOY3rwwQcb26A326kuKmbiDmONrlvJS6wYf6M+uHjYavTHk/KvFA+sCjdtV6wUdkp9hWOD620S4JT6xOBYUJ8YFQ1DI8CC+lcjOnv27MfXr1//z7X0KLSPXQZml2bZC+OjX9e1ILqzZzOxYrIzX/3qV5sKmbSZFeVuStT076YMLHrkgtlqPZpZsceLHvbsekwp/3I9Qm7Y15ZYKfKUejcwYYVPBDilPlG0WFCfCBONQiTAgvqJqAZZ/hWXWTFnL+kidM2e6H+6CN4IAt3GXD+mjMoseLfLquytyO2fi2jpVVqxYg6Rjtsq3d5SXG18+eWX5SMf+UjjgOY77rijUYIWtcuXUjDKv0J8uubjU2qxUvQp9fm4Ta+hErj99tvPDQwM/HW9Xn9vqD5m4RcL6rOgSB++EmBBfSNywZZ/+XpfVsluyr+qFO2p+5pWrBR+Sv3UXaSHqhDglPpkkWZBfTJOtAqTAAvqX41ryOVfYd65YXlF+VdY8czbmzRipZRT6vMGQP9hEOCU+sRxZEF9YlQ0DI0AC+onIhp0+Vdo921o/lD+FVpE8/cnsVjhlPr8g8EI7RPglPpE7FhQnwgTjUIkwIL6iahS/hXiDe6JT5R/eRIox8xMKlY4pd6xwGHOawQ4pT7R3cCC+kSYaBQiARbUvxZVyr9CvMP98YnyL39i5ZKlScQKp9S7FDFsOY8Ap9QnuyFYUJ+ME63CJMCC+om4Uv4V5i3uhVeUf3kRJieNbClWOKXeybhh1DgBTqlvfSuwoL41I1qES4AF9ROxpfwr3Nvcec8o/3I+RE4b2EqscEq90+GrtnGcUp8o/iyoT4SJRiESYEH9a1Gl/CvEO9wfnyj/8idWLlo6mVjhlHoXI4ZNDQKcUp/oRmBBfSJMNAqRAAvqz4sq5V8h3uSe+ET5lyeBctjMpmJl9uzZT27cuPGqW2+91WHzMa2qBDilvmXkWVDfEhENQiXAgvrzIkv5V6g3ugd+Uf7lQZA8MDFWrHBKvQeRq7CJnFLfOvgsqG/NiBbhEmBB/Wuxpfwr3PvcB88o//IhSu7bGCdWOKXe/bhV1kJOqW8dehbUt2ZEi3AJsKD+vNhS/hXure68Z5R/OR8ibwyMihU9pf7ZgYGBS2+66SZvnMDQahDglPpEcWZBfSJMNAqRAAvqz4sq5V8h3uSe+ET5lyeB8sTM88QKp9R7ErWKmskp9S0Dz4L6lohoECoBFtSfH1nKv0K90/3wi/IvP+Lki5W2WOGUel+iVkE7OaW+ZdBZUN8SEQ1CJcCC+tdFlvKvUG92D/yi/MuDIHlmohErnFLvWeCqZC6n1LeONgvqWzOiRbgEWFB/Xmwp/wr3VnfeM8q/nA+RlwY2xAqn1HsZu8oYPX5K/Zd//etfb6yM0ykcZUF9Clg0DY4AC+rPDynlX8Hd4l45RPmXV+HyxlgVK5xS7024qmcop9S3jDkL6lsiokGoBFhQ/7rIUv4V6s3ugV+Uf3kQJE9NvGDBggXPHj58eJ6n9mN24AQWLFhw9PDhw8v00PrAXW3LvYULFx45dOjQZW1dzEUQ8JzAwoULnz106ND/KSKPe+5KJubzPMgEI520SWD85/FficjTbXbBZRCIJfC/ABIq/I4s/hti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image/png;base64,iVBORw0KGgoAAAANSUhEUgAAAysAAALwCAYAAACX2eoEAAAgAElEQVR4XuzdD5xWc97/8feV0Uzpz9RU/iSJEiVu1p9N2SS1bFu5abet2B/bHf0jlfKnECrRVmQqcVu7N2XbxV1oEYpVslhuUkoh2rBqalRqJtNcv8f32jmzV1czzXVmrutc33PO6zweu6U553w/3+fn4Ho753udiNgQQAABSwQmTlye9VU95WbVUm4tKTcSUe5+8+v+f/1eKq1nSakpKKPW7mhUhdHDVHiYVGh+XyoVlpSq8JjdKpw4sWtJCgbhFAgggAACCPhaIOLr6ikeAQR8LTDy/mVt95dGz5MO6yiZX9Xe1xNKYfFRRT+MKPJXRbUicnjpuw9e3+3TFJ6eUyGAAAIIIOALAcKKL9pEkQgEQ2Dk/a+dXbI/2ikS0bmK6lxF1CpxZrUPzyrNyc6qlX14lrJr/+t/OWW/Hp51WDAgJP1Qsl/F+0pUtK8k9mvsfz+UqKi4pHTfDyW1KpjoBkWiq6Ra7x4W0VsP3HDBO4HBYCIIIIAAAghUIkBY4dJAAIG0Clwz9eWGtWtn9Y1KfSPSxfGDmUByZF49Hd20oY49sqGaN2uY1lr8dPKvtu7U11t36qut38n83oSZ+C0qvRiRntq3r+Sph2/u/p2f5katCCCAAAIIJCtAWElWiv0QQMCVwHUzXju/VKV9I4pcLqm5OdjcGWl5TCMd2bi+jmpSn3DiQvSbbTv19bZdMr9u+mpH7M5M2bYlqujTtVTrqQdHX/CGi1OyKwIIIIAAAtYLEFasbxEFIuAvgREzXr06osOujCra1anc3DE5sUWeWrdoonp1s/01IQur3b2nWBs3b9Onmwu05dt/31SJKLI8qv2P54/u9piFZVMSAggggAACrgUIK67JOAABBCoSuG7WX9tF95dMUDTS3/y8bp3aP5x0XNPDTUjh8a70XTMmrJjQ8smXW3/Ys3ff4bGRItEnI4dlTXrw+p+sTd/InBkBBBBAAIH0CxBW0m/MCAgEXmD49OU3RCKaICmvTvbhJeecelxWuxOPjD32xeaNgHksbO2n/9TbH31Zsrf4hyxJBdGoJs0e0/V+bypgFAQQQAABBFIvQFhJvSlnRCA0AtdPf/W80kgtE1IuMZNud8KROqt9C+XWrxMaA9smWrhrr95ds1lrP/unU9oLtaKlk2aN6fambbVSDwIIIIAAAlUJEFaqEuLnCCBQocCI6a9OVKTWeElZTRvVi4WUNsc1QcsSgQ1fbouFlq07dpuKShTRpPxRXe+0pDzKQAABBBBAICkBwkpSTOyEAALxAtfNXD4zGtUN5s9MSDm7fQse+bLwEjGPhr2zZnMstJgtqsis2aMvGGlhqZSEAAIIIIBAhQKEFS4MBBBwJTB85vLHIlFdZV7W2P3HJ+mEY/NcHc/O3gt89o8CvfzWJ867Wp7IH931Su+rYEQEEEAAAQTcCxBW3JtxBAKhFLhh5vLcH6L6n4jUq2G9HHXv2FbHNG0QSgs/Ttp8a5gJLDt3F5nyl2RFdMX9o7oW+nEu1IwAAgggEB4Bwkp4es1MEai2wJCZy4/PiuoJSZ2aNa6nHh3bqnHDutU+HwdmRqDguz16edV6fbt9tyKKvBndH7kif2yXzzNTDaMigAACCCBQtQBhpWoj9kAg1AJjfru8SXEtvSLp9OOOaqQe552kujm1Q23i58nvKdqnl95cr83fxG6qfJBdqoum39h1m5/nRO0IIIAAAsEVIKwEt7fMDIGUCIyY8drDUnTwicfm6ZLOp6hWLf6xkRLYDJ6ktDSqF1Z8rE//UWDeIPlI/ugLrslgOQyNAAIIIIBApQJ86uDiQACBSgWum/7q4Gik1sPmRY+XX3RaFo9+Bedi2f7dHj39yoexF0hGoqXXPDim2yPBmR0zQQABBBAIigBhJSidZB4IpFjguunLTi+NRF6JSE26ndtG7U88KsUjcLpMC6z59Bu9+rcNikrbakWjFz045sIPMl0T4yOAAAIIIBAvQFjhekAAgQoFRsx4bYkU/ZkJKSassAVTwIQVE1qkyF/yR1/QM5izZFYIIIAAAn4VIKz4tXPUjUAaBcreTn+Heezrsm4dWFCfRutMn9osuH/m1dUyj4UpWnpn/phuEzNdE+MjgAACCCDgCBBWuBYQQOAggREzlv+f+favnj9pJ7Owni3YAmah/ZK/rjWT/Dh/dNd2wZ4ts0MAAQQQ8JMAYcVP3aJWBDwQGD592c8ikciSIxvXU7+Lz/BgRIawQWD+X95TQeH3Zv1K/9mju/7RhpqoAQEEEEAAAcIK1wACCBwgMHzm8sciUV3V+YxWOvOUY9EJicCqDzbpnTWbTVhZPHt010tDMm2miQACCCBguQBhxfIGUR4CXgqUvQByqxnzqj5nq8EROV4Oz1gZFCjctVf/89y7sQpKS3T0nHFdzap7NgQQQAABBDIqQFjJKD+DI2CXwIgZr42SojNaNW+sXl3a21Uc1aRd4OlXPtSWb78z49ySP7rr1LQPyAAIIIAAAghUIUBY4RJBAIFygREzlq+S9ONLOp2sNi2bIhMygfVfbNVLK9eZWb+VP7prx5BNn+kigAACCFgoQFixsCmUhECmBEbMfG2LotFjrvz5WWrUoE6mymDcDAns2LlXjz//rhSJfJU/6oLmGSqDYRFAAAEEECgXIKxwMSCAQEzgmnnvHl77+137zO9H/KqzatWy7x8Pzz69QDcO//VBHRs5bqKGj56QdCeLivZq1n136hcDr1arE9secNzsGZPUsfOFOvOc88r/vHBHgWbcc5tG33K3chsF96ucS0ujyv/jiti89x1Rv/bD1571Q9Ko7IgAAggggEAaBOz7NJKGSXJKBBCoWmDYjOWta0kb6tXN1m8uPafqAzKwhwkrZut9+YAajU5YqZzvd4ve1u49xSqV2swZ3XVjjaA5GAEEEEAAgRoKEFZqCMjhCARFYMTM1y9UtPTVY5o1VN+LTrNyWlWFFXNXxGwP3Pevl7DH33Exd0fGDLtSbyxfqv8admPs59W5s2KOc85jfv/HZ/9afhcm/s5P/Njxdf129v/UOGylszlPvfKhvjKL7CO1uuWP6rIsnWNxbgQQQAABBKoSIKxUJcTPEQiJwIgZr10tRX93Sqsj1b3jSVbOOpmw8s9vvtKtd01X0d49sVAxfNQEtTvtDE25fYwu7XtFLFi89/abmnjLCD3w8JOuHwOb/9hctWh5QixwfP7pes2adpfuuGeWPtuwXrNnTtL0OY/HHhUzAcXZzwkrbh5Vy1QDXl71iT7+/J+SIr/JH33BY5mqg3ERQAABBBAwAoQVrgMEEIgJjJj+6kRFat1xboeWOrfDcVaqVLZmxbm7ER8QzASc9SeN8vLKQ4UJEjV5DMyElffeebM8lDhQiWObIPPn+Y/p+nF36NE508uDi5WwcUX9bfWX+tvqL6Ro6Z35Y7r96xYVGwIIIIAAAhkSIKxkCJ5hEbBNICh3VuIXx8eHFSc45OTUqVFYce6aJD5qZsZy/szp7flde8RCjQk4iYv2beu/Uw93VmztDHUhgAAC4RQgrISz78wagYMEgrJmpbKw4jyuVdWdlYoeNYt/3Cv+28CcdTDmUbNVK5ZVGkgq+oYxWy9B1qzY2hnqQgABBMIpQFgJZ9+ZNQIHCQTh28ASQ4Hz186albPO7Rxba3KoNSvmZ/FrTwxU/JqT+Me94h8n21FQcMBx5jyLnnoitn7GPAbmlzsrfBsY/3BAAAEEELBJgLBiUzeoBYEMCvj5PSu/+vU1FYaC+PCS7LeBmRaYoPGr3j8p70Zl3ypmdoj/dq/4NTXOI2DOY2N+CCu8ZyWDfwMyNAIIIIBAhQKEFS4MBBAoF+AN9uG+GHiDfbj7z+wRQAABGwUIKzZ2hZoQyJDAiBnLV0n68SWdTlablk0zVAXDZkpg/Rdb9dLKdWb4t/JHd+2YqToYFwEEEEAAAUeAsMK1gAAC/76zMuO1UVJ0RqvmjdWrS3tkQibw9Csfaot5IaR0S/7orlNDNn2miwACCCBgoQBhxcKmUBICmRIY89vlTYpraasZ/6o+Z6vBETmZKoVxPRYo3LVX//Pcu7FRS0t09JxxXb/xuASGQwABBBBA4CABwgoXBQIIHCAwfObyxyJRXdX5jFY685Rj0QmJwKoPNumdNZsVlRbPHt310pBMm2kigAACCFguQFixvEGUh4DXAsOnL/tZJBJZcmTjeup38RleD894GRKY/5f3VFD4vQkr/WeP7vrHDJXBsAgggAACCBwgQFjhgkAAgYMERsxY/n+STu/5k3Y68dg8hAIu8Ok/CrTkr2vNLD/OH921XcCny/QQQAABBHwkQFjxUbMoFQGvBEZMf3WiIrXuaNywri7r1kF1c2p7NTTjeCywp2ifnnl1tbZ/t0eKlt6ZP6bbRI9LYDgEEEAAAQQqFSCscHEggECFAiNmvLZEiv6s/YlHqdu5bVAKqMCrf9ugNZ+atfSRv+SPvqBnQKfJtBBAAAEEfCpAWPFp4ygbgXQLXDd92emlkcgrEamJCSsmtLAFS8CEFBNWotK2WtHoRQ+OufCDYM2Q2SCAAAII+F2AsOL3DlI/AmkUuG76q4OjkVoP18k+vOTyi07LMo+FsQVDwDz29fQrH5bsLf4hKxItvebBMd0eCcbMmAUCCCCAQJAECCtB6iZzQSANAiNmvPawFB1sFtpf0vkU1arFPzbSwOzpKUtLo3phxccyC+ulyCP5oy+4xtMCGAwBBBBAAIEkBfjUkSQUuyEQVoGyF0W+Yr4d7LijGqnHeSex4N7HF4NZUP/Sm+u1+ZtCM4sPskt10fQbu27z8ZQoHQEEEEAgwAKElQA3l6khkCqBITOXH58V1ROSOjVrXE89OrYVj4SlSte78xR8t0cvr1qvb7fvVkSRN6P7I1fkj+3yuXcVMBICCCCAAALuBAgr7rzYG4HQCtwwc3nuD1H9T0Tq1bBejrp3bKtjmjYIrYffJr7l2+/08lufaOfuIlP6kqyIrrh/VNfY7RU2BBBAAAEEbBUgrNjaGepCwFKB4TOXPxaJ6qrs2lnq/uOTdAIvjbS0U/8u67N/FMSCSvG+EvOHT+SP7nql9UVTIAIIIIAAAmZlJQoIIICAW4HrZi6fGY3qBnPcWe1b6Oz2LXR41mFuT8P+aRb4oWS/3lmzWe+u2RwbKarIrNmjLxiZ5mE5PQIIIIAAAikTIKykjJITIRAugREzl9+hqCZIymraqF4stLQ5rkm4ECye7YYvt8VCytYdu02VJYqWTubt9BY3jNIQQAABBCoUIKxwYSCAQLUFrp/+6nmlkVomsFxiTtLuhCNjoSW3fp1qn5MDayZQuGtvLKSs/eyfzoleqBUtnTRrTLc3a3ZmjkYAAQQQQMB7AcKK9+aMiEDgBIZPX35DJBK7y5JnXiB5zqnHZbU78UgeDfOw0+aRr7Wf/lNvf/Rl7EWPkgqiUU2aPabr/R6WwVAIIIAAAgikVICwklJOToZAeAWum/XXdtH9JRMUjfQ3CnXr1P7hpOOaHn5iizw1b9YwvDBpnrn5lq9PNxfoky+3/rBn777DY8NFok9GDsua9OD1P1mb5uE5PQIIIIAAAmkVIKyklZeTIxA+gREzXr06osOujCra1Zm9CSsmtLRu0UT16maHDyXFM969p1gbN2+LhRQTVpwtosjyqPY/nj+622MpHpLTIYAAAgggkBEBwkpG2BkUgeALXDfjtfNLVdo3osjlkpqbGZtvDGt5TCMd2bi+jmpSnzsuLi6Db7bt1Nfbdsn8uumrHTKPfZVtW6KKPl1LtZ56cPQFb7g4JbsigAACCCBgvQBhxfoWUSAC/ha4ZurLDWvXzuoblfpGpIvjZ5N9eJaOzKuno5s21LFHNiS8xOF8tXWnvt66U19t/U7m92XvSCnfIyq9GJGe2rev5KmHb+7+79sr/r5cqB4BBBBAAIEDBAgrXBAIIOCZwMj7Xzu7ZH+0UySicxXVuYqoVeLgtQ/PKs3Jzqplgox58aT5X07Zr0F6l4u5M2ICSNG+ktivsf/9UKKi4pLSfT+U1KqgKRsUia6Sar17WERvPXDDBe941jgGQgABBBBAIEMChJUMwTMsAghII+9f1nZ/afQ86bCOkvlV7XH5l0BU0Q8jivxVUa2IHF767oPXd/sUGwQQQAABBMImQFgJW8eZLwIWC0ycuDzrq3rKzaql3FpSbiSi3P3m1/3/+r1UWi9V5S+eN+6S/T/sO/yyEfc/m6pzujtPrd3RqAqjh6nwMKnQ/L5UKiwpVeExu1U4cWLXEnfnY28EEEAAAQSCJ0BYCV5PmRECCFQtkCNpu1nzL+nIst9XfRR7IIAAAggggICnAoQVT7kZDAEELBG4RdKtZWElX9KNltRFGQgggAACCCAQJ0BY4XJAAIGwCZi7KQWS6pdN3HwH8NGStoYNgvkigAACCCBguwBhxfYOUR8CCKRaYJyk2yUdUXbiYklzJY1K9UCcDwEEEEAAAQRqJkBYqZkfRyOAgL8EzFcCm7UqDRPKLi17ceU3/poO1SKAAAIIIBBsAcJKsPvL7BBA4ECBMZKmSDJ3U0xoOUxSE0lZkv5b0lDAEEAAAQQQQMAeAcKKPb2gEgQQSL/AGkm7JY2VdHbZWpXHywLMKZLOl7Ql/WUwAgIIIIAAAggkI0BYSUaJfRBAICgCjSTtKJuMWaPSQtLosr9uI2lDUCbKPBBAAAEEEAiCAGElCF1kDgggUB2BGyS1ZGF9deg4BgEEEEAAAW8ECCveODMKAgjYJzBSUitJJrSwIYAAAggggICFAoQVC5tCSQgg4InAdZLMo1/XezIagyCAAAIIIICAawHCimsyDkAAgYAIjJDUVpIJLWwIIIAAAgggYKEAYcXCplASAgh4IjBMUjtJJrSwIYAAAggggICFAoQVC5tCSQgg4ImAeadKB0kmtLAhgAACCCCAgIUChBULm0JJCCDgicAQSafzIkhPrBkEAQQQQACBagkQVqrFxkEIIBAAgWsk/UjStQGYC1NAAAEEEEAgkAKElUC2lUkhgEASAoPL3mJvQgsbAggggAACCFgoQFixsCmUhAACngj8l6RzJZnQwoYAAggggAACFgoQVixsCiUhgIAnAr+R1EnSIE9GYxAEEEAAAQQQcC1AWHFNxgEIIBAQgaslnS/JhBY2BBBAAAEEELBQgLBiYVMoCQEEPBH4f5K6SrrKk9EYBAEEEEAAAQRcCxBWXJNxAAIIBETg15K6STKhhQ0BBBBAAAEELBQgrFjYFEpCAAFPBK6U1F2SCS1sCCCAAAIIIGChAGHFwqZQEgIIeCIwUNIlkq7wZDQGQQABBBBAAAHXAoQV12QcgAACAREYIKmnJBNa2BBAAAEEEEDAQgHCioVNoSQEEPBE4FeSeksyoYUNAQQQQAABBCwUIKxY2BRKQgABTwT6SfpPSSa0sCGAAAIIIICAhQKEFQubQkkIIOCJwC8lXS7JhBY2BBBAAAEEELBQgLBiYVMoCQEEPBHoWxZUfuHJaAyCAAIIIIAAAq4FCCuuyTgAAQQCImDuqvSXZEILGwIIIIAAAghYKEBYsbAplIQAAp4IXFb2TWAmtLAhgAACCCCAgIUChBULm0JJCCDgicClZW+vN4vs2RBAAAEEEEDAQgHCioVNoSQEEPBEoI+kqyWZ0MKGAAIIIIAAAhYKEFYsbAolIYCAJwK9JA0ue9eKJwMyCAIIIIAAAgi4EyCsuPNibwQQCI7AzyVdK8mEFjYEEEAAAQQQsFCAsGJhUygJAQQ8EegpaagkE1rYEEAAAQQQQMBCAcKKhU2hJAQQ8ETgEknXSfqZJ6MxCAIIIIAAAgi4FiCsuCbjAAQQCIjAxZJGSjKhhQ0BBBBAAAEELBQgrFjYFEpCAAFPBH4qaZQkE1rYEEAAAQQQQMBCAcKKhU2hJAQQ8ESgu6Sxknp4MhqDIIAAAggggIBrAcKKazIOQACBgAhcJOkmSSa0sCGAAAIIIICAhQKEFQubQkkIIOCJwIWSxkvq5sloDIIAAggggAACrgUIK67JOAABBAIi0FXSbZJMaGFDAAEEEEAAAQsFCCsWNoWSEEDAE4ELJN0hyYQWNgQQQAABBBCwUICwYmFTKAkBBDwR+ImkuyV18WQ0BkEAAQQQQAAB1wKEFddkHIAAAgEROF/SZEkmtLAhgAACCCCAgIUChBULm0JJCCDgiUBnSfdIMqGFDQEEEEAAAQQsFCCsWNgUSkIAAU8EzpM0TVInT0ZjEAQQQAABBBBwLUBYcU3GAQggEBCBjpKmSzKhhQ0BBBBAAAEELBQgrFjYFEpCAAFPBM6V9ICkH3syGoMggAACCCCAgGsBwoprMg5AAIGACJwj6UFJJrSwIYAAAggggICFAoQVC5tCSQgg4InA2ZJmSzKhhQ0BBBBAAAEELBQgrFjYFEpCAAFPBH4kaZ6kszwZjUEQQAABBBBAwLUAYcU1GQcggEBABM6U9IgkE1rYEEAAAQQQQMBCAcKKhU2hJAQQ8ETgDEm/k2R+ZUMAAQQQQAABCwUIKxY2hZIQQMATgdMl/UHSf3gyGoMggAACCCCAgGsBwoprMg5AAIGACJwm6XFJJrSwIYAAAggggICFAoQVC5tCSQgg4InAqZKelNTBk9EYBAEEEEAAAQRcCxBWXJNxAAIIBESgvaSFkkxoYUMAAQQQQAABCwUIKxY2hZIQQMATgXaS/izJhBY2BBBAAAEEELBQgLBiYVMoCQEEPBE4WdL/SjrFk9EYBAEEEEAAAQRcCxBWXJNxAAIIBESgraTFkkxoYUMAAQQQQAABCwUIKxY2hZIQQMATgZMkPS/J/MqGAAIIIIAAAhYKEFYsbAolIYCAJwKtJb0gqY0nozEIAggggAACCLgWIKy4JuMABBAIiMCJkl6SZEILGwIIIIAAAghYKEBYsbAplIQAAp4ItJL0qqQTPBmNQRBAAAEEEEDAtQBhxTUZByCAQEAEjpe0XJIJLWwIIIAAAgggYKEAYcXCplASAgh4ItBS0l8lmV/ZEEAAAQQQQMBCAcKKhU2hJAQQ8ESghaSVko7zZDQGQQABBBBAAAHXAoQV12QcgAACARE4VtIqSSa0sCGAAAIIIICAhQKEFQubQkkIIOCJQHNJb0syv7IhgAACCCCAgIUChBULm0JJCCDgicDRkv4u6RhPRmMQBBBAAAEEEHAtQFhxTcYBCCAQEIGjJL0vyYQWNgQQQAABBBCwUICwYmFTKAkBBDwRaCZptaQjPRmNQRBAAAEEEEDAtQBhxTUZByCAQEAEmkpaI8mEFjYEEEAAAQQQsFCAsGJhUygJAQQ8EWgiaZ0k8ysbAggggAACCFgoQFixsCmUhAACngg0lrRBUp4nozEIAggggAACCLgWIKy4JuMABBAIiEAjSZ9KMqGFDQEEEEAAAQQsFCCsWNgUSkIAAU8EciVtkmR+ZUMAAQQQQAABCwUIKxY2hZIQQMATgQaSNktqWDZatqRiT0ZmEAQQQAABBBBISoCwkhQTOyGAQEAEbpY0XtKNkhZI2lL2GJj567skjZaUH5C5Mg0EEEAAAQR8L0BY8X0LmQACCLgQMG+r/0fZHZRdZUHle0lZkvZLMndb2BBAAAEEEEDAEgHCiiWNoAwEEPBM4AFJQyTVjhvRBJY7JU3zrAoGQgABBBBAAIEqBQgrVRKxAwIIBEzAvATyK0mHxc1rZ9lXGJcEbK5MBwEEEEAAAV8LEFZ83T6KRwCBagrMkDS87O6KuasySdLUap6LwxBAAAEEEEAgTQKElTTBcloEELBawLwI8puytSq7y95izzeBWd0yikMAAQQQCKMAYSWMXWfOCCBgBMz6lOsk3S1pMiQIIIAAAgggYJ8AYcW+nlARAgh4I2BeBjlX0iBJe7wZklEQQAABBBBAwI0AYcWNFvsiEE6B1m3atHl5w4YNx4dz+sy6pgJt2rTZtGHDhlY1PQ/HI4AAAgiET4CwEr6eM2MEXAk0adJkyciRI382YcIEV8exMwJGoE+fPjufffZZ88id+RIDNgQQQAABBFwJEFZccbEzAqETuLRly5Z/2LRpEy9LDF3raz7hRYsW6eqrr95cWFh4XM3PxhkQQAABBMIoQFgJY9eZMwJJCuTm5n752GOPtbj00kuTPILdEPi3wPHHH7/ziy+++H+SFuGCAAIIIIBAdQQIK9VR4xgEwiEwoXfv3mMXL17MXZVw9Duls5w0aZIeeOCBv2zbtq1nSk/MyRBAAAEEQiVAWAlVu5ksAkkLtJa0YcOGDWrd2vyWDYHkBTZu3Kg2bdqYA8z/bUz+SPZEAAEEEEDgQAHCClcEAggcJMCiei6KmgiwqL4mehyLAAIIIBAvQFjhekAAgUQBFtVzTVRbgEX11abjQAQQQACBCgQIK1wWCCBwgACL6rkgaiLAovqa6HEsAggggECiAGGFawIBBOIFWFTP9VBtARbVV5uOAxFAAAEEKhEgrHBpIICAI8Cieq6FaguwqL7adByIAAIIIHAIAcIKlwcCCMQEWFTPhVATARbV10SPYxFAAAEEKhMgrHBtIICAEWBRPddBtQVYVF9tOg5EAAEEEKhCgLDCJYIAAmJRPRdBTQRYVF8TPY5FAAEEEDiUAGGF6wMBBFhUzzVQbQEW1VebjgMRQAABBJIQIKwkgcQuCARYgEX1AW5uuqfGovp0C3N+BBBAAAHCCtcAAiEWYFF9iJufgqmzqD4FiJwCAQQQQOCQAoQVLhAEwivAovrw9r7GM2dRfY0JOQECCCCAQBIChJUkkNgFgSAKsKg+iF31bk4sqvfOmpEQQACBMAsQVsLcfeYeZgEW1Ye5+zWcO4vqawjI4QgggAACSQsQVpKmYkcEAiPAovrAtNL7ibCo3ntzRkQAAQTCLEBYCXP3mXsoBVhUH8q2p2zSLKpPGSUnQgABBBBIQoCwkgQSuyAQIAEW1QeomV5PhUX1XoszHgIIIIAAYZ+F47wAACAASURBVIVrAIEQCbCoPkTNTsNUWVSfBlROiQACCCBwSAHCChcIAuERCNSi+rvvvlu33377Ad1bsWKFOnXqFPuzvXv3atSoUTr//PM1cODAlHR5/vz5evzxx2V+zcvLS8k5/XISFtX7pVPUiQACCARLgLASrH4yGwQqEwjMononhJiJzpw5U3Xq1InNef369erXr5/Gjh0bCyeEldT9zcCi+tRZciYEEEAAAXcChBV3XuyNgC8FgrSo3oSS66+/XrNmzVLbtm0P6Ef8nY+6detyZyVFVyuL6lMEyWkQQAABBFwLEFZck3EAAr4TCNSi+pUrV2r48OFauHDhQWElvjMV3Vlx/mzevHnlu95111267bbbyv/anL9z586xvz799NMPGCfxMbCCgoLyR8yC+mgYi+p99/c7BSOAAAKBEiCsBKqdTAaBgwWCtqjeCQgvvfSSnnjiiUrXoySGFeevmzdvXh5OEh8dc/569uzZsbUvieEk/q+NtHnc7Pjjjz/gcbSgXYMsqg9aR5kPAggg4C8Bwoq/+kW1CLgVCNSiemfy8YHF+bOf/vSnByx8TwwrFT0+lhhgzKL9LVu2VBo+nLDy3//93zILzs0Wv27GbXNs359F9bZ3iPoQQACB4AsQVoLfY2YYXoHALKo/VAvjH9sy+zmPdR1qgb1zB+WDDz6Indocc+ONN8bWuMTfeUkc14SVadOm6cgjj1QkEgn0t4KxqD68/+Bg5ggggIBNAoQVm7pBLQikUCBIi+qTZTF3Rp5++unYOpPjjjvugAX2ietVEgOKE1YO9VXHJqxcccUV6tGjh/75z3/q8ssvP2C9S7J1+mE/FtX7oUvUiAACCARfgLAS/B4zw3AKBGpRfbItjF9zcuaZZx4QVipamB//GFiyd1ac96ysW7cuthA//t0uydZp+34sqre9Q9SHAAIIhEeAsBKeXjPTEAkEbVF9fOsOta4kfl1K4p0Vc1fkjTfeqPDdLM4dkmTXrJhzOV+NbGoL2roVFtWH6B8WTBUBBBCwXICwYnmDKA+BaggEclG94+DcPanoESwTNsxmvoo4cc2Ks7bFuRMS/1jYtddeGwscX375ZezFks63gSXejUn8drDEbxOrRq+sO4RF9da1hIIQQACBUAsQVkLdfiYfQIFQLKqv6H0pppfxj2RVtMDeWXPi9N189fFnn30mE0qc96QkLtiPP2diWDHniV8nk/iSSr9dXyyq91vHqBcBBBAIvgBhJfg9ZoYhEgjjovoQtTftU2VRfdqJGQABBBBAwKUAYcUlGLsjYLFAKBfVW9wPX5XGonpftYtiEUAAgdAIEFZC02omGnSBIC+qD3rvbJgfi+pt6AI1IIAAAggkChBWuCYQCIZAoBfVB6NF9s6CRfX29obKEEAAgbALEFbCfgUw/yAIhGJRfRAaZeMcWFRvY1eoCQEEEEDAESCscC0g4HMBFtX7vIEZLp9F9RluAMMjgAACCBxSgLDCBYKAvwVYVO/v/mW0ehbVZ5SfwRFAAAEEkhAgrCSBxC4I2CrAonpbO+OPulhU748+USUCCCAQZgHCSpi7z9z9LsCier93MIP1s6g+g/gMjQACCCCQtABhJWkqdkTAKgEW1VvVDn8Vw6J6f/WLahFAAIEwCxBWwtx95u5bARbV+7Z1VhTOonor2kARCCCAAAJJCBBWkkBiFwQsE2BRvWUN8VM5LKr3U7eoFQEEEECAsMI1gIDPBFhU77OGWVYui+otawjlIIAAAggcUoCwwgWCgL8EWFTvr35ZVS2L6q1qB8UggAACCCQhQFhJAoldELBEgEX1ljTCj2WwqN6PXaNmBBBAAAHCCtcAAj4RYFG9TxplaZksqre0MZSFAAIIIHBIAcIKFwgC/hBgUb0/+mRllSyqt7ItFIUAAgggkIQAYSUJJHZBINMCLKrPdAf8PT6L6v3dP6pHAAEEwixAWAlz95m7XwRYVO+XTllYJ4vqLWwKJSGAAAIIJC1AWEmaih0RyIgAi+ozwh6MQVlUH4w+MgsEEEAgzAKElTB3n7lbL8CieutbZHWBLKq3uj0UhwACCCCQhABhJQkkdkEgQwIsqs8QfBCGZVF9ELrIHBBAAAEECCtcAwhYKsCieksb45OyWFTvk0ZRJgIIIIDAIQUIK1wgCNgpwKJ6O/vii6pYVO+LNlEkAggggEASAoSVJJDYBQGvBdq0afP5hg0bjvd6XMYLhkCbNm02bdiwobukjcGYEbNAAAEEEAirAGElrJ1n3gggMEtSPUm/gQIBBBBAAAEE7BQgrNjZF6pCAIH0CuRI2i7pcElHlv0+vSNydgQQQAABBBBwLUBYcU3GAQggEACBWyTdWhZW8iXdGIA5MQUEEEAAAQQCJ0BYCVxLmRACCFQhYO6mFEiqX7bffklHS9qKHAIIIIAAAgjYJUBYsasfVIMAAukXGCfpdklHlA1VLGmupFHpH5oREEAAAQQQQMCNAGHFjRb7IoCA3wVqla1PaZgwkVJJzSV94/cJUj8CCCCAAAJBEiCsBKmbzAUBBKoSGCNpiiRzN8UssD9MUhNJWZL+W9LQqk7AzxFAAAEEEEDAOwHCinfWjIQAApkXWCNpt6Sxks4uW6vyeFmAOUXS+ZK2ZL5MKkAAAQQQQAABI0BY4TpAAIEwCTSStKNswmaNSgtJo8v+uo2kDWHCYK4IIIAAAgjYLkBYsb1D1IcAAukSuEFSSxbWp4uX8yKAAAIIIFBzAcJKzQ05AwII+FNgpKRWkkxoYUMAAQQQQAABCwUIKxY2hZIQQMATgeskmUe/rvdkNAZBAAEEEEAAAdcChBXXZByAAAIBERghqa0kE1rYEEAAAQQQQMBCAcKKhU2hJAQQ8ERgmKR2kkxoYUMAAQQQQAABCwUIKxY2hZIQQMATAfNOlQ6STGhhQwABBBBAAAELBQgrFjaFkhBAwBOBIZJO50WQnlgzCAIIIIAAAtUSIKxUi42DEEAgAALXSPqRpGsDMBemgAACCCCAQCAFCCuBbCuTQgCBJAQGl73F3oQWNgQQQAABBBCwUICwYmFTKAkBBDwR+C9J50oyoYUNAQQQQAABBCwUIKxY2BRKQgABTwR+I6mTpEGejMYgCCCAAAIIIOBagLDimowDEEAgIAJXSzpfkgktbAgggAACCCBgoQBhxcKmUBICCHgi8P8kdZV0lSejMQgCCCCAAAIIuBYgrLgm4wAEEAiIwK8ldZNkQgsbAggggAACCFgoQFixsCmUhAACnghcKam7JBNa2BBAAAEEEEDAQgHCioVNoSQEEPBEYKCkSyRd4cloDIIAAggggAACrgUIK67JOAABBAIiMEBST0kmtLAhgAACCCCAgIUChBULm0JJCCDgicCvJPWWZEILGwIIIIAAAghYKEBYsbAplIQAAp4I9JP0n5JMaGFDAAEEEEAAAQsFCCsWNoWSEEDAE4FfSrpckgktbAgggAACCCBgoQBhxcKmUBICCHgi0LcsqPzCk9EYBAEEEEAAAQRcCxBWXJNxAAIIBETA3FXpL8mEFjYEEEAAAQQQsFCAsGJhUygJAQQ8Ebis7JvATGhhQwABBBBAAAELBQgrFjaFkhBAwBOBS8veXm8W2bMhgAACCCCAgIUChBULm0JJCCDgiUAfSVdLMqGFDQEEEEAAAQQsFCCsWNgUSkIAAU8EekkaXPauFU8GZBAEEEAAAQQQcCdAWHHnxd4IIBAcgZ9LulaSCS1sCCCAAAIIIGChAGHFwqZQEgIIeCLQU9JQSSa0sCGAAAIIIICAhQKEFQubQkkIIOCJwCWSrpP0M09GYxAEEEAAAQQQcC1AWHFNxgEIIBAQgYsljZRkQgsbAggggAACCFgoQFixsCmUhAACngj8VNIoSSa0sCGAAAIIIICAhQKEFQubQkkIIOCJQHdJYyX18GQ0BkEAAQQQQAAB1wKEFddkHIAAAgERuEjSTZJMaGFDAAEEEEAAAQsFCCsWNoWSEEDAE4ELJY2X1M2T0RgEAQQQQAABBFwLEFZck3EAAggERKCrpNskmdDChgACCCCAAAIWChBWLGwKJSGAgCcCF0i6Q5IJLWwIIIAAAgggYKEAYcXCplASAgh4IvATSXdL6uLJaAyCAAIIIIAAAq4FCCuuyTgAAQQCInC+pMmSTGhhQwABBBBAAAELBQgrFjaFkhBAwBOBzpLukWRCCxsCCCCAAAIIWChAWLGwKZSEAAKeCJwnaZqkTp6MxiAIIIAAAggg4FqAsOKajAMQQCAgAh0lTZdkQgsbAggggAACCFgoQFixsCmUhAACngicK+kBST/2ZDQGQQABBBBAAAHXAoQV12QcgAACARE4R9KDkkxoYUMAAQQQQAABCwUIKxY2hZIQQMATgbMlzZZkQgsbAggggAACCFgoQFixsCmUhAACngj8SNI8SWd5MhqDIIAAAggggIBrAcKKazIOQACBgAicKekRSSa0sCGAAAIIIICAhQKEFQubQkkIIOCJwBmSfifJ/MqGAAIIIIAAAhYKEFYsbAolIYCAJwKnS/qDpP/wZDQGQQABBBBAAAHXAoQV12QcgAACARE4TdLjkkxoYUMAAQQQQAABCwUIKxY2hZIQQMATgVMlPSmpgyejMQgCCCCAAAIIuBYgrLgm4wAEEAiIQHtJCyWZ0MKGAAIIIIAAAhYKEFYsbAolIYCAJwLtJP1ZkgktbAgggAACCCBgoQBhxcKmUBICCHgicLKk/5V0iiejMQgCCCCAAAIIuBYgrLgm4wAEEAiIQFtJiyWZ0MKGAAIIIIAAAhYKEFYsbAolIYCAJwInSXpekvmVDQEEEEAAAQQsFCCsWNgUSkIAAU8EWkt6QVIbT0ZjEAQQQAABBBBwLUBYcU3GAQggEBCBEyW9JMmEFjYEEEAAAQQQsFCAsGJhUygJAQQ8EWgl6VVJJ3gyGoMggAACCCCAgGsBwoprMg5AAIGACBwvabkkE1rYEEAAAQQQQMBCAcKKhU2hJAQQ8ESgpaS/SjK/siGAAAIIIICAhQKEFQubQkkIIOCJQAtJKyUd58loDIIAAggggAACrgUIK67JOAABBAIicKykVZJMaGFDAAEEEEAAAQsFCCsWNoWSEEDAE4Hmkt6WZH5lQwABBBBAAAELBQgrFjaFkhBAwBOBoyX9XdIxnozGIAgggAACCCDgWoCw4pqMAxBAICACR0l6X5IJLWwIIIAAAgggYKEAYcXCplASAgh4ItBM0mpJR3oyGoMggAACCCCAgGsBwoprMg5AAIGACDSVtEaSCS1sCCCAAAIIIGChAGHFwqZQEgIIeCLQRNI6SeZXNgQQQAABBBCwUICwYmFTKAkBBDwRaCxpg6Q8T0ZjEAQQQAABBBBwLUBYcU3GAQggEBCBRpI+lWRCCxsCCCCAAAIIWChAWLGwKZSEAAKeCORK2iTJ/MqGAAIIIIAAAhYKEFYsbAolIYCAJwINJG2W1LBstGxJxZ6MzCAIIIAAAgggkJQAYSUpJnZCAIGACNwsabykGyUtkLSl7DEw89d3SRotKT8gc2UaCCCAAAII+F6AsOL7FjIBBBBwIWDeVv+Psjsou8qCyveSsiTtl2TutrAhgAACCCCAgCUChBVLGkEZCCDgmcADkoZIqh03ogksd0qa5lkVDIQAAggggAACVQoQVqokYgcEEAiYgHkJ5FeSDoub186yrzAuCdhcmQ4CCCCAAAK+FiCs+Lp9FI8AAtUUmCFpeNndFXNXZZKkqdU8F4chgAACCCCAQJoECCtpguW0CCBgtYB5EeQ3ZWtVdpe9xZ5vArO6ZRSHAAIIIBBGAcJKGLvOnBFAwAiY9SnXSbpb0mRIEEAAAQQQQMA+AcKKfT2hIgQQ8EbAvAxyrqRBkvZ4MySjIIAAAggggIAbAcKKGy32RcAygd9P/N/P9+zae7xlZVFOSATq1q+z6aqJ/9kqJNNlmggggAACGRAgrGQAnSERSJXAnDELoj1/0zVVp+M8CLgSWPK75Ro2fQD/HnGlxs4IIIAAAm4E+JeMGy32RcAyASesrPrL/2n7Nzssq45ygirQ+KhG6viz/xBhJagdZl4IIICAPQKEFXt6QSUIuBZwwor50MgdFtd8HFBNAed6I6xUE5DDEEAAAQSSFiCsJE3FjgjYJ0BYsa8nYaiIsBKGLjNHBBBAwA4BwoodfaAKBKolQFipFhsH1VCAsFJDQA5HAAEEEEhagLCSNBU7ImCfAGHFvp6EoSLCShi6zBwRQAABOwQIK3b0gSoQqJYAYaVabBxUQwHCSg0BORwBBBBAIGkBwkrSVOyIgH0ChBX7ehKGiggrYegyc0QAAQTsECCs2NEHqkCgWgKElWqxcVANBQgrNQTkcAQQQACBpAUIK0lTsSMC9gkQVuzrSRgqIqyEocsHzfHM1q1bP7Nx48aWoZw9k/a9wIknnrjp008/beX7iYRwAoSVEDadKQdHgLASnF76aSaEFT91KzW15uXlrZs0aVLbIUOGpOaEnAUBDwXat29fuHbt2lskPeThsAyVIgHCSoogOQ0CmRAgrGRCnTEJK+G6BurXrz+vZ8+eA5588sl64Zo5sw2CwLBhw4oWLlz4/Pbt238RhPmEcQ6ElTB2nTkHRoCwEphW+moihBVftaumxQ5s0aLFnE8++aRBTk5OTc/F8Qh4KjB//nyNGDFiS2FhYWtJRZ4OzmApEyCspIySEyHgvQBhxXtzRpQIK6G5ClrXrl37o6VLl2Z36dIlNJNmosEQ2Lhxo0499dR9xcXFPSS9HoxZhXMWhJVw9p1ZB0SAsBKQRvpsGoQVnzWsmuU2adLknbFjx541bty4ap6BwxDInMCPf/zjwr/97W/3SLovc1UwcioECCupUOQcCGRIgLCSIfiQD0tYCf4FkJWVNeWiiy4a9sILLzQM/myZYdAExo8fX/rwww8v27ZtW/egzS2M8yGshLHrzDkwAoSVwLTSVxMhrPiqXdUptlfjxo2f/Pjjj49o1qxZdY7nGAQyJvDcc89pwIABO3bv3n2ypG8zVggDp0yAsJIySk6EgPcChBXvzRmRNSsBvwaa1atXb/2CBQtye/XqFfCpMr2gCXz77bc6+eSTv9+xY0d/Sc8FbX5hnQ9hJaydZ96BECCsBKKNvpsEd1Z817KkC87Ly3t5yJAhF06aNKlW0gexIwKWCFx88cU7X3311fySkpLxlpREGSkQIKykAJFTIJApAcJKpuTDPS5hJbD9H9exY8db3nzzzdzAzpCJBVbgvvvu07Rp097Ztm3bOYGdZEgnRlgJaeOZdjAECCvB6KPfZkFY8VvHkqq3S05OztLVq1fXbt3avJKCDQH/CLz++uvq0aNH0b59+zpI2uifyqk0GQHCSjJK7IOApQKEFUsbE/CyCCuBa3Cd3NzcDbNnz24+YMCAwE2OCQVbYO/evWrbtu3OzZs3D5W0INizDefsCCvh7DuzDogAYSUgjfTZNAgrPmtYFeU2btz4z/369fv5nDlzXL+ifuXKlercuXP5CCtWrFCnTp1cA5nzPP7445o5c6bq1KlTfrz582XLlum2225zfc6CggLz9nJNnDjRfJh1fXx1D0hmXPMBe9SoUZo3b56qa+amPlPTnDlzdOONN+q9996r0NrN+Wzat3///ruXLFmyYNeuXdfaVBe1pE6AsJI6S86EgOcChBXPyRlQfBtYwC6CIe3atbtnzZo1rtepzJ8/X2+88UZ5wDAfiAcOHBgLFtUJLBW51iSs2Nyn9evX69FHH9Wdd955QDhLV81ej5eueSSe96GHHtKECRPWFxQUmK8pZguoAGEloI1lWuEQIKyEo8+2zZI7K7Z1pNr1nCnp7+a/tJ9xxhmuTmLuDNxxxx0aNGjQAXctTGDZtm1b7M/MB+R+/frpgw8+0E9/+lOZcGN+Fv8h3fkQffHFF+tPf/pTLPiYepy7NXfddVesrvg7K87YZm3Ntdf+6z+mO3cnzBhmvKVLl2ro0KF67bXXYndW3n33XZmvtX3ppZdi/3viiSf02Wef6fbbb4+dw7mjc/fdd8f+zGzOnzt3IjZt2qRzzjlHRUVF5fOuKATE31kx4zr1mF/NfIYNGxYLdaYOZ4zf/va35eOa2szPnbtNZlwT/k444YQq52Dqdu7YmN+b8czdFOfPzHi//OUvy6337NlTXsvpp5+uhQsX6rjjjov11mzTpk07wNfVRZLmnU1ffvSjH5lRzHX8fpqH4/QZFCCsZBCfoRGoqQBhpaaCHF8dAcJKddTsOyYvL2/dpEmT2g4ZMsR1ceZDugkB+fn5ysvLO+j4xEehnLswU6ZM0dSpU8s/7JtwcOGFF8aON4+BmVBiPlw7j26Zn1cUVsyH7+bNm8f2j6/lxRdfLL/bYz6IO4+BmdBgzu8EJhOiZs+erTPPPDP2Qf7KK68sryE+uDi1mTrMsWau5lezmUAR/3sHITGsOOOanzv1mN87oe2ZZ56JBSczl/i7U2afxHGrmoMJNs654gNl/HhO+DK9uPXWW2NzN2HIhCMznqnL/Or4VvaInuuLJsUHtG/fvnDt2rW3SHooxafmdJYJEFYsawjlIOBGgLDiRot9UyVAWEmVZObOU79+/Xk9e/Yc8OSTT9arThXmQ/X48eM1efLkCsNK4h2H+P1NoDCbuZvinGPdunWxMGH+q7/5cOzcSanoMbDEuzrxf21CSfwH//iwEv/n8bU7gcl8YI+/G2RqNHdsnCDlhBhnbjfddJPuvffeCu8uVTRuZeHB3FUxoch5dM4JQMcff/wBa0vMnyczh/h1RM7dkorCijE2c3d66NRnQtjcuXPLQ4yNj5ANGzasaOHChc9v3779F9W5fjnGXwKEFX/1i2oROECAsMIFkQkBwkom1FM65sAWLVrM+eSTTxrk5LheUx8rpLLHwJz/Cm8ewTIfrp01GfFhxXkUrHv37nrrrbdiwcQ5LpNhxcwr/k5G4l0fJ6w4c3fuRiSuO0m8s1LVnY5UhhVzZ8VZR2Tm4zyqF6SwYq6rESNGbCksLDTfsV2U0r8zOJmVAoQVK9tCUQgkJ0BYSc6JvVIrQFhJrafHZ2tdu3bt1UuXLs3p0qVLjYY+1AL7k08++YBv4orf1/kQbdZwmPUhzod+t4+BnX/++bFHsRIfA6vunRXzQd9s5pyJj2MlflOZCVcPPvigevXqFds/fnMbVg71GFj8uMncWTHfnObcpTEu119/vWbNmhUrz3nsLNnHwJzHw2y6s7Jx40adeuqp+4qLi3tIer1GFzAH+0aAsOKbVlEoAgcLEFa4KjIhQFjJhHpqxmzSpMnbY8eOPXvcuHEpOaH5AH3FFVeUnyv+a3grWmDvrG9x1kc460Di10Uks8DerDMpLCyMLQh3HnUyi/oTP9C7eQzMBCxn4bv5QgDzv2bNminxcSwz2UN9PbHbsGK+qjl+YX/iAnvnjk4yYaVJkyblX2pgFtM3aNBAffr0kTM3M5dkFtg763icR+O8/OayQ12Y5513XuGqVavukXRfSi5gTuILAcKKL9pEkQhULEBY4crIhABhJRPqNR8zKytrykUXXTTshRdeaFjzs2XuDM47Spz/8p+JSmxddJ4JC6/GHD9+fOnDDz+8bNu2bd29GpNx7BAgrNjRB6pAoFoChJVqsXFQDQUIKzUEzMzhvRo3bvzkxx9/fIS5W+DnLdNhxbmb5MXLHP3cp1TW/txzz2nAgAE7du/ebd6n8m0qz8257BcgrNjfIypEoFIBwgoXRyYECCuZUK/RmM3q1au3bsGCBY3MGgs2BPwkYN6Pc8opp3y/ffv2/pKe81Pt1JoaAcJKahw5CwIZEUhVWPns8081bMy1mnTbPTrrjLPL52JefnbXvbfrvQ/e05zp83RCqxPLf7ajcIdGjhumy3r/Qpf+/LIq52/2f/yPv9c1Vw1Vdb+BqMpBXO7w7vvv6PIremvgL6/U7TfdlfK6Fj3/jN7++1tJn9v0Ydkbr+q/fn2Ny5kcevdU2xNWUtqetJ8sLy/v5WuvvfbCyZMn10r7YAyAQIoFLrnkkp2vvPLK7JKSkltTfGpO5xMBwopPGkWZCFQkkKqwUlnwcELMx+vX6IF7Zx8QSswH/Ql333JQiKmsU7Memqlv/vl10h/cvei4qWn397v115WvHxTUvBg/fgwnGB515NG6fsiolA6fanvCSkrbk+6TjevYseMtb775Zm66B+L8CKRa4L777tO0adPe2bZt2zmpPjfn848AYcU/vaJSBA4SSFVYMSeu6AOtCSTPPPtnndruNH209sMDgoa5a2B+9sB9c9Qot1GV3Un1B+YqB6xiByeIjb/xNr3w8hKlIyS4qTGAYaW+JHOLaLobB/Y9SMC8wt38b181bLrk5OQsXb16de3Wrc0rKdgQ8I/A66+/rh49ehTt27evg6SN/qmcSlMtQFhJtSjnQ8BDgVSGFRNMZs2dcUD4MAHDbOed2/mAn1X0wdrsO/3Bf3+bpPNolTnePEo2/0+Px851Stv2sbsxxxzd/IA/Nz97+olnD3gMLf7Ojvl54uNazmNWJkzdMnHsAeePf2StopbEh63XVyyvMHg583RqT6yxqp8nPgbmPHbm1OPMZ2/R3tgjda+vfC32oy6dLijvQ+Ixjp8zv0MZJBonHlvdS7WKOysmpJjHNcZI2i+pTnXH4TgdIalQUrGkSZJmuAgtObm5uRvz8/ObJ74HBNeqBSr7ti+37xyp7OWZ8V9DXHU14dvD/LP1pJNO2rl58+ZhkuaHT4AZxwsQVrgeEPCxQCrDSuK6FeeDuFmTcmKr1rEP09cPHR0LE85jY85fJ941cX5+1pnnlD/SFL+PE2Di72YkPlbmfEh3Hj9z6jHHOutLzAf1kTcN15jrxsXGqWifitqbGLacuQ/5zbDyR90qCmTxNTpB4FBziA8rH328+oDH5hLPX9V4Tjgxju++93Z5mEnGINV3tSoJK05IMc+wmX+3DfYn9AAAIABJREFUmKByi6QHfPy3mA2l3ybpZkmlkqKSzDsmTGgxAabSrXHjxn/u16/fz+fMmVO9V9TbMHMLayCseNOU/v37716yZMmCXbt2XevNiIxiswBhxebuUBsCVQikMqw4H5bP+dGPYx/YzQf4mXN+q7vGT4k95mU+8B53bMvyn90xZbzuvHWyGjVqfECQcUpO/IAc/9fOnYTKFudX9khUYqCq6FG0ZNbSOEHIuZNTUcip6gsEqvq5cYgPKy++8pdDPjZX2d0qc574NSyJ80vGIM1hpUHZnRQnpNQuuwYKJDXhb+IaC5i7K+arWuuWnWl3WWiZIsnc+qwotAxp167dPWvWrAn8OhXnzoV5zM28BNFszlcKm7sXH3zwgZYuXaqxY8fqrLPOKn9honnho/n5tm3byt/sbl7O6ISRiy++WH/6059kXsj45Zdflh9nzmO2O++8U3v27Cl/iWT8iymdr1aeN2+efvWrX6lhw4YyL1k0L610NjP2G2+8oU2bNumll17SXXfdpdtuuy32ckjnDfTm5ZLjx4/X5MmT5bxMs8ZXkw9O8NBDD2nChAnrCwoKzNcUsyEQ+69fbAgg4FOBVIYVQ+A89mU+HCc+wpT4wbuib7lyPsA7jzPFP7ZVUXgxj41V9E1clQWBxA/0FX3bVjJhpbL1OYlfGOA82lbZt4VV9fP4+r76ekvsG9fMlxUkPu5m7KtasxL/mF3841zJGKQ5rDwtqbekw336t5Ffyy6S9JCkxG9jOEPSe+Yt8GecYX4b7M0JBs2bN4992DdhY+LEicrPz9eLL74YCwQmcJhg4bzN3nnTvfnZlClTNHXqVA0aNCgWJpywYNQef/zx2M9vvfVWOS+gdEJG4nEmWMyZM0c33nijnnnmGX322Wfl9Vx//fWaNWvWQWHFnN+cr27durEwY8Yw27Jly2LHmkfRnN8Hu4v/nt3777+vM8880/yB+b/3wzJv5nloAcIKVwgCPhZIdViJX7divmbYuZNiiMxdDeduyvMvPRtTc/6Lf/wHaeeD/cO/n3vAt39V9IHZeYTJaYHzOFfiY2bOz1MRVhIDVWL7nRqcP6+sxmR+nhgkEseODx2VPQZmvlrZbM6+2wu3H/A4mQVhpbI7K9sl5fn4by9bSk+8s/J92SNhFd5ZycvLWzdp0qS2Q4YMsaX+tNaRuCYk/q/ffffdA0LDo48+GrsjYu6gxN+1MKHGbOZuinMnY926dbGwMnTo0FigcI5z7ryMHDkyFnDMXRFnM3dX/vCHP8T2d8JPsmtWzDGJNZjw49xlSSuiRSdv37594dq1a83joyaIsyEQEyCscCEg4GOBVIcVJ5CMHDZGf1jwO40admP5u1WcD9OXdO8Z+/Ys8wiXWb9S2TtaDvUYWEXvWXFCgVmj0qVz1wrf4ZL4qFoyH9QT22uOeeh3cyr8yuXE9SAVHWvWyCR+jXNicHF+fqj3rDjBxRxrvlGtTk6d2BcOOGtgKrvTUtFjYIl3uRL3SfOdFeffI6xZSc8/S5w1K2a9ilm3UunjX/Xr15/Xs2fPAU8++WS99JRi31lTEVacR8G6d++ut956q/yuRlVhxdyFSXxE61D1JD4G5tx9MapOWDFfhmDOe9ppp+mFF14I1SNgw4YNK1q4cOHz27dv/4V9VxoVZVKAsJJJfcZGoIYCqQ4rzgfkevXq6+tvvipfr+KU6byX5ON1a2LrVcyi74q+Rcz5IH5s8xbli+GT+cDsPIZmXhwZ/8HdGb+iNStVfVCPJ67qUavEtSwVtSf+Ubmqfl7VSyHj71YlLtiv7O6SGf8vS5eUh61kAlsy9m4uRb4NzI1WjfZ1821gA1u0aDHnk08+aWDLS1drNPMkD3YeAzv//PNj60cSHwNzAoG5k1LRY2DmETGz3XHHHbH1Lbfffrs6deoUewSrqsfAzONhVY1r6nHzGJgZ2xxj6nIebUuSwte7mbA2YsSILYWFheY7ts0jjmwIlAsQVrgYEPCxQKrDiqFI/HapeJ6K3vhe0TdpOY+FxX8Fb1UL7BODSLLfBuYmrFR2F8iZY/xCe/OI27jbRsfuIJkvHDBb/PHON6RV9nNz16mqBfaH+oa0ihb9x3+NsbPuxcKw4nDynpXU/LMlmfestK5du/bqpUuX5nTp0iU1o/rkLE5YKSws1MKFCxW/0D3x64FNCOjXr18slDgL7J2F6yacmDsa5hjzZ/FfXZyuBfbffvtt7DEy878nnngiFrbM5szJWSfjk1ZUu8yNGzeqQ4cO+4qKinpIer3aJ+LAwAoQVgLbWiYWBoF0hJVD3V2o6CuJjXPiu0DMug+z3iX+cav4d6aYD9rOh31nMb45T+LjVYnvWaloPYmbsJLMHYb4x8ScbzqrrMaK1r/Ez6GiLykwj5E5W3yYi3d01qckjm/2N18Xbb4IwPma5WTCSqK9CVI12XiDfU30Un9skyZN3h47duzZ48aNS/3JLT9jED/Yx98dCsO3gJ133nmFq1atMl/J/e8XdVl+3VGetwKEFW+9GQ2BlAqkI6yktEBOFkgBwoo9bc3Kyppy0UUXDX/hhRfMFx2EbgtaWDF3dDp37nzAnZYgN3X8+PGl8+bNW1ZQUNA9yPNkbjUTIKzUzI+jEcioAGElo/yhHZywYk3rezVu3PjJjz/++IhmzZpZUxSFIJCMwHPPPacBAwbs2L17t3mfinmXEBsCFQoQVrgwEPCxAGHFx83zcemEFSua16xevXrrFixY0KhXr15WFEQRCCQrYNbrnHLKKd9v3769v6Tnkj2O/cIpQFgJZ9+ZdUAECCsBaaTPpkFYyXzDmjRp8vI111xz4eTJk2tlvhoqQMCdwCWXXPLdK6+8MqekpORWd0eydxgFCCth7DpzDowAYSUwrfTVRAgrGW/XuI4dO97y5ptv5ma8EgpAwKXAfffdp2nTpr2zbdu2c1weyu4hFSCshLTxTDsYAoSVYPTRb7MgrGS0Y12ys7OXfvTRR7VbtzavpGBLlYD56mLznhWzxX+1cfxXHjtjXXvttbF3odSpU6d8+MqOT1V9QTjP66+/rh49ehTt27evg6SNQZgTc0i/AGEl/caMgEDaBAgraaPlxIcQIKxk7PLIyc3N3Zifn9/ceSdHxioJ0MCJL5Y0U4t/74rzhvs777yzPJyY97G88cYbscBitlGjRpW/IDLx+DB8/XAyl4N5d9RJJ520c/PmzcMkzU/mGPZBwAgQVrgOEPCxAGHFx83zcemElcw0r3Hjxn/u16/fz+fMmZOTmQqCOaq5c/Loo48qPoyYmZo/b9KkiSoKKybgmLfeDxo0KIZyqOMJK/+6bvr37797yZIlC3bt2nVtMK8kZpUuAcJKumQ5LwIeCBBWPEBmiIMECCsZuSiGtGvX7p41a9awTiXF/Ilvuk88fWVhxjz2deGFF2rTpk367LPPdNttt6W4suCc7qGHHtKECRPWFxQUmK8pZkPAlQBhxRUXOyNglwBhxa5+hKUawornnT5D0nt///vfdeaZZ3o+eNAHNI98LVu2rNKwUVVYMT6HOj7oflXN7/3333eu2x+Z67iq/fk5AokChBWuCQR8LEBY8XHzfFw6YcXb5uXl5a2bNGlS2yFDhng7cEhGO1QYOeGEE3TWWWcd9JhXMo+BmTsv5viwry9q37594dq1a2+R9FBILimmmWIBwkqKQTkdAl4KEFa81GYsR4Cw4t21UL9+/Xk9e/Yc8OSTT9bzbtRwjcQC+/T1e9iwYUULFy58fvv27b9I3yicOegChJWgd5j5BVqAsBLo9lo7OcKKZ60Z0KJFi7nr169vEP8VuZ6NHqKBnMAyb9682KzdfnXxoY4PEeMBU12wYIGGDx++pbCwsI2kvWF1YN41FyCs1NyQMyCQMQHCSsboQz0wYcWT9reuXbv26qVLl+Z06dLFkwEZBIFUCWzcuFEdOnTYV1RU1EPS66k6L+cJpwBhJZx9Z9YBESCsBKSRPpsGYSX9DWvSpMnbY8eOPXvcuHHpH4wREEixwHnnnVe4atWqeyTdl+JTc7oQChBWQth0phwcAcJKcHrpp5kQVtLbraysrMndunUb8eKLLzZI70icHYHUC0yYMKH0oYceWlZQUNA99WfnjGEUIKyEsevMOTAChJXAtNJXEyGspLVdvRo1avTkunXrjmjWrFlaB+LkCKRa4LnnntOAAQMKd+/e3VbSt6k+P+cLpwBhJZx9Z9YBESCsBKSRPpsGYSVtDWtWr169dQsWLGjUq1evtA3CiRFIh8C3336rU0455fvt27f3l/RcOsbgnOEUIKyEs+/MOiAChJWANNJn0yCspKdhTZo0efmaa665cPLkybXSMwJnRSB9Apdccsl3r7zyypySkpJb0zcKZw6jAGEljF1nzoERIKwEppW+mghhJS3tGnfuuefe8tZbb+Wm5eycFIE0Ctx3332aNm3au9u2bTs7jcNw6pAKEFZC2nimHQwBwkow+ui3WRBWUt6xLtnZ2Us/+uij2q1bt075yTkhAukUeP3119WjR4/iffv2nSppYzrH4tzhFCCshLPvzDogAoSVgDTSZ9MgrKS0YTm5ubkb8/Pzmw8cODClJ+ZkCKRboKioSCeddNLOzZs3D5M0P93jcf5wChBWwtl3Zh0QAcJKQBrps2kQVlLXsMaNG/+5X79+P58zZ05O6s7KmRDwRqB///67lyxZsmDXrl3XejMio4RRgLASxq4z58AIEFYC00pfTYSwkrJ2DWnXrt09a9asYZ1Kykg5kVcCDz30kCZMmLC+oKDgZK/GZJxwChBWwtl3Zh0QAcJKQBrps2kQVlLTsNatW2/auHFjy9ScjbMg4K1A69atv9i4ceNlkt7zdmRGC5sAYSVsHWe+gRIgrASqnb6ZDGHFN62iUAQQQMD3AoQV37eQCYRZgLAS5u5nbu6ElczZMzICCCAQNgHCStg6znwDJUBYCVQ7fTMZwopvWkWhCCCAgO8FCCu+byETCLMAYSXM3c/c3AkrmbNnZAQQQCBsAoSVsHWc+QZKgLASqHb6ZjKEFd+0ikIRQAAB3wsQVnzfQiYQZgHCSpi7n7m5E1YyZ8/ICCCAQNgECCth6zjzDZQAYSVQ7fTNZAgrvmkVhSKAAAK+FyCs+L6FTCDMAk5YWfWX/9P2b3aEmYK5eyjQ+KhG6viz/5AJLcOmD+DfIx7aMxQCCCAQNgH+JRO2jjPfQAk4YSVQk2IyvhEgrPimVRSKAAII+FaAsOLb1lE4AtLvJ/7v53t27T0eCwQyIVC3fp1NV038z1aZGJsxEUAAAQTCIUBYCUefmSUCCBwsUF/SY5KulrQLIAQQQAABBBCwT4CwYl9PqAgBBLwRuEfSGEnTJd3izZCMggACCCCAAAJuBAgrbrTYFwEEgiJg7qpslZQtqVhSU+6uBKW1zAMBBBBAIEgChJUgdZO5IIBAsgLmrspoSbUl7ZM0g7srydKxHwIIIIAAAt4JEFa8s2YkBBCwQyD+ropTEXdX7OgNVSCAAAIIIHCAAGGFCwIBBMImEH9XxZk7d1fCdhUwXwQQQAABXwgQVnzRJopEAIEUCZi7KgWS9kvaI6lx2V/XlZQlKY+1KymS5jQIIIAAAgikQICwkgJEToEAAr4RMN/+NUnSzZIekBSVZP45OFLSVEkTyr4dzDcTolAEEEAAAQSCLEBYCXJ3mRsCCFQl4ISVqvbj5wgggAACCCCQAQHCSgbQGRIBBKwRIKxY0woKQQABBBBA4GABwgpXBQIIhFmAsBLm7jN3BBBAAAHrBQgr1reIAhFAII0ChJU04nJqBBBAAAEEaipAWKmpIMcjgICfBQgrfu4etSOAAAIIBF6AsBL4FjNBBBA4hABhhcsDAQQQQAABiwUIKxY3h9IQQCDtAoSVtBMzAAIIIIAAAtUXIKxU344jEUDA/wKEFf/3kBkggAACCARYgLAS4OYyNQQQqFKAsFIlETsggAACCCCQOQHCSubsGRkBBDIvQFjJfA+oAAEEEEAAgUoFCCtcHAggEGYBwkqYu8/cEUAAAQSsFyCsWN8iCkQAgTQKLJfUNY3n59QIIIAAAgggUAMBwkoN8DgUAQR8L8CdFd+3kAkggAACCARZgLAS5O4yNwQQqEqAsFKVED9HAAEEEEAggwKElQziMzQCCGRcgLCS8RZQAAIIIIAAApULEFa4OhBAIMwChJUwd5+5I4AAAghYL0BYsb5FFIgAAmkUIKykEZdTI4AAAgggUFMBwkpNBTkeAQT8LEBY8XP3qB0BBBBAIPAChJXAt5gJIoDAIQQIK1weCCCAAAIIWCxAWLG4OZSGAAJpFyCspJ2YARBAAAEEEKi+AGGl+nYciQAC/hcgrPi/h8wAAQQQQCDAAoSVADeXqSGAQJUCvMG+SiJ2QAABBBBAIHMChJXM2TMyAghkXoA7K5nvARUggAACCCBQqQBhhYsDAQTCLEBYCXP3mTsCCCCAgPUChBXrW0SBCCCQRgHCShpxOTUCCCCAAAI1FSCs1FSQ4xFAwM8ChBU/d4/aEUAAAQQCL0BYCXyLmSACCBxCgLDC5YEAAggggIDFAoQVi5tDaQggkHYBwkraiRkAAQQQQACB6gsQVqpvx5EIIOB/AcKK/3vIDBBAAAEEAixAWAlwc5kaAghUKUBYqZKIHRBAAAEEEMicAGElc/aMjAACmRcgrGS+B1SAAAIIIIBApQKEFS4OBBAIswBvsA9z95k7AggggID1AoQV61tEgQggkEYB7qykEZdTI4AAAgggUFMBwkpNBTkeAQT8LEBY8XP3qB0BBBBAIPAChJXAt5gJIoDAIQQIK1weCCCAAAIIWCxAWLG4OZSGAAJpFyCspJ2YARBAAAEEEKi+AGGl+nYciQAC/hcgrPi/h8wAAQQQQCDAAoSVADeXqSGAQJUChJUqidgBAQQQQACBzAkQVjJnz8gIIJB5AcJK5ntABQgggAACCFQqQFjh4kAAgTALEFbC3H3mjgACCCBgvQBhxfoWUSACCKRRgLCSRlxOjQACCCCAQE0FCCs1FeR4BBDwswBhxc/do3YEEEAAgcALEFYC32ImiAAChxAgrHB5IIAAAgggYLEAYcXi5lAaAgikXYCwknZiBkAAAQQQQKD6AoSV6ttxJAII+F+AsOL/HjIDBBBAAIEACxBWAtxcpoYAAlUKEFaqJGIHBBBAAAEEMidAWMmcPSMjgEDmBQgrme8BFSCAAAIIIFCpAGGFiwMBBMIsQFgJc/eZOwIIIICA9QKEFetbRIEIIJBGAcJKGnE5NQIIIIAAAjUVIKzUVJDjEUDAzwKEFT93j9oRQAABBAIvQFgJfIuZIAIIHEKAsMLlgQACCCCAgMUChBWLm0NpCCCQdgHCStqJGQABBBBAAIHqCxBWqm/HkQgg4H8Bwor/e8gMEEAAAQQCLEBYCXBzmRoCCFQpQFipkogdEEAAAQQQyJwAYSVz9oyMAAKZFyCsZL4HVIAAAggggEClAoQVLg4EEAizAGElzN1n7ggggAAC1gsQVqxvEQUigEAaBQgracTl1AhUITCgTZs2kzds2DBe0gK0EEAAgYoECCtcFwggEGYBwkqYu8/cMylwc15e3oS77rrriNtvv/37goKCSZKmZrIgxkYAATsFCCt29oWqEEDAGwHCijfOjIJAuUCDBg1+36pVqz6LFy/Obdmypb744gv16dOn8PPPP1+8c+fOq6BCAAEE4gUIK1wPCCAQZgHCSpi7z9y9Fsht2rTp8506dTrtmWeeqR+J/PsjSDQa1WWXXbZr5cqVH27duvXnkgq9Lo7xEEDATgHCip19oSoEEPBGgLDijTOjINChUaNGzw8ePPiYe++9N6syjptuuqnkkUce+WrHjh0msKyGDQEEECCscA0ggECYBQgrYe4+c/dKoGd2dvZTM2fOzBk6dGiVY86dO1ejRo0qKi4u7itpSZUHsAMCCARagLAS6PYyOQQQqEKAsMIlgkB6BYbm5OTMfOqpp7J79uyZ9EhLlixR3759i4uKikZJmpv0geyIAAKBEyCsBK6lTAgBBA4hMEaS+dahmyU9IMkJKyPLvologqTpCCKAQM0FsrOzpx199NGDn3322YYdOnRwfcLVq1erd+/e33399dePFBcXj3V9Ag5AAIFACBBWAtFGJoEAAkkK1JdUIKlE0h5JeZK2S6ojyTxHb/56V5LnYjcEEKhYIJKXl/fsqaee2nnRokW5ubm51XYqLCzUpZdeWvjRRx+tKCgo6F32HxiqfT4ORAAB/wkQVvzXMypGAIGaCdwjabSk2nGn2SdphqRbanZqjkYg9AIt8/Lynu/Tp8+Jjz76qPmPACnZBg0atHfx4sWfFhQUmIX3X6TkpJwEAQR8IUBY8UWbKBIBBFIoYO6ubJWUHXfOYklNuauSQmVOFUaBzvXr11986623Nr75ZvOkZWq3qVOnasqUKdt37drVR9KK1J6dsyGAgK0ChBVbO0NdCCCQToH4uyvcVUmnNOcOi8AASfPnz5+vAQPMb9OzLViwQAMHDjQnN/+3ID2jcFYEELBJgLBiUzeoBQEEvBKIv7vCXRWv1BknqAI35+XlTVi0aNERnTt3TvscV6xYYdaxfF9QUGC+LGNq2gdkAAQQyKgAYSWj/AyOAAIZFDB3V8y3g5lv/2KtSgYbwdD+FWjQoMHvW7Vq1Wfx4sW5LVu29GwiX3zxhfr06VP4+eefL965c+dVng3MQAgg4LkAYcVzcgZEAAFLBMzdlcckXc1aFUs6Qhl+Esht2rTp8506dTrtmWeeqR+JeP9xIhqN6rLLLtu1cuXKD7du3WoW3hf6CZBaEUAgOQHv/+mSXF3shQACSQi0adPm8w0bNhyfxK7sgkDKBdq0abNpw4YNrVJ+Yk5ou0CHRo0aPT948OBj7r33XvOV3xndbrrpppJHHnnkqx07dpjAsjqjxTA4AgikXICwknJSToiApwJR818X2RDIhEDZf03n3yOZwM/cmD2zs7OfmjlzZs7QoUMzV0XCyHPnztWoUaOKiouL+0paYk1hFIIAAjUW4F8yNSbkBAhkVCAWVrp27arXXnsto4UweHgELrjgAi1fvlyElfD0vGymQ3NycmY+9dRT2T179rRu8kuWLFHfvn2Li4qKRkmaa12BFIQAAtUSIKxUi42DELBGIBZWzIdG7rBY05PAF+Jcb4SVwLe6fILZ2dnTjj766MHPPvtsww4dOlg78dWrV6t3797fff31148UFxePtbZQCkMAgaQFCCtJU7EjAlYKEFasbEuwiyKsBLu/CbOL5OXlPXvqqad2XrRoUW5ubq71ky8sLDRfbVz40UcfrSgoKOgtiWdlre8aBSJQuQBhhasDAX8LEFb83T9fVk9Y8WXbqlN0y7y8vOf79Olz4qOPPlqnOifI5DGDBg3au3jx4k8LCgrMwvsvMlkLYyOAQPUFCCvVt+NIBGwQIKzY0IWQ1UBYCUXDO9evX3/xrbfe2vjmm2/27YSnTp2qKVOmbN+1a1cfSSt8OxEKRyDEAoSVEDefqQdCgLASiDb6axKEFX/1qxrVDpA0f/78+RowwPzW39uCBQs0cOBAMwnzfwv8PRuqRyB8AoSV8PWcGQdLgLASrH76YjaEFV+0qbpF3pyXlzd+0aJF9Tp37lzdc1h33IoVK8w6lt0FBQWTJU21rkAKQgCBSgUIK1wcCPhbgLDi7/75snrCii/bVmXRDRo0+H2rVq36LF68OLdly5ZV7u+3Hb744gv16dOn8PPPP1+8c+fOq/xWP/UiEFYBwkpYO8+8gyJAWAlKJ300D8KKj5qVXKm5TZs2fb5Tp06nPfPMM/XLvpI6uSN9tpf5ivfLLrts18qVKz/cunWrWXhf6LMpUO6BAs1bt269cuPGjcFL13Q6JtCmTZtNhBUuBgT8LUBY8Xf/fFk9YcWXbaus6A6NGjV6fvDgwcfce++9WYGa2SEmc9NNN5U88sgjX+3YscMEltVhmXfQ5lm3bt0HBw8efM39999fO2hzYz7SDTfcsO+RRx55mLDC1YCAvwUIK/7uny+rJ6z4sm0VFd0zOzv7qZkzZ+YMHTo0MJNKdiJz587VqFGjioqLi/tKWpLscexnjUBzSf/4xz/+oebNzW/ZgiSwZcsWHXvssWZKxxJWgtRZ5hJGAcJKGLue4TkTVjLcgNQMPzQnJ2fmU089ld2zZ8/UnNGHZ1myZIn69u1bXFRUNErSXB9OIbQlc1cl2K137qrs2bPnOsJKsHvN7IIvQFgJfo+tmyFhxbqWuCooOzt72tFHHz342WefbdihQwdXxwZx59WrV6t3797fff31148UFxePDeIcAzgn7qoEsKnOlOLvqkjaQlgJcLOZWigECCuhaLNdkySs2NUPF9VE8vLynj311FM7L1q0KDc3N9fFocHetbCw0Hy1ceFHH320oqCgoLekaLBn7O/ZcVfF3/2rqvr4uypmX8JKVWL8HAG7BQgrdvcnkNURVnzZ1pZ5eXnP9+nT58RHH320ji9n4EHRgwYN2rt48eJPCwoKzML7LzwYkiHcC3BXxb2Zb45IvKtCWPFN6ygUgUoFCCtcHJ4LEFY8J6/pgJ3r1au3ePz48Y1vvvnmmp4r8MdPnTpVU6ZM2b5r164+klYEfsI+myB3VXzWMJflJt5VIay4BGR3BCwUIKxY2JSgl0RY8VWHB0iaP3/+fA0YYH7LlozAggUL9P/bex8or64qz3fHTndBhErhD1zBuCQYMK4JJPPsfjPpodKrO7YmE0aqHzKaB+pkmlejFY02UQcaDCZEEpiYlNoxNS4aX2YUpnXRrCqErE5eG11avM6sp+lJIK+1IRIyMXQaflIpiFBORmbtX+pUDjf3V797f3X/nHPu57dWCFSde87en33r1vnevc85q1at0qb6x84k19CmEAJkVQrBXM4gcVkVxEo5sWBUCGRJALGSJU36SkQAsZIIkwuN1tU6LOjkAAAgAElEQVRqtQ2Dg4Mzuru7XbDHKxuGh4d1Hcvper2+WUS2eGV8oMaSVQk0sONuxWVVECthxxzvqkEAsVKNODvlJWLFqXDEGtPZ2fnQ/Pnze4aGhrrmzeNw73YjdvToUenp6Rk5cuTI0Ojo6M3t9sN1mRAgq5IJRjc7aZZVQay4GS+sgkAaAoiVNLRomwkBxEomGPPqpGvOnDl7lyxZctXu3btnaqz4TI3AuXPnZPny5af279//1PHjx3Xh/cjUeuTqdgiQVWmHmj/XNMuqIFb8iSGWQqAZAcQK90bhBBArhSNPOuDiWbNm7e3t7X3L1q1bL0x6Ee2SEVi7du0r27Zte+HkyZMqWA4ku4pWGREgq5IRSBe7mSyrglhxMWLYBIF0BBAr6XjROgMCiJUMIGbfxdKOjo5d/f390/r6+rLvnR4bBAYGBmTNmjVnx8bGVojIPrAUQ4CsSjGcyxplsqwKYqWsqDAuBLIjgFjJjiU9JSSAWEkIqrhmfdOmTevftWtXx9KlS4sbtaIj7du3T1asWDF29uzZNapfKoqhSLfJqhRJu+CxWmVVECsFB4ThIJADAcRKDlDpcnICiBV37pCOjo57586d27tnz56LFy9e7I5hgVty4MABWbZs2UvHjh3bNjY29tnA3S3VPbIqpeLPffBWWRXESu4hYAAI5E4AsZI7YgaIEkCsOHFPXFCr1fYsWrSoe3BwsKurq8sJo6pkxMjIiG5tPHLw4MHher2+TETOVcn/gnwlq1IQ6DKGSZJVQayUERnGhEC2BBAr2fKktwQEECsJIOXbZF6tVtvb09Nz+fbt26fnOxS9tyKwevXqM0NDQ8/U63VdeH+0VXu+n5wAWZXkrHxsmSSrgljxMbLYDIHzCSBWuCMKJ4BYKRy5PWD3jBkzhjZs2PCmdevWlWoIg79GYMuWLbJ58+ZfnD59ukdEhmGTCQGyKplgdLOTpFkVxIqb8cMqCKQhgFhJQ4u2mRBArGSCsZ1OVorIjh07dsjKlfpXPi4R2Llzp6xatUpN0j92umSbj7aQVfExasltTppVQawkZ0pLCLhKALHiamQCtguxUkpw19VqtQ2Dg4Mzuru7SzGAQVsTGB4e1nUsp+v1+mYR2dL6Clo0IZAqq/LTn/5UPvjBD8qTTz7Z6O6b3/ymEY6pAO/fv1++8Y1vSH9/v0yf/lqFpfa/fft2ufPOO8/7ut35mTNn5POf/7ysXr1arrjiithxtZ+HH35Yt79uapex4e6775b169fLhz/8YVmyZElLPwyDSy65RN9oSK1Wa3lNWQ3SZFUQK2VFiXEhkB0BxEp2LOkpIQHESkJQGTXr7Ox8aP78+T1DQ0Nd8+bNy6hXusmLwNGjR6Wnp2fkyJEjQ6OjozfnNU7I/abJqujk/q677pqYoKtoUDFw7bXXtiVY4rhmJVbU1scee0xuv/32luEzfiQVKypQ9DOe3WvZf5kN0mRVECtlRoqxIZANAcRKNhzpJQUBxEoKWFNr2jVnzpy9S5YsuWr37t0zlTsfPwicO3dOli9ffmr//v1PHT9+XBfej/hhuRNWpsqqqFC57rrrzss+1Ot1OXHiRCPDoX/XCfwjjzwiV199tXzrW99qOGlnSowYueGGG+Tb3/52I7Py3HPPTWRrPvvZV3enjmZWjKD42te+JjfddJNcfPHFDaGk46pdGzdubFynmR7t29ixadOmhmCx23z0ox9tjPvEE080sjt2ZuWd73zn63ywszcqgkzG9etf/7r83d/9XWPcRx99dMJfk3m6/vrrG8JOPxs2bGjYetttt4l+XW36+Mc/3shQaZYwSUYn7R2TNquCWElLmPYQcI8AYsW9mARvEWKlkBAvnjVr1t7e3t63bN269cJCRmSQzAmsXbv2lW3btr1w8uRJFSwHMh8gwA7TZFVUiHziE5+QO+64I7b0KpqdMFkYFSpf/vKXJ0q2jOBRnFGhoBN2ndz/8Ic/fF15mH79Zz/7WWOSr4Lnk5/8pHzlK1+RH/3oR43ImCyHipAbb7yxIaBMZiVacjaZDc8+++xEf82yM0aALF++/LzMUpSR8UVt1pI1zdyonTq+CglbMEXL4bK43dJmVRArWVCnDwiUSwCxUi7/So6OWMk97Es7Ojp29ff3T+vr68t9MAbIl8DAwIBOHs+OjY2tEJF9+Y7mfe+psiqt1onoRF2zB5s3b26s4bDbG0GhGQ/T5ic/+UlDrOjPnU7qTSYlrgwsOrb9b83OmKyKiYhmVy677LLzysCia200mxEnmPRrJnPSLOMRFSumfCxqu2Hy6U9/umGjEXp2GVmSsrd27rR2siqIlXZIcw0E3CIQvFhp9kYrizDYb8Wy6C+vPvJk0I7NiJV2qCW+pm/atGn9u3bt6li6dGnii2joNoF9+/bJihUrxs6ePasrqwfctrY869JkVYyVcWVgOtnWSbiWW913332xYkWv1wzLe97zHnn88ccb2RGT7chCrERL03Q8OysSXWvTKrtjrlfRYkq57EX0PoiVdrIqiJXyfh4ZGQJZEWhLrOhD7UMf+tCEDfqQ/sd//EfRutu4j3mTY9fnarvJalpNLa6pEW62O4pds2va/uAHP9B6b9G3XPpgNrW89u4sUwVoGJjaYbs/u/43Ok4rf6Zqlw/XI1ZSRWmmiJxKckVHR8e9c+fO7d2zZ8/FixcvTnIJbTwicODAAVm2bNlLx44d2zY2NvbqIohkn2tE5PFkTb1ulSqrYjydbIG9KYkyWQa77UUXXdTYvUvXZ2iGQcu9mu3E1U4ZmCkbUzt1HYvaoB9TBmZnMsy6GrPwPlqKZpeBRbNFhkMzsTJZGdhnPvOZwjIr7WZVECte/0xjPAQaBNoSK3qh/XA0i+jiHshGTNjCZLKJvvZtUtvXXHPN62p8TdzM+JoWN3WxRgzpWy5dBKkCJ8+swmSZlWY7sQwNDYkudmwmvrK4L7dt29YQa65uPYlYSRxlnXx9X0R2icjdk4iWC2q12p5FixZ1Dw4OdnV1dSUeoMyG+mx4+9vfft7uQ/bLB2Ob2Ua2VWmJfW3cm+Oor+1u8Voms5GREd3aeOTgwYPD9Xp9mT7DJ7HnX4qInvypYuVfiMiPy7Q977HbyarYgsXe0tveujhugb15fkeFjr2OJOsF9rouxPxufP/73y+33HLLxKJ5vd/1vze/+c2NUrGoWHnXu97VEDzmhWLci8JmYsX+nazCzF5gb6/3ybsMrN2sCmIl7588+odA/gQyFStxe8ybB71ZhKcumVT2X/7lX06ICttVndBrm9HR0VixYoSAXhO3gM8WBK6JlbxDGv3lmfd47fSPWElF7Xsicq2IvKK3e4xomVer1fb29PRcvn379tcOdkg1RPGN9bmwdetWmTt3rnzsYx+bOHsiWpJjv9VVK+POqojbajbJz4GPYsVEavXq1WeGhoaeqdfruvD+aCSCeqjkn4qI7lM9TQ8CFRFft0C+T0SeEpH/1OIubSurUvydz4jtEJhKVgWx0g5xroGAWwRyFysmi2K/ydFJwi9/+UtRsXLppZeet2e8Tk52794tmmKP2z3Ffsuj20G22hN+smyP9mVKxNQesy2k2mpv9Wjbbt7e6nX6turFF1+M3fM+mlkxfvX29p63FWazsYzdOpG7+eabX7cVpL2w0pSW6YJPuzzPvB1Um/VjSgTiFmVGs2PNxs3i9kWspKL4z0REBctFIvKr8TfpRrRcPWPGjKENGza8ad06fYHuz8e8hVWL9U2wuf/i1g+Yr82ePTtWrDTLuOjX9Rp9lthvlU3pps9iRblt2bJF11L84vTp0z36DkhEPi4i68cFyqzxu0EzL28XkVe3g/Lvo369S0R+Mp4leiTOhalkVfxDUj2Lp5JVQaxU737B4/AIZC5Woqdjx5Vj6CTBfHRPdlOypV8zWRGdeDcTK2ZNSJJ93KNixS7dimZojGDRSb1OnqKlbnZfJsWv6fi4A7qi63PUN3t9S7Rv+99aX2xEhxFTKuAMDx3bbHFp9uO3t4y0DziLltxF649tlq3GzWrNT0SshPdTlb1H/1NEfsPq9n+IyJ6FCxf+9nvf+97LHnjggexHzLFH/dn44he/2Chj0a1Y7WxJO5mVVhtdRH/mzSnhOnbcNrM5up5511qG8+ijjz576NAhXZPyf4hIR2QQPZ/lv4nI2Rz/G8vcsdc6VLH+mIi8UUROj4syPRHx/7PGJKuSYwDK7nqqWRXEStkRZHwITJ1A5mJFf/nbpVlmsmzXABuxYupoTXZFJ9IPPvig6KI9e3IenSTHZWuaobAFhoqR6J769t72+hZWsytxYkUzLdFr06xZsTMrautkYiVuX37bD2Vj9uaP+h1X/mJnVuJsjn7fFol5lNGRWUn1gxtcZsXe0Si6fWs7a1aSnOptb3phMpG+i5VIZuUZEbljvNzrt6w7TL/+f41nW7QkLI//dLw8xdA949kV45aOtUdEvqBnz5BVSfU88a7xVLMqiBXvQo7BEHgdgdzFio6oExCdLOjEVxd9G7Fidk8x2RWdPOhnskO09PvtZlaiGYmoaDClX3FiRYWMnc3Qa9OIlSj5qYgVfSsdXZhs+m8lVqIlYcYPI1CiIhGxUvpTI7g1K3GCxD6RO27LVo3CZOVecWtZzAJ+vdbeWSmEzMoka1auHJ/Ev2c8GzEqIu8Xkb/O8U5+Q04iyAirfyoiumvEb1o+qGBRnz4mIs8///zzjZJiPmERyCKrglgJ657Am2oSKEys2IvpbbFiJu1XXXWVLFiwoLE9o2ZSJpskt1pgb/cfzaxo5sRe7G+XRU2WWXFJrEw1s6LZLyMco6IrrmyuWTleuz8yZFYSkwtuN7A4wWFvpaqZ1bRipdUCe7tPO5PqY2YlxW5g3SKiGYn/XXWeiFyd+K5zq+ElKkasMsiTIqJlZ7o73lcvuuiiL/f29v67L33pS3Y2yS0PsKZtAllkVRArbePnQgg4QyBTsRInMEwWxF6voe3sRbVxpWKt3ug32944WhIS7UffttrCyc6ORHcuM3ZptL773e+KniqsHy1zsxfkx521Ere1sx31ycbStTi6fqRZOZZZL/PVr351YmGy2a5Yz5ZRH//8z/9cfvzjH0tPT0/j3/rRjJG99aX+u9ke+qaUr1Uc2rmTESupqAV1zkrcAnojmPX/Wt6YVqzoddE1YvZaOXtDCV0D1tnZ2fi50I9Pa1baPGdFtzfWLMutqe46dxr/RxFZPV5m9ty4SNHdzfTjxFqVVmum3EGZ3JI4n+LOD7M3qNmwYcPE4ZnJR2reMqusCmIli2jQBwTKJdCWWLEn8WYSPNmhkGYyH51QmK/bb1a1P7Mrl/59skMU7f3vDcaoKIouVNesjV2GEj0w0vbt/vvvl0ceeeR1a1j0a2Zf+9OnT79ugX30od7sUMpmY0UXuuvaHu1DP6avJ554onHgpfmYzQYMk3/4h39obFygAksPLNOPYdNsNzDbHrPbWXTcLBbZI1Zy/aHnBPtc8ZbTeUVPsNeSNt04QDcI0CzRwzZ91qrkcy+aDTC0d90Ew5zXFbc2zJRa3nDDDZK1WMkqq4JYyec+oVcIFEmgLbFSpIGMFR4BxEruMV3a0dGxq7+/f1pfX1/ugzFAvgQGBgZ06+WzY2NjK0RkX76jOde7HmipgiX6ySyrEp2Em3/rRi+TbXmtL5V0faWuHzQbntgvfOyXcfbmLPZ49oszexMa29m4PrUP3TlTzyLTgx7tF2LNbFAxoR9tP9lLQGOfZjjVR3M8QJxYMV9TUWOLlSR+TXanZZlVQaw49zONQRBITQCxkhoZF0yVAGJlqgQTXb941qxZe3t7e9+ydevWCxNdQSPnCKxdu/aVbdu2vXDy5Ek9/PGAcwaWZFCWWRU7s69n8pgNGHT7fCNC7F3rdK1TdHt4U75odsNULCp0rr32WtGsQ5xY+cAHPjCxbbeWFcdlJsxZQFqWa/epZdT2tv8mw6Fff+yxxyay/abk2mweY9ZrTla6pmPdeOONjTOKbJuSZlbs7cib+dXqtskyq4JYaUWb70PAfQKIFfdjFJyFiJXCQto1Z86cvUuWLLlq9+7dM5U7Hz8InDt3TpYvX35q//79Tx0/flyFip6XwudVApllVQzQZgePTrbltb2uT8WKZlj0E81EaNYhTqzo103Jc9y6R+1LRUVcn5r1sEWJERJqg30wsF6rfTezIXpGWHQDDHuNWdI1K8ZeLZdu5tdkN3LWWRXECo8NCPhPALHifwy98wCxUmzIOjs7H5o/f37P0NBQ17x584odnNFSEzh69KhuADBy5MiRodHR0ZtTdxD4BVlmVQwqe7JvJtv25iL6teiW11MVK0Yo2GsvowcdtyNWbHFj/Is7DNgWO6ZddD2qft1eJxl3jbaxs1Nmjctkfk12i2adVUGsBP5AwL1KEECsVCLMbjmJWCklHutqtdqGwcHBGfbGDKVYwqBNCehk9Y/+6I9O1+v1zSKyBVSvI5B5VsVMtjX7oRmtO++8U6644opGqZfZmS5uy+uoWNG2cWVgy5cvb5SEaQmWrnExuzPaZWBm45foTniTlYHZpWh2GVjc15uVotmZlTjBES1/SyJW7DKwZn41u6/zyKogVniKQMB/AogV/2PonQeIldJCtvLVypIdsnKl/pWPSwR27txpSohWichOl2xzxZY8sip2VsHeLr7VltdRsaIT/7jF7dq/XUKlC9xffvnlhoBp1t7m3WyBvZZYvfjii/Lkk0+eV26VdpG/7b/+3ZSxma/bC+6TiBXNrCTxK+6eyiOrglhx5acXOyDQPgHESvvsuLJNAoiVNsFlc1n3jBkzhjZs2PCmdevWZdMjvUyZwJYtW/SMil+cPn1aD4AZnnKHYXaQS1bFR1R2xiWL7eRdYJBXVgWx4kJ0sQECUyOAWJkaP65ugwBipQ1o2V4yr1ar7e3p6bl8+/bt07Ptmt7SEli9evWZoaGhZ+r1ui6kP5r2+qq0zzOr4hvDEMVKXlkVxIpvdzf2QuD1BBAr3BWFE0CsFI48bsALarXankWLFnUPDg52dXV1OWFUlYwYGRnR9SkjBw8eHK7X63rS/Lkq+Z/SV7IqKYH51DzPrApixac7AVshEE8AscKdUTgBxErhyJsO2NHRce/cuXN79+zZc/HixYvdMSxwSw4cOCDLli176dixY9vGxsY+G7i7U3aPrMqUETrdQZ5ZFcSK06HHOAgkIoBYSYSJRlkSQKxkSTOTvvqmTZvWv2vXro6lS5dm0iGdNCewb98+WbFixdjZs2fXiMgArFoSIKvSEpG/DfLOqiBW/L03sBwChgBihXuhcAKIlcKRJxlwaUdHx67+/v5pfX19SdrTpg0CAwMDugvU2bGxsRUisq+NLip3CVmVsEOed1YFsRL2/YN31SCAWKlGnJ3yErHiVDhsYxbPmjVrb29v71u2bt16obNWemrY2rVrX9m2bdsLJ0+e1IX0Bzx1o2izyaoUTbzA8YrIqiBWCgwoQ0EgJwKIlZzA0m1zAogVp++Orjlz5uxdsmTJVbt3756pseIzNQJ60ODy5ctP7d+//6njx4+rUBmZWo/VuZqsStixLiKrglgJ+x7Cu2oQQKxUI85OeYlYcSocscZ0dnY+NH/+/J6hoaGuefPmuW+woxYePXpUenp6Ro4cOTI0Ojp6s6NmumoWWRVXI5OBXUVlVRArGQSLLiBQMgHESskBqOLwiBVvor6uVqttGBwcnNHd3e2N0a4YOjw8rFsTn67X65tFZIsrdvliB1kVXyLVnp1FZVUQK+3Fh6sg4BIBxIpL0aiILYgVrwK9UkR27NixQ1au1L/ySUJg586dsmrVKm2qf+xMcg1tziNAViXgG6LIrApiJeAbCdcqQwCxUplQu+MoYsWdWCS0pHvmzJlD69evf9O6desSXlLdZlu2bJHNmzf/4vTp0z0iMlxdEu17TlalfXY+XFlkVgWx4sMdgY0QmJwAYoU7pHACiJXCkWcx4Lxarba3p6fn8u3bt0/PosMQ+1i9evWZoaGhZ+r1ui6kPxqijwX4RFalAMhlDVF0VgWxUlakGRcC2RFArGTHkp4SEkCsJATlXrMLarXankWLFnUPDg52dXV1uWdhSRaNjIzo+pSRgwcPDtfr9WUicq4kU7wflqyK9yGc1IGisyqIlbDvJ7yrBgHESjXi7JSXiBWnwpHamI6Ojnvnzp3bu2fPnosXL16c+vrQLjhw4IAsW7bspWPHjm0bGxv7bGj+FewPWZWCgRc5XBlZFcRKkRFmLAjkQwCxkg9Xep2EAGIliNujb9q0af27du3qWLp0aRAOtePEvn37ZMWKFWNnz55dIyID7fTBNa8RIKsS9t1QRlYFsRL2PYV31SCAWKlGnJ3yErHiVDimYszSjo6OXf39/dP6+vqm0o+X1w4MDMiaNWvOjo2NrRCRfV464ZbRZFXcikem1pSVVUGsZBpGOoNAKQQQK6Vgr/agiJWg4r941qxZe3t7e9+ydevWC4PybBJn1q5d+8q2bdteOHnypC6kP1AVv/P0k6xKnnTL77usrApipfzYYwEEpkoAsTJVglyfmgBiJTUy1y/omjNnzt4lS5ZctXv37pka31A/586dk+XLl5/av3//U8ePH1ehMhKqrwX7NXPBggUHDh8+PK/gcRmuIAILFiw4evjw4SUi8vOChpwYJtwnUtEkGQ8C5RBArJTDvdKjIlbCDH9nZ+dD8+fP7xkaGuqaNy+8OefRo0elp6dn5MiRI0Ojo6M3hxlFvIJAeAQQK+HFFI+qRQCxUq14O+EtYsWJMORlxLparbZhcHBwRnd3d15jFN7v8PCwbk18ul6vbxaRLYUbwIAQgEDbBBArbaPjQgg4QQCx4kQYqmUEYiX4eK8UkR07duyQlSv1r35/du7cKatWrVIn9I+dfnuD9RCoHgHESvVijsdhEUCshBVPL7xBrHgRpqka2T1z5syh9evXv2ndunVT7au067ds2SJ33333L06dOtUjIsOlGcLAEIBA2wQQK22j40IIOEEAseJEGKplBGKlMvGeV6vV9vb09Fy+ffv26b55vXr16jNDQ0PP1Ot1XUh/1Df7sRcCEHiVAGKFOwECfhNArPgdPy+tR6x4GbZ2jb6gVqvtWbRoUffg4GBXV1dXu/0Udt3IyIiuTxk5ePDgcL1eXyYi5wobnIEgAIHMCSBWMkdKhxAolABipVDcDNZ4y3XBBaJbwI5vccvvkQrcFh0dHffOnTu3d8+ePRcvXrzYWY8PHDggy5Yte+nYsWPbxsbGPuusoRgGAQgkJsAvmcSoaAgBJwk0xMof/MEfyPe//30nDcSo8Aj8/u//vnzve99DrIQX2lYe9U2bNq1/165dHUuXLm3VtvDv79u3T1asWDF29uzZNSIyULgBDAgBCORCALGSC1Y6hUBhBBpihQ8EyiBAZqUM6qWPubSjo2NXf3//tL6+vtKNMQYMDAzImjVrzo6Nja0QkX3OGIYhEIDAlAkgVqaMkA4gUB6BhQsXHjl06NBl5VnAyFUmsHDhwmcPHTo0v8oMKur74lmzZu3t7e19y9atWy8sm8HatWtf2bZt2wsnT57UhfQHyraH8SEAgWwJIFay5UlvEIAABCAAgSoQ6JozZ87eJUuWXLV79+6Z41m2Qv3WrPLy5ctP7d+//6njx4+rUBkp1AAGgwAECiGAWCkEM4NAAAIQgAAEwiPQ2dn50Pz583uGhoa65s2bV5iDR48elZ6enpEjR44MjY6O3lzYwAwEAQgUTgCxUjhyBoQABCAAAQgERWBdrVb73ODg4Bu7u7tzd2x4eFi3Jn65Xq9/QUS25D4gA0AAAqUSQKyUip/BIQABCEAAAkEQWCkiO3bs2CErV+pf8/ns3LlTVq1apZ3rHzvzGYVeIQABlwggVlyKBrZAAAIQgAAE/CXQPXPmzKH169e/ad26dZl7sWXLFrn77rt/cerUqR4RGc58ADqEAAScJIBYcTIsGAUBCEAAAhDwksC8Wq22t6en5/Lt27dPz8qD1atXnxkaGnqmXq/rQvqjWfVLPxCAgPsEECvuxwgLIQABCEAAAj4RuKBWq+1ZtGhR9+DgYFdXV1fbto+MjOj6lJGDBw8O1+v1ZSLCwVJt0+RCCPhJALHiZ9ywGgIQgAAEIOA0gY6Ojnvnzp3bu2fPnosXL16c2tYDBw7IsmXLXjp27Ni2sbGxz6bugAsgAIEgCCBWgggjTkAAAhCAAAScJNA3bdq0/l27dnUsXbo0sYH79u2TFStWjJ09e3aNiAwkvpCGEIBAcAQQK8GFFIcgAAEIQAACThFY2tHRsau/v39aX19fS8MGBgZkzZo1Z8fGxlaIyL6WF9AAAhAImgBiJejw4hwEIAABCEDACQKLZ82atbe3t/ctW7duvbCZRWvXrn1l27ZtL5w8eVIX0h9wwnKMgAAESiWAWCkVP4NDAAIQgAAEKkOga86cOXuXLFly1e7du2decMFrU5Bz587J8uXLT+3fv/+p48ePq1AZqQwVHIUABCYlgFjhBoEABCAAAQhAoDACnZ2dD82fP79naGioa968eXL06FHp6ekZOXLkyNDo6OjNhRnCQBCAgBcEECtehAkjIQABCEAAAkERWFer1T63adOmN27cuPHler3+BRHZEpSHOAMBCGRCALGSCUY6gQAEIAABCEAgJYGVCxcu3Hzo0KENIrIz5bU0hwAEKkIAsVKRQOMmBCAAAQhAwGECKlY2ishhh23ENAhAoAQCiJUSoDMkBCAAAQhAAAITBP5YRB4UkSER+SBcIAABCNgEECvcDxCAAAQgAAEIlEngJyJyhYicEZHrROTxMo1hbAhAwC0CiBW34oE1EIAABCAAgSoReJ+I7BCRmeNOf1dE/rBKAPAVAhCYnABihTsEAhCAAAQgAIGyCAyLyBJr8NMiskpE9pRlEONCAAJuEUCsuBUPrIEABCAAAd8Q3u4AACAASURBVAhUhcA1IvL/iMiMiMN/JyL/pCoQ8BMCECCzwj0AAQhAAAIQgIB7BP5SRJaLyK9E5KXxU+svEZELReTTIjLgnslYBAEIFE2AzErRxBkPAhCAAAQgAIHLReQpEfm+iKwd37b42yLyvIj8BxE5xs5g3CQQgIASQKxwH0AAAhCAAAQgUAaBPxCR740P/J9ERBfX/+cyDGFMCEDAXQKIFXdjg2UQgAAEIACBqhD4jyLytyLytao4jJ8QgEAyAoiVZJxoBQEIQAACEIBAfgTuF5H/LiL9+Q1BzxCAgI8EECs+Rg2bIQABCEAAAmER2CwiL4vI3WG5hTcQgMBUCSBWpkqQ6yEAAQhAAAIQmCqBDSIyXUQ+N9WOuB4CEAiLAGIlrHjiDQQgAAEIQMBHAreJyKXjWxb7aD82QwACORFArOQElm4hAAEIQAACEEhM4GMicrWI9CW+goYQgEAlCCBWKhFmnIQABCAAAQg4TeDfiIhuZXyz01ZiHAQgUDgBxErhyBkQAhCAAAQgAIEIgX8tIvrfByADAQhAwCaAWOF+gAAEIAABCECgbAL/SkQ+KiLvK9sQxocABNwigFhxKx5YAwEIQAACEKgigetEZL2I/GEVncdnCECgOQHECncHBCAAAQhAAAJlE/hdEblPRP5F2YYwPgQg4BYBxIpb8cAaCEAAAhCAQBUJ6E5gD4nI/1ZF5/EZAhAgs8I9AAEIQAACEICAuwTeISLfEZEr3DURyyAAgTIIkFkpgzpjQgACEIAABCBgE3iriPy/IvI2sEAAAhCwCSBWuB8gAAEIQAACECibQE1Efiois8s2hPEhAAG3CCBW3IoH1kAAAhCAAASqSOAiETkuIm+sovP4DAEINCeAWOHugAAEqk7geyLy+1WH4KH/3yduHkZtcpM1prqF8bngPMMhCECgbQKIlbbRcSEEIBAIAZ0Y8SwMJJi4AQEIQAACYRHgF3RY8cQbCEAgPQHESnpmXAEBCEAAAhAohABipRDMDAIBCDhMALHicHAwDQIQgAAEqk0AsVLt+OM9BCDwan08z0LuBAhAAAIQgICDBPgF7WBQMAkCECiUAGKlUNwMBgEIQAACEEhOALGSnBUtIQCBMAkgVsKMK15BAAIQgEAABBArAQQRFyAAgSkRQKxMCR8XQwACEIAABPIjgFjJjy09QwACfhBArPgRJ6yEAAQgAIEKEkCsVDDouAwBCJxHALHCDQEBCEAAAhBwlABixdHAYBYEIFAYAcRKYagZCAIQgAAEIJCOAGIlHS9aQwAC4RFArIQXUzyCAAQgAIFACCBWAgkkbkAAAm0TQKy0jY4LIQABCEAAAvkSQKzky5feIQAB9wkgVtyPERZCAAIQgEBFCSBWKhp43IYABCYIIFa4GSAAAQhAAAKOEkCsOBoYzIIABAojgFgpDDUDQQACEIAABNIRQKyk40VrCEAgPAKIlfBiikcQgAAEIBAIAcRKIIHEDQhAoG0CiJW20XEhBCAAAQhAIF8CiJV8+dI7BCDgPgHEivsxwkIIQAACEKgoAcRKRQOP2xCAwAQBxAo3AwQgAAEIQMBRAogVRwODWRCAQGEEECuFoWYgCEAAAhCAQDoCiJV0vGgNAQj4T+DTIvIFEVknIl8WESNWPiUiW0TkcyJyn/9u4gEEIAABCEDAfwKIFf9jiAcQgEA6AjNFpC4ir4jIL0WkJiK/EJHpInLh+L9PpeuS1hCAAAQgAAEI5EEAsZIHVfqEAARcJ3CPiNwmIr9lGforEblfRP7UdeOxDwIQgAAEIFAVAoiVqkQaPyEAAZuAZleOi0iH9cUxEZkjImRVuFcgAAEIQAACjhBArDgSCMyAAAQKJ2BnV8iqFI6fASEAAQhAAAKtCSBWWjOiBQQgECYBO7tCViXMGOMVBCAAAQh4TgCx4nkAMR8CEJgSAc2u6O5guvsXa1WmhJKLIQABCEAAAtkTQKxkz5QeIQABfwhoduX/FpF/y1oVf4KGpRCAAAQgUB0CiJXwY32HiHw+fDfxEAIQgAAEIOAUgTtFRH8H84EABKZAALEyBXgeXcoJ3R4FC1MhAAEIQAACEIAABF4lgFipxp2AWKlGnPEyHYF/LyKd4yfWp7uS1hCAAAQmJ8DzhTsEAhkRQKxkBNLxbhArjgcI80ohoJMJPb1+bSmjMygEIBAyAZ4vIUcX3wolgFgpFHcpg2mMf00WrRT2DOo2ASYTbscH6yDgMwGeLz5HD9udIoBYcSocuRijMf6fIvKGXHqnUwj4S4DJhL+xw3IIuE6A54vrEcI+bwggVrwJVduGIlbaRseFgRNgMhF4gHEPAiUS4PlSInyGDosAYiWseMZ5g1gJP8Z42B4BJhPtceMqCECgNQGeL60Z0QICiQggVhJh8roRYsXr8GF8jgSYTOQIl64hUHECPF8qfgPgfnYEECvZsXS1J8SKq5HBrrIJ6C5gs0RkXdmGMD4EIBAcAZ4vwYUUh8oigFgpi3xx4yJWimPNSH4RYDLhV7ywFgI+EeD54lO0sNVpAogVp8OTiXG6C9gr7AaWCUs6CYsAk4mw4ok3EHCJAM8Xl6KBLV4TQKx4Hb5ExqtY+R8i8huJWtMIAtUhwGSiOrHGUwgUTYDnS9HEGS9YAoiVYEM74RhiJfwY42F7BJhMtMeNqyAAgdYEeL60ZkQLCCQigFhJhMnrRogVr8OH8TkSYDKRI1y6hkDFCfB8qfgNgPvZEUCsZMfS1Z4QK65GBrvKJsBkouwIMD4EwiXA8yXc2OJZwQQQKwUDL2E4xEoJ0BnSCwJMJrwIE0ZCwEsCPF+8DBtGu0gAseJiVLK1CbGSLU96C4eAnq9ysYj8aTgu4QkEIOAIAZ4vjgQCM/wngFjxP4atPNBdwH7FbmCtMPH9ChJgMlHBoOMyBAoiwPOlINAMEz4BxEr4MVaxMiYiF4bvKh5CIBUBJhOpcNEYAhBIQYDnSwpYNIXAZAQQK+HfH4iV8GOMh+0RYDLRHjeuggAEWhPg+dKaES0gkIgAYiURJq8bIVa8Dh/G50iAyUSOcOkaAhUnwPOl4jcA7mdHALGSHUtXe0KsuBoZ7CqbAJOJsiPA+BAIlwDPl3Bji2cFE0CsFAy8hOEQKyVAZ0gvCDCZ8CJMGAkBLwnwfPEybBjtIgHEiotRydYmxEq2POktHAK6ZfFMEVkfjkt4AgEIOEKA54sjgcAM/wkgVvyPYSsPECutCPH9qhJgMlHVyOM3BPInwPMlf8aMUBECiJXwA61bFp8Rkd8M31U8hEAqAkwmUuGiMQQgkIIAz5cUsGgKgckIIFbCvz8QK+HHGA/bI8Bkoj1uXAUBCLQmwPOlNSNaQCARAcRKIkxeN0KseB0+jM+RAJOJHOHSNQQqToDnS8VvANzPjgBiJTuWrvaEWHE1MthVNgEmE2VHgPEhEC4Bni/hxhbPCiaAWCkYeAnDIVZKgM6QXhBgMuFFmDASAl4S4PniZdgw2kUCiBUXo5KtTYiVbHnSWzgEdMviN4rIhnBcwhMIQMARAjxfHAkEZvhPALHifwxbeYBYaUWI71eVAJOJqkYevyGQPwGeL/kzZoSKEECshB9o3bL4ZRH5rfBdxUMIpCLAZCIVLhpDAAIpCPB8SQGLphCYjABiJfz7A7ESfozxsD0CTCba48ZVEIBAawI8X1ozogUEEhFArCTC5HUjxIrX4cP4HAkwmcgRLl1DoOIEeL5U/AbA/ewIIFayY+lqT4gVVyODXWUTYDJRdgQYHwLhEuD5Em5s8axgAoiVgoGXMBxipQToDOkFASYTXoQJIyHgJQGeL16GDaNdJIBYcTEq2dqEWMmWJ72FQ4DJRDixxBMIuEaA54trEcEebwkgVrwNXWLDESuJUdGwYgT0fJXpIvK5ivmNuxCAQP4EeL7kz5gRKkIAsRJ+oHXL4lMi0hG+q3gIgVQEmEykwkVjCEAgBQGeLylg0RQCkxFArIR/fyBWwo8xHrZHgMlEe9y4CgIQaE2A50trRrSAQCICiJVEmLxuhFjxOnwYnyMBJhM5wqVrCFScAM+Xit8AuJ8dAcRKdixd7Qmx4mpksKtsAkwmyo4A40MgXAI8X8KNLZ4VTACxUjDwEoZDrJQAnSG9IMBkwoswYSQEvCTA88XLsGG0iwQQKy5GJVubECvZ8qS3cAgwmQgnlngCAdcI8HxxLSLY4y0BxIq3oUtsOGIlMSoaVoyAblmsu+TdXjG/cRcCEMifAM+X/BkzQkUIIFbCD7ROxl4SkWnhu4qHEEhFgMlEKlw0hgAEUhDg+ZICFk0hMBkBxEr49wdiJfwY42F7BJhMtMeNqyAAgdYEeL60ZkQLCCQigFhJhMnrRogVr8OH8TkSYDKRI1y6hkDFCfB8qfgNgPvZEUCsZMfS1Z4QK65GBrvKJsBkouwIMD4EwiXA8yXc2OJZwQQQKwUDL2E4xEoJ0BnSCwJMJrwIE0ZCwEsCPF+8DBtGu0gAseJiVLK1CbGSLU96C4cAk4lwYoknEHCNAM8X1yKCPd4SQKx4G7rEhiNWEqOiYcUI6JbFvykiGyvmN+5CAAL5E+D5kj9jRqgIAcRK+IFWsTIiItPDdxUPIZCKAJOJVLhoDAEIpCDA8yUFLJpCYDICiJXw7w89X+UkYiX8QONhagJMJlIj4wIIQCAhAZ4vCUHRDAKtCCBWWhHy//uIFf9jiAf5EGAykQ9XeoUABER4vnAXQCAjAoiVjEA63A1ixeHgYFqpBJhMlIqfwSEQNAGeL0GHF+eKJIBYKZJ2OWMhVsrhzqjuE2Ay4X6MsBACvhLg+eJr5LDbOQKIFedCkrlBiJXMkdJhIASYTAQSSNyAgIMEeL44GBRM8pMAYsXPuKWxGrGShhZtq0RAtyz+DRH5fJWcxlcIQKAQAjxfCsHMIFUggFgJP8oqVn4hIheF7yoeQiAVASYTqXDRGAIQSEGA50sKWDSFwGQEECvh3x96vkodsRJ+oPEwNQEmE6mRcQEEIJCQAM+XhKBoBoFWBBArrQj5/33Eiv8xxIN8CDCZyIcrvUIAAiI8X7gLIJARAcRKRiAd7gax4nBwMK1UAkwmSsXP4BAImgDPl6DDi3NFEkCsFEm7nLEQK+VwZ1T3CTCZcD9GWAgBXwnwfPE1ctjtHAHEinMhydwgxErmSOkwEAJMJgIJJG5AwEECPF8cDAom+UkAseJn3NJYjVhJQ4u2VSKgWxbrM/COKjmNrxCAQCEEeL4UgplBqkAAsRJ+lFWsnBCRN4bvKh5CIBUBJhOpcNEYAhBIQYDnSwpYNIXAZAQQK+HfH3q+ynHESviBxsPUBJhMpEbGBRCAQEICPF8SgqIZBFoRQKy0IuTn99eKyOdE5NMi8k1LrHxKRLaIyCdEZLufrmE1BDIjwGQiM5R0BAEIRAjwfOGWgEBGBBArGYF0rJtLROQFERkTkRERmSMiL4mIloSdE5FZIvIrx2zGHAgUQeBSEfn5+EDRyYT9vSJsYQwIQCAsAjxfwoon3jhCALHiSCByMOMrIvLvRKTD6vtlEfnCeHYlhyHpEgJOE5gpIk+IyPMiotnHfzm+wP5hEdkqIm8VkXeJyCmnvcA4CEDARQI8X1yMCjYFQQCxEkQYY50w2RU7xjoJm01WJdyg41lLAveIyGfHs4668YR+9GdCRf29IvKnLXugAQQgAIF4AjxfuDMgkAMBxEoOUB3q0s6ukFVxKDCYUhoBffupG07YGUc1RksmtVySrEppoWFgCHhPgOeL9yHEARcJIFZcjEp2NtnZFbIq2XGlJ78J6NvP20Tkt8bd0PVb95NV8TuoWA8BRwjwfHEkEJgRDgHESjixbOaJZld6ReRO1qqEH2w8TEQg+vaTrEoibDSCAAQSEOD5kgASTSCQhgBiJQ0tP9tqduUBEVnJWhU/A4jVuRAwbz+1c7IquSCmUwhUlgDPl8qGHsfzIIBYyYMqfUIAAq4T0Lef9gJ71qq4HjHsg4A/BHi++BMrLPWAAGLFgyBhIgQgkAuBbeO9apkkHwhAAAJZEuD5kiVN+qo0AV/EylULFizYc/jw4XmVjhbOO0tg4cKFzx46dGi+swa6adg1Cxcu/C+HDh26zE3zsAoC+RK4/PLLn33mmWeq8ty4csGCBfv4PZ7vPUXvzQnwe9rfu8MLsTJ79uz/tnHjxqtvvfVWf0ljebAEfvu3f3vkiSee2Cgifxask9k71tXV1fV0f3//W26++ebse6dHCDhMYGRkRBYvXjz6/PPPf0pEHnLY1MxMmz179uPr16//52vWrMmsTzqCQFIC3d3dI/v3798kIv1Jr6GdOwScFytveMMbNl1//fWfevjhhzvdwYYlEHiVwMaNG889+OCDf12v198Lk+QEZs+e/dgf//EfX7t169YLk19FSwiEQeC9733vSz/4wQ+2jY2N6QGlVfjctmTJktuHh4e7quAsPrpF4P7775d77rnnv544ceIatyzDmqQEXBcr754xY8Z3/v7v/3763Llzk/pEOwgUQuC73/2uvO997zt95syZd4jIsUIGDWCQjo6Oe3/v936v99FHH704AHdwAQKpCKxdu/aVr3/96z88ceLEdaku9LfxlSJy8ODBg3LllfpXPhAojsDTTz8tixYt0gH1j6eLG5mRsiTgsli5sKur68jAwMBbb7rppix9pi8ITJnAK6+8Ipdffvnoc88991ER+Yspd1idDm5+61vf+uUDBw50dnXxkrU6YcdTJfDQQw/JmjVrXhgZGdFZ+0gVqFD+VYUou+sj5V/uxiaNZc6Klc7OzodWrFjxge3bt09P4xBtIVAEgdWrV5/ZtWvXt0dHR1lwkRy4puD/5m/+5m/kmmvIxifHRssQCDz++OPyu7/7u+qK/vF4CD4l8IHyrwSQaJIPAcq/8uFaRq+uipWb3va2t33tmWee6bzwQkray7gxGLM5gb/4i7+Qvr6+n4+MjOguVq/AKhEBFtQnwkSjEAlUcUG9iFD+FeLN7IlPlH95EqiEZrooVuZOnz7977/zne/MePe7353QDZpBoBgCx44dk3e84x1nTp8+/T4R+W4xo/o/Cgvq/Y8hHrRPoIIL6oXyr/bvF66cOgHKv6bO0KUenBMrtVrt0b6+vj+86667nLPNpcBhSzkEbrzxxtFHHnnkK7/+9a9vL8cC/0ZlQb1/McPi7AhUcEG9wqP8K7tbiJ5SEqD8KyUwD5q7Jghufde73rXpxz/+MStvPbh5qmbin/3Zn8mmTZueOnHixNVV830K/rKgfgrwuNRvAlVcUE/5l9/3rO/WU/7lewTj7XdJrFwlIk8++eSTctVV+lc+EHCHwFNPPSVXX93QKPrHU+5Y5rQlLKh3OjwYlyeBii6op/wrz5uKvlsSoPyrJSIvGzgjVjil3sv7pzJGc0p96lCzoD41Mi4IhUBFF9Rr+Cj/CuUm9tAPyr88DFpCk50QK294wxvuuv766z/JKfUJo0azQglwSn163CyoT8+MK8IhUMUF9ZR/hXP/+ugJ5V8+Ri25zS6IFU6pTx4vWhZMgFPq0wNnQX16ZlwRDoGKLqin/CucW9hLTyj/8jJsiY0uW6xwSn3iUNGwaAKcUt8WcRbUt4WNi0IgUNEF9Ro6yr9CuIE99YHyL08Dl8LsUsUKp9SniBRNCyfAKfWpkbOgPjUyLgiFQFUX1FP+Fcod7KcflH/5Gbe0VpcpVjilPm20aF8YgfFT6p8fGRmZzyn1ibCzoD4RJhqFSKDCC+op/wrxhvbIJ8q/PArWFEwtS6xwSv0Ugsal+RLglPr0fFlQn54ZV4RDoKIL6jWAlH+Fcxt75wnlX96FrG2DSxErnFLfdry4sAACnFKfDjIL6tPxonVYBKq6oJ7yr7DuY9+8ofzLt4hNzd4yxAqn1E8tZlydI4HxU+qfPHHixD/NcZiQumZBfUjRxJdUBCq8oJ7yr1R3Co2zJkD5V9ZE3e6vaLHCKfVu3w+Vto5T6lOHnwX1qZFxQSgEKrygXkOYqPzrpz/9qXzwgx+UJ598shH2b37zm7Jq1apMbwEd4+GHH5Y1a9Yk7veuu+6SjRs3xtqzf/9+6e7unuhreHhYlixZkrhv03DHjh3ys5/9TG6//fbzrtX+H3vssdd9PfUAGV5Qr9flE5/4hNxxxx1yxRVXZNhzPl1R/pUPV5d7LVSscEq9y7cCtnFKfap7gAX1qXDROCQCVV5Qn7T8SyflKgp00l6r1eTMmTMNQXHttddmKljSTv51Yr5hwwbZvHlzwy77o7b+8Ic/lP7+fpk+fbpoWxVXKjjaESxx93xae0P6ucnCF8q/sqDoXx+FiRVOqffv5qiSxZxSny7aLKhPx4vWYRGo8IL6xOVfKlSuu+668yb5Ovk/ceJE4+29EQKPPPKIXH311fKtb32r8XU7I6EC5/Of/7ysXr1afvSjHzUyNI8++mjj/5s2bZJbbrmlISa0D/13NIuhfX3oQx9q3Hz6/c985jMNwfS1r31Nrr/++gkhpd+3x7KzC7bNdqbIXP+Tn/zkvEyJESNvf/vbJzIrdrZG7dBPXMZFMzo2C21nskD6949+9KMNIfXLX/5ywm+7fTOmcXbbQs3OrMRxVlvtvk2GzAg/te3ZZ59t8Pyrv/qr85gbP+P8UEFof93OvDX7OuVfYT1Lk3pTlFjhlPqkEaFd4QQ4pT4dchbUp+NF67AIVHhBvQYyUflXq7Iik2X58Ic/3BAzdhZGJ7umfCoqVr7xjW80JsT6MWVLKn7iyqq0T22vk3v9mKzODTfcEJtZ0Qm9lkE98MADr8u46PVRn0wWRifjOrHWTM1FF110nrhSP1RQ2SVW2jYqVmw/bX9sH8zEXgWgCgP9qFAz4kiFmBF2Rgw++OCDDYH2xS9+cUI4Gn52OV5UrMRxVhGjH5ufscFknqJZIx3rsssua1xnYmH7MXv2bNm+fbvceeedDQFmMl56D5i+9f8awxtvvFH27dsn99xzz389ceKEliDzqRCBIsQKp9RX6IbyzVVOqU8dMRbUp0bGBaEQqPKC+qTlXxrrZlkKcx9ES7GioqSZWIn7ejOxEp2Um4m0ioe4MrDJysPUbhUzZmJtSsRMPyoKVETYk+/du3c3RJd+3RZTcWVgk40dXfeja2j0Y9bVmDU1dubDcDZZFxUammGKZm3seBhBpW3jOH/729+OzZTZQszOZJm+TcYrzo93vvOdsZkxO6ti+tmyZYusW7dO/7lIRJ4O5ZmCH8kI5C5WOKU+WSBoVQ4BTqlPxZ0F9alw0TgkAhVfUJ+4/MvEPK4MzGQvdAJ73333TawbcUGsNBNYJrvR19fXyOpoFiAqVkwpmJZ+6UezFqacbSpiJbruJ8rUlJdpSZruZGkzjfvZM2LClJOpH/qJZlamIlaM//b4rfywhZaKLxV30RJCyr9Cepqm9yVvscIp9eljwhUFEeCU+lSgWVCfCheNQyJQ8QX1GspE5V+TTVDtBfbLly9vlGXFlYHpxN+UDD333HPyyU9+Ur7yla801qykyaykLQNT2ydbYK9ZgGgWwSzG1xIm/d65c+caYsZee5O2DEztMBkczc6Yyb+92N8uAzNZGVOOZjYwsMvaTOZHS+6iGaKkYsWUgWnsTLmZZpJsJnGixAi4OD/sTFS0zM2w1eve/e53y9NPP/3/j46OXhnScwVfkhPIU6zkfkp93JubqOsm9XjJJZect5guOaJ0LU2Npj4Umm1dmK7Hqbc2vyR0UaF+om9Vko7QrA65Vcpf+9eHmD5gTZ1sqwV/SW1qtx2n1Kcj59qCenNPX3rppectVE3yTEjnebLW7WyfmqznV3927Hpvc12zXYXiGMTVqScdP66d/SzQ77faOtaVZ2G7Pld5QX2a8q8o3+g2wPYC6maLwe3fV/q7Sn/GP/CBDzQVKzqmbo/8/ve/v+UCe7NQvNluYEawmEX5+m976+LJfm9FhY59zydZYG/3HVfapdkT/e/Nb36zGLFnfqfHtU+y8N7EK0lm5W1ve9vE5gSmtCtuThDd1CC6ON/2w2Sg7E0Q4hbkj9tJ+Ve7D7AArstNrOgp9bfccssfbtq0KbcxkkxMsv4l3SrmSWxq1UeW34/bejH6UJ3qeK3Einl4mV9U0fZqo1kIaNLSU7Wp1fWcUt+K0Gvfd3FBvbmH9M2reZOpFpf181fGdqRlihX77kniu89ipeIL6lOXfyV/stASAq0JUP7VmlEVWuQlJAo5pd5MTDQ9q29K9KNvGswbBV14Zxah6URZd7Ew2xxGt0o0WyJqXerf/u3fNtK4t912W+NNhir9j3/8443tEs0bjCSL3jSTYNLWzd42xNkdPZQp7g2UvuXQVKx+7r333sb/4w6viptI6ERPJ3naR9wWiKZv3S5SbTETQ31z9aUvfamxY4r9luWmm26Siy++uPHWJWq7yaiYHyblH7e4Uncr0XR5dN/7PH4IOaU+FVUnF9Sbe9LsJGTqyG2x0uwtqP2W0zwH7J8n3RpVt1E1i1KVlr0tanRLTfu5Et0+NW67T+0vzjZ9XtkLeE25hvavi1t1R5wnnnhi4pnWbAvUVpmVybaMjb7hVFZDQ0MyOjraeLbaW6dq+cef/MmfNJ5DZutYe2tYm5stVpptSZrqriyoccUX1Cvl1OVfBYWGYSpAgMMfKxDkhC7mIVYKO6XeFis6Cdb6V3thm4oMk1mZrEZWt8mza0/tvnSMn//85xMTBS3HuPvuu2X9+vUT9bZ2DWh0i0CzG0izLRSb2W3i12yLR53UqG2mDKZZqYi20ZrRuFODW20fqTbYWyPatbd2/bD6b+qKm51+a2e4opmVJNcnvJ9bNuOU+paI7AbOLqiPLsg192r0BYY5+M2UaX3kIx95XY21LuY0k2xT791sC85mW21Gz1owEM19H93uM672XZ8ruuONeUlgfNG+9PmhzzO105wyHbcFqraN20lHv64vbJo9B+3Fufb2qyqg9EWNOQPD20/0WAAACj1JREFUPE/Un7itYyc7I0OfhVrOE7dVaREvKVLd+SJS9QX1Uyn/Ssua9hCIEuDwR+4Jm0DmYqXIU+rtiUl0kZfZKjBusmBO07UPmzIZkLi91M1EKLowLe6QozixYu8Qon3ZWyg2s9sEqdkWjyoiBgYGYgWTXUo1WRncZNtH6vhmUmF8MgsMdftA7TeaeTH/jvsRi9phv1meLDOT9Y8rp9QnJur0gnpbrNiZQLO9pooKrWPXbKj5mEPcdDJuDobT79mHxZkFv8224Gx2CF2akqzJtkA15wvY4sYsONaJvo5jarrTjNnqOWieJ3b2RJ8j0THinl3RrWPjMlfm5UarQ/wS3505N2RBvVD+lfM9RveTE6D8izskN7FS9Cn1ZYkVnaxrZsXedSM6sbcX2JcpVpqVgelkbdmyZbJnz57Y7SPNBLCnp6fxVlffUOtHxVUzsWJPeKL7uacRTXn9iHJKfXKyri2oj1oel53TRd6nT59+3XkHtniPruGyD1SzdydqtdYtutWm2hd3MF2z7VubnddgSsHe8573NN7sqzAxWdM8xYr94sEIOc3E6IFucWdE2FlWW6zY6+GUSdwLIf16lJ8+L136VHxBvYaC8i+XbsiK2UL5V8UCnsDdLDMrhZ9Sn0astCoDS5NZ+dSnPjVxYq1maexf0GnLwFplVlqVgZk3wXHbEdqTAnPCrH7N2BstZ4tuO6jtvvOd78iVV17ZmDQ12zEkSRlXtAzMnhjmuZOS+RnglPoET4PxJi4uqG8lVvT7JtOpa7fMYWP2ycoquqNnJZhSKlMGFreVqv6Mm/Kn3/md3zlvXYldqhUnVuwy1GbbfcZN8DUjtHHjxonTvdOWgUXPKGhVDhs9o8G0V7GiPuq/bQ7NysCia4ai287aZWD2VqUuiZWqL6in/Cv5s5KW2ROg/Ct7piH0mJVYKeWU+jRixSzsbrbAPo1Y0cW8uv+5WYyqbwF0wq3ZBy3j0K/rhCnJAvtWYiX6FtJeEByd8Ntva+2bM3qyrb11cbPFtnFCxxYrSRfYGzsmKwNrdyvlpD+AnFKflFSjnZML6pOIlWjWpNkCe7t8U8ueDh8+3MgW2uvQjKiP21IzbrMMM1Z0+1R7G1Z78f1kW6BGXxrY69HyXGBvl2+Zn0kdT+1+8cUXGyV1cVuWKiuzdayKEVN+p310dnaKZmdbPQtT3aE5NmZBfVjlX9GXfWluHf05V7EeFdLR36f2dsym/2ZrRZutLU1jV+htKf8KPcLt+ZeJWOGU+vbgc1UxBDilPjFnZxfUJ/aAhpkSqNLkigX1jVsnqPKvqYiVZtug20Ik7mgAI/rjREyVfp7aeRBR/tUOtWpck4VY4ZT6atwrXnrJKfWJw+b0gvrEXtAwUwJVmVyxoL5x2+jp4AcPHjzYKP0N4RMVK3Gb4sRt328fexB3JIDNxhY1ZtMa3RVTD2+M7sKpP08PPPBA43L93WRXFTQ73iCu+kLXjJljDzRrqWWct956a2ML8eh6UV/iSPmXL5Eqx86pipXcT6kvBwujhkCAU+qTR9H1BfXJPaElBNITYEF9WOVf5g6wxYp+zRwhYK+X0sm+fuxt+nWtW7PMin13af/2GWHmGrtPu72KFbMVuCml1nVytm36dy3x1g187LVhKoDs3fjUXrMmzy6zTnJIa/qfkPyvoPwrf8Y+jzAlsVLEKfU+w8X2cglwSn0y/j4sqE/mCa0gkJ4AC+obzIIq/4oTK7r2JMlhzmaNShKxoge13njjjY3DkG2R0Gw3wWimspm4aXW8gb0bnxnbHIDdKhOU/ick/yso/8qfse8jTEWsFHJKve+Asb8cApxSn5i7FwvqE3tDQwikIMCC+gas4Mq/4sSKfi26s529a55Za2LOY3rwwQcb26A326kuKmbiDmONrlvJS6wYf6M+uHjYavTHk/KvFA+sCjdtV6wUdkp9hWOD620S4JT6xOBYUJ8YFQ1DI8CC+lcjOnv27MfXr1//z7X0KLSPXQZml2bZC+OjX9e1ILqzZzOxYrIzX/3qV5sKmbSZFeVuStT076YMLHrkgtlqPZpZsceLHvbsekwp/3I9Qm7Y15ZYKfKUejcwYYVPBDilPlG0WFCfCBONQiTAgvqJqAZZ/hWXWTFnL+kidM2e6H+6CN4IAt3GXD+mjMoseLfLquytyO2fi2jpVVqxYg6Rjtsq3d5SXG18+eWX5SMf+UjjgOY77rijUYIWtcuXUjDKv0J8uubjU2qxUvQp9fm4Ta+hErj99tvPDQwM/HW9Xn9vqD5m4RcL6rOgSB++EmBBfSNywZZ/+XpfVsluyr+qFO2p+5pWrBR+Sv3UXaSHqhDglPpkkWZBfTJOtAqTAAvqX41ryOVfYd65YXlF+VdY8czbmzRipZRT6vMGQP9hEOCU+sRxZEF9YlQ0DI0AC+onIhp0+Vdo921o/lD+FVpE8/cnsVjhlPr8g8EI7RPglPpE7FhQnwgTjUIkwIL6iahS/hXiDe6JT5R/eRIox8xMKlY4pd6xwGHOawQ4pT7R3cCC+kSYaBQiARbUvxZVyr9CvMP98YnyL39i5ZKlScQKp9S7FDFsOY8Ap9QnuyFYUJ+ME63CJMCC+om4Uv4V5i3uhVeUf3kRJieNbClWOKXeybhh1DgBTqlvfSuwoL41I1qES4AF9ROxpfwr3Nvcec8o/3I+RE4b2EqscEq90+GrtnGcUp8o/iyoT4SJRiESYEH9a1Gl/CvEO9wfnyj/8idWLlo6mVjhlHoXI4ZNDQKcUp/oRmBBfSJMNAqRAAvqz4sq5V8h3uSe+ET5lyeBctjMpmJl9uzZT27cuPGqW2+91WHzMa2qBDilvmXkWVDfEhENQiXAgvrzIkv5V6g3ugd+Uf7lQZA8MDFWrHBKvQeRq7CJnFLfOvgsqG/NiBbhEmBB/Wuxpfwr3PvcB88o//IhSu7bGCdWOKXe/bhV1kJOqW8dehbUt2ZEi3AJsKD+vNhS/hXure68Z5R/OR8ibwyMihU9pf7ZgYGBS2+66SZvnMDQahDglPpEcWZBfSJMNAqRAAvqz4sq5V8h3uSe+ET5lyeB8sTM88QKp9R7ErWKmskp9S0Dz4L6lohoECoBFtSfH1nKv0K90/3wi/IvP+Lki5W2WOGUel+iVkE7OaW+ZdBZUN8SEQ1CJcCC+tdFlvKvUG92D/yi/MuDIHlmohErnFLvWeCqZC6n1LeONgvqWzOiRbgEWFB/Xmwp/wr3VnfeM8q/nA+RlwY2xAqn1HsZu8oYPX5K/Zd//etfb6yM0ykcZUF9Clg0DY4AC+rPDynlX8Hd4l45RPmXV+HyxlgVK5xS7024qmcop9S3jDkL6lsiokGoBFhQ/7rIUv4V6s3ugV+Uf3kQJE9NvGDBggXPHj58eJ6n9mN24AQWLFhw9PDhw8v00PrAXW3LvYULFx45dOjQZW1dzEUQ8JzAwoULnz106ND/KSKPe+5KJubzPMgEI520SWD85/FficjTbXbBZRCIJfC/ABIq/I4s/hti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image/png;base64,iVBORw0KGgoAAAANSUhEUgAAAysAAALwCAYAAACX2eoEAAAgAElEQVR4XuzdD5xWc97/8feV0Uzpz9RU/iSJEiVu1p9N2SS1bFu5abet2B/bHf0jlfKnECrRVmQqcVu7N2XbxV1oEYpVslhuUkoh2rBqalRqJtNcv8f32jmzV1czzXVmrutc33PO6zweu6U553w/3+fn4Ho753udiNgQQAABSwQmTlye9VU95WbVUm4tKTcSUe5+8+v+f/1eKq1nSakpKKPW7mhUhdHDVHiYVGh+XyoVlpSq8JjdKpw4sWtJCgbhFAgggAACCPhaIOLr6ikeAQR8LTDy/mVt95dGz5MO6yiZX9Xe1xNKYfFRRT+MKPJXRbUicnjpuw9e3+3TFJ6eUyGAAAIIIOALAcKKL9pEkQgEQ2Dk/a+dXbI/2ikS0bmK6lxF1CpxZrUPzyrNyc6qlX14lrJr/+t/OWW/Hp51WDAgJP1Qsl/F+0pUtK8k9mvsfz+UqKi4pHTfDyW1KpjoBkWiq6Ra7x4W0VsP3HDBO4HBYCIIIIAAAghUIkBY4dJAAIG0Clwz9eWGtWtn9Y1KfSPSxfGDmUByZF49Hd20oY49sqGaN2uY1lr8dPKvtu7U11t36qut38n83oSZ+C0qvRiRntq3r+Sph2/u/p2f5katCCCAAAIIJCtAWElWiv0QQMCVwHUzXju/VKV9I4pcLqm5OdjcGWl5TCMd2bi+jmpSn3DiQvSbbTv19bZdMr9u+mpH7M5M2bYlqujTtVTrqQdHX/CGi1OyKwIIIIAAAtYLEFasbxEFIuAvgREzXr06osOujCra1anc3DE5sUWeWrdoonp1s/01IQur3b2nWBs3b9Onmwu05dt/31SJKLI8qv2P54/u9piFZVMSAggggAACrgUIK67JOAABBCoSuG7WX9tF95dMUDTS3/y8bp3aP5x0XNPDTUjh8a70XTMmrJjQ8smXW3/Ys3ff4bGRItEnI4dlTXrw+p+sTd/InBkBBBBAAIH0CxBW0m/MCAgEXmD49OU3RCKaICmvTvbhJeecelxWuxOPjD32xeaNgHksbO2n/9TbH31Zsrf4hyxJBdGoJs0e0/V+bypgFAQQQAABBFIvQFhJvSlnRCA0AtdPf/W80kgtE1IuMZNud8KROqt9C+XWrxMaA9smWrhrr95ds1lrP/unU9oLtaKlk2aN6fambbVSDwIIIIAAAlUJEFaqEuLnCCBQocCI6a9OVKTWeElZTRvVi4WUNsc1QcsSgQ1fbouFlq07dpuKShTRpPxRXe+0pDzKQAABBBBAICkBwkpSTOyEAALxAtfNXD4zGtUN5s9MSDm7fQse+bLwEjGPhr2zZnMstJgtqsis2aMvGGlhqZSEAAIIIIBAhQKEFS4MBBBwJTB85vLHIlFdZV7W2P3HJ+mEY/NcHc/O3gt89o8CvfzWJ867Wp7IH931Su+rYEQEEEAAAQTcCxBW3JtxBAKhFLhh5vLcH6L6n4jUq2G9HHXv2FbHNG0QSgs/Ttp8a5gJLDt3F5nyl2RFdMX9o7oW+nEu1IwAAgggEB4Bwkp4es1MEai2wJCZy4/PiuoJSZ2aNa6nHh3bqnHDutU+HwdmRqDguz16edV6fbt9tyKKvBndH7kif2yXzzNTDaMigAACCCBQtQBhpWoj9kAg1AJjfru8SXEtvSLp9OOOaqQe552kujm1Q23i58nvKdqnl95cr83fxG6qfJBdqoum39h1m5/nRO0IIIAAAsEVIKwEt7fMDIGUCIyY8drDUnTwicfm6ZLOp6hWLf6xkRLYDJ6ktDSqF1Z8rE//UWDeIPlI/ugLrslgOQyNAAIIIIBApQJ86uDiQACBSgWum/7q4Gik1sPmRY+XX3RaFo9+Bedi2f7dHj39yoexF0hGoqXXPDim2yPBmR0zQQABBBAIigBhJSidZB4IpFjguunLTi+NRF6JSE26ndtG7U88KsUjcLpMC6z59Bu9+rcNikrbakWjFz045sIPMl0T4yOAAAIIIBAvQFjhekAAgQoFRsx4bYkU/ZkJKSassAVTwIQVE1qkyF/yR1/QM5izZFYIIIAAAn4VIKz4tXPUjUAaBcreTn+Heezrsm4dWFCfRutMn9osuH/m1dUyj4UpWnpn/phuEzNdE+MjgAACCCDgCBBWuBYQQOAggREzlv+f+favnj9pJ7Owni3YAmah/ZK/rjWT/Dh/dNd2wZ4ts0MAAQQQ8JMAYcVP3aJWBDwQGD592c8ikciSIxvXU7+Lz/BgRIawQWD+X95TQeH3Zv1K/9mju/7RhpqoAQEEEEAAAcIK1wACCBwgMHzm8sciUV3V+YxWOvOUY9EJicCqDzbpnTWbTVhZPHt010tDMm2miQACCCBguQBhxfIGUR4CXgqUvQByqxnzqj5nq8EROV4Oz1gZFCjctVf/89y7sQpKS3T0nHFdzap7NgQQQAABBDIqQFjJKD+DI2CXwIgZr42SojNaNW+sXl3a21Uc1aRd4OlXPtSWb78z49ySP7rr1LQPyAAIIIAAAghUIUBY4RJBAIFygREzlq+S9ONLOp2sNi2bIhMygfVfbNVLK9eZWb+VP7prx5BNn+kigAACCFgoQFixsCmUhECmBEbMfG2LotFjrvz5WWrUoE6mymDcDAns2LlXjz//rhSJfJU/6oLmGSqDYRFAAAEEECgXIKxwMSCAQEzgmnnvHl77+137zO9H/KqzatWy7x8Pzz69QDcO//VBHRs5bqKGj56QdCeLivZq1n136hcDr1arE9secNzsGZPUsfOFOvOc88r/vHBHgWbcc5tG33K3chsF96ucS0ujyv/jiti89x1Rv/bD1571Q9Ko7IgAAggggEAaBOz7NJKGSXJKBBCoWmDYjOWta0kb6tXN1m8uPafqAzKwhwkrZut9+YAajU5YqZzvd4ve1u49xSqV2swZ3XVjjaA5GAEEEEAAgRoKEFZqCMjhCARFYMTM1y9UtPTVY5o1VN+LTrNyWlWFFXNXxGwP3Pevl7DH33Exd0fGDLtSbyxfqv8admPs59W5s2KOc85jfv/HZ/9afhcm/s5P/Njxdf129v/UOGylszlPvfKhvjKL7CO1uuWP6rIsnWNxbgQQQAABBKoSIKxUJcTPEQiJwIgZr10tRX93Sqsj1b3jSVbOOpmw8s9vvtKtd01X0d49sVAxfNQEtTvtDE25fYwu7XtFLFi89/abmnjLCD3w8JOuHwOb/9hctWh5QixwfP7pes2adpfuuGeWPtuwXrNnTtL0OY/HHhUzAcXZzwkrbh5Vy1QDXl71iT7+/J+SIr/JH33BY5mqg3ERQAABBBAwAoQVrgMEEIgJjJj+6kRFat1xboeWOrfDcVaqVLZmxbm7ER8QzASc9SeN8vLKQ4UJEjV5DMyElffeebM8lDhQiWObIPPn+Y/p+nF36NE508uDi5WwcUX9bfWX+tvqL6Ro6Z35Y7r96xYVGwIIIIAAAhkSIKxkCJ5hEbBNICh3VuIXx8eHFSc45OTUqVFYce6aJD5qZsZy/szp7flde8RCjQk4iYv2beu/Uw93VmztDHUhgAAC4RQgrISz78wagYMEgrJmpbKw4jyuVdWdlYoeNYt/3Cv+28CcdTDmUbNVK5ZVGkgq+oYxWy9B1qzY2hnqQgABBMIpQFgJZ9+ZNQIHCQTh28ASQ4Hz186albPO7Rxba3KoNSvmZ/FrTwxU/JqT+Me94h8n21FQcMBx5jyLnnoitn7GPAbmlzsrfBsY/3BAAAEEELBJgLBiUzeoBYEMCvj5PSu/+vU1FYaC+PCS7LeBmRaYoPGr3j8p70Zl3ypmdoj/dq/4NTXOI2DOY2N+CCu8ZyWDfwMyNAIIIIBAhQKEFS4MBBAoF+AN9uG+GHiDfbj7z+wRQAABGwUIKzZ2hZoQyJDAiBnLV0n68SWdTlablk0zVAXDZkpg/Rdb9dLKdWb4t/JHd+2YqToYFwEEEEAAAUeAsMK1gAAC/76zMuO1UVJ0RqvmjdWrS3tkQibw9Csfaot5IaR0S/7orlNDNn2miwACCCBgoQBhxcKmUBICmRIY89vlTYpraasZ/6o+Z6vBETmZKoVxPRYo3LVX//Pcu7FRS0t09JxxXb/xuASGQwABBBBA4CABwgoXBQIIHCAwfObyxyJRXdX5jFY685Rj0QmJwKoPNumdNZsVlRbPHt310pBMm2kigAACCFguQFixvEGUh4DXAsOnL/tZJBJZcmTjeup38RleD894GRKY/5f3VFD4vQkr/WeP7vrHDJXBsAgggAACCBwgQFjhgkAAgYMERsxY/n+STu/5k3Y68dg8hAIu8Ok/CrTkr2vNLD/OH921XcCny/QQQAABBHwkQFjxUbMoFQGvBEZMf3WiIrXuaNywri7r1kF1c2p7NTTjeCywp2ifnnl1tbZ/t0eKlt6ZP6bbRI9LYDgEEEAAAQQqFSCscHEggECFAiNmvLZEiv6s/YlHqdu5bVAKqMCrf9ugNZ+atfSRv+SPvqBnQKfJtBBAAAEEfCpAWPFp4ygbgXQLXDd92emlkcgrEamJCSsmtLAFS8CEFBNWotK2WtHoRQ+OufCDYM2Q2SCAAAII+F2AsOL3DlI/AmkUuG76q4OjkVoP18k+vOTyi07LMo+FsQVDwDz29fQrH5bsLf4hKxItvebBMd0eCcbMmAUCCCCAQJAECCtB6iZzQSANAiNmvPawFB1sFtpf0vkU1arFPzbSwOzpKUtLo3phxccyC+ulyCP5oy+4xtMCGAwBBBBAAIEkBfjUkSQUuyEQVoGyF0W+Yr4d7LijGqnHeSex4N7HF4NZUP/Sm+u1+ZtCM4sPskt10fQbu27z8ZQoHQEEEEAgwAKElQA3l6khkCqBITOXH58V1ROSOjVrXE89OrYVj4SlSte78xR8t0cvr1qvb7fvVkSRN6P7I1fkj+3yuXcVMBICCCCAAALuBAgr7rzYG4HQCtwwc3nuD1H9T0Tq1bBejrp3bKtjmjYIrYffJr7l2+/08lufaOfuIlP6kqyIrrh/VNfY7RU2BBBAAAEEbBUgrNjaGepCwFKB4TOXPxaJ6qrs2lnq/uOTdAIvjbS0U/8u67N/FMSCSvG+EvOHT+SP7nql9UVTIAIIIIAAAmZlJQoIIICAW4HrZi6fGY3qBnPcWe1b6Oz2LXR41mFuT8P+aRb4oWS/3lmzWe+u2RwbKarIrNmjLxiZ5mE5PQIIIIAAAikTIKykjJITIRAugREzl9+hqCZIymraqF4stLQ5rkm4ECye7YYvt8VCytYdu02VJYqWTubt9BY3jNIQQAABBCoUIKxwYSCAQLUFrp/+6nmlkVomsFxiTtLuhCNjoSW3fp1qn5MDayZQuGtvLKSs/eyfzoleqBUtnTRrTLc3a3ZmjkYAAQQQQMB7AcKK9+aMiEDgBIZPX35DJBK7y5JnXiB5zqnHZbU78UgeDfOw0+aRr7Wf/lNvf/Rl7EWPkgqiUU2aPabr/R6WwVAIIIAAAgikVICwklJOToZAeAWum/XXdtH9JRMUjfQ3CnXr1P7hpOOaHn5iizw1b9YwvDBpnrn5lq9PNxfoky+3/rBn777DY8NFok9GDsua9OD1P1mb5uE5PQIIIIAAAmkVIKyklZeTIxA+gREzXr06osOujCra1Zm9CSsmtLRu0UT16maHDyXFM969p1gbN2+LhRQTVpwtosjyqPY/nj+622MpHpLTIYAAAgggkBEBwkpG2BkUgeALXDfjtfNLVdo3osjlkpqbGZtvDGt5TCMd2bi+jmpSnzsuLi6Db7bt1Nfbdsn8uumrHTKPfZVtW6KKPl1LtZ56cPQFb7g4JbsigAACCCBgvQBhxfoWUSAC/ha4ZurLDWvXzuoblfpGpIvjZ5N9eJaOzKuno5s21LFHNiS8xOF8tXWnvt66U19t/U7m92XvSCnfIyq9GJGe2rev5KmHb+7+79sr/r5cqB4BBBBAAIEDBAgrXBAIIOCZwMj7Xzu7ZH+0UySicxXVuYqoVeLgtQ/PKs3Jzqplgox58aT5X07Zr0F6l4u5M2ICSNG+ktivsf/9UKKi4pLSfT+U1KqgKRsUia6Sar17WERvPXDDBe941jgGQgABBBBAIEMChJUMwTMsAghII+9f1nZ/afQ86bCOkvlV7XH5l0BU0Q8jivxVUa2IHF767oPXd/sUGwQQQAABBMImQFgJW8eZLwIWC0ycuDzrq3rKzaql3FpSbiSi3P3m1/3/+r1UWi9V5S+eN+6S/T/sO/yyEfc/m6pzujtPrd3RqAqjh6nwMKnQ/L5UKiwpVeExu1U4cWLXEnfnY28EEEAAAQSCJ0BYCV5PmRECCFQtkCNpu1nzL+nIst9XfRR7IIAAAggggICnAoQVT7kZDAEELBG4RdKtZWElX9KNltRFGQgggAACCCAQJ0BY4XJAAIGwCZi7KQWS6pdN3HwH8NGStoYNgvkigAACCCBguwBhxfYOUR8CCKRaYJyk2yUdUXbiYklzJY1K9UCcDwEEEEAAAQRqJkBYqZkfRyOAgL8EzFcCm7UqDRPKLi17ceU3/poO1SKAAAIIIBBsAcJKsPvL7BBA4ECBMZKmSDJ3U0xoOUxSE0lZkv5b0lDAEEAAAQQQQMAeAcKKPb2gEgQQSL/AGkm7JY2VdHbZWpXHywLMKZLOl7Ql/WUwAgIIIIAAAggkI0BYSUaJfRBAICgCjSTtKJuMWaPSQtLosr9uI2lDUCbKPBBAAAEEEAiCAGElCF1kDgggUB2BGyS1ZGF9deg4BgEEEEAAAW8ECCveODMKAgjYJzBSUitJJrSwIYAAAggggICFAoQVC5tCSQgg4InAdZLMo1/XezIagyCAAAIIIICAawHCimsyDkAAgYAIjJDUVpIJLWwIIIAAAgggYKEAYcXCplASAgh4IjBMUjtJJrSwIYAAAggggICFAoQVC5tCSQgg4ImAeadKB0kmtLAhgAACCCCAgIUChBULm0JJCCDgicAQSafzIkhPrBkEAQQQQACBagkQVqrFxkEIIBAAgWsk/UjStQGYC1NAAAEEEEAgkAKElUC2lUkhgEASAoPL3mJvQgsbAggggAACCFgoQFixsCmUhAACngj8l6RzJZnQwoYAAggggAACFgoQVixsCiUhgIAnAr+R1EnSIE9GYxAEEEAAAQQQcC1AWHFNxgEIIBAQgaslnS/JhBY2BBBAAAEEELBQgLBiYVMoCQEEPBH4f5K6SrrKk9EYBAEEEEAAAQRcCxBWXJNxAAIIBETg15K6STKhhQ0BBBBAAAEELBQgrFjYFEpCAAFPBK6U1F2SCS1sCCCAAAIIIGChAGHFwqZQEgIIeCIwUNIlkq7wZDQGQQABBBBAAAHXAoQV12QcgAACAREYIKmnJBNa2BBAAAEEEEDAQgHCioVNoSQEEPBE4FeSeksyoYUNAQQQQAABBCwUIKxY2BRKQgABTwT6SfpPSSa0sCGAAAIIIICAhQKEFQubQkkIIOCJwC8lXS7JhBY2BBBAAAEEELBQgLBiYVMoCQEEPBHoWxZUfuHJaAyCAAIIIIAAAq4FCCuuyTgAAQQCImDuqvSXZEILGwIIIIAAAghYKEBYsbAplIQAAp4IXFb2TWAmtLAhgAACCCCAgIUChBULm0JJCCDgicClZW+vN4vs2RBAAAEEEEDAQgHCioVNoSQEEPBEoI+kqyWZ0MKGAAIIIIAAAhYKEFYsbAolIYCAJwK9JA0ue9eKJwMyCAIIIIAAAgi4EyCsuPNibwQQCI7AzyVdK8mEFjYEEEAAAQQQsFCAsGJhUygJAQQ8EegpaagkE1rYEEAAAQQQQMBCAcKKhU2hJAQQ8ETgEknXSfqZJ6MxCAIIIIAAAgi4FiCsuCbjAAQQCIjAxZJGSjKhhQ0BBBBAAAEELBQgrFjYFEpCAAFPBH4qaZQkE1rYEEAAAQQQQMBCAcKKhU2hJAQQ8ESgu6Sxknp4MhqDIIAAAggggIBrAcKKazIOQACBgAhcJOkmSSa0sCGAAAIIIICAhQKEFQubQkkIIOCJwIWSxkvq5sloDIIAAggggAACrgUIK67JOAABBAIi0FXSbZJMaGFDAAEEEEAAAQsFCCsWNoWSEEDAE4ELJN0hyYQWNgQQQAABBBCwUICwYmFTKAkBBDwR+ImkuyV18WQ0BkEAAQQQQAAB1wKEFddkHIAAAgEROF/SZEkmtLAhgAACCCCAgIUChBULm0JJCCDgiUBnSfdIMqGFDQEEEEAAAQQsFCCsWNgUSkIAAU8EzpM0TVInT0ZjEAQQQAABBBBwLUBYcU3GAQggEBCBjpKmSzKhhQ0BBBBAAAEELBQgrFjYFEpCAAFPBM6V9ICkH3syGoMggAACCCCAgGsBwoprMg5AAIGACJwj6UFJJrSwIYAAAggggICFAoQVC5tCSQgg4InA2ZJmSzKhhQ0BBBBAAAEELBQgrFjYFEpCAAFPBH4kaZ6kszwZjUEQQAABBBBAwLUAYcU1GQcggEBABM6U9IgkE1rYEEAAAQQQQMBCAcKKhU2hJAQQ8ETgDEm/k2R+ZUMAAQQQQAABCwUIKxY2hZIQQMATgdMl/UHSf3gyGoMggAACCCCAgGsBwoprMg5AAIGACJwm6XFJJrSwIYAAAggggICFAoQVC5tCSQgg4InAqZKelNTBk9EYBAEEEEAAAQRcCxBWXJNxAAIIBESgvaSFkkxoYUMAAQQQQAABCwUIKxY2hZIQQMATgXaS/izJhBY2BBBAAAEEELBQgLBiYVMoCQEEPBE4WdL/SjrFk9EYBAEEEEAAAQRcCxBWXJNxAAIIBESgraTFkkxoYUMAAQQQQAABCwUIKxY2hZIQQMATgZMkPS/J/MqGAAIIIIAAAhYKEFYsbAolIYCAJwKtJb0gqY0nozEIAggggAACCLgWIKy4JuMABBAIiMCJkl6SZEILGwIIIIAAAghYKEBYsbAplIQAAp4ItJL0qqQTPBmNQRBAAAEEEEDAtQBhxTUZByCAQEAEjpe0XJIJLWwIIIAAAgggYKEAYcXCplASAgh4ItBS0l8lmV/ZEEAAAQQQQMBCAcKKhU2hJAQQ8ESghaSVko7zZDQGQQABBBBAAAHXAoQV12QcgAACARE4VtIqSSa0sCGAAAIIIICAhQKEFQubQkkIIOCJQHNJb0syv7IhgAACCCCAgIUChBULm0JJCCDgicDRkv4u6RhPRmMQBBBAAAEEEHAtQFhxTcYBCCAQEIGjJL0vyYQWNgQQQAABBBCwUICwYmFTKAkBBDwRaCZptaQjPRmNQRBAAAEEEEDAtQBhxTUZByCAQEAEmkpaI8mEFjYEEEAAAQQQsFCAsGJhUygJAQQ8EWgiaZ0k8ysbAggggAACCFgoQFixsCmUhAACngg0lrRBUp4nozEIAggggAACCLgWIKy4JuMABBAIiEAjSZ9KMqGFDQEEEEAAAQQsFCCsWNgUSkIAAU8EciVtkmR+ZUMAAQQQQAABCwUIKxY2hZIQQMATgQaSNktqWDZatqRiT0ZmEAQQQAABBBBISoCwkhQTOyGAQEAEbpY0XtKNkhZI2lL2GJj567skjZaUH5C5Mg0EEEAAAQR8L0BY8X0LmQACCLgQMG+r/0fZHZRdZUHle0lZkvZLMndb2BBAAAEEEEDAEgHCiiWNoAwEEPBM4AFJQyTVjhvRBJY7JU3zrAoGQgABBBBAAIEqBQgrVRKxAwIIBEzAvATyK0mHxc1rZ9lXGJcEbK5MBwEEEEAAAV8LEFZ83T6KRwCBagrMkDS87O6KuasySdLUap6LwxBAAAEEEEAgTQKElTTBcloEELBawLwI8puytSq7y95izzeBWd0yikMAAQQQCKMAYSWMXWfOCCBgBMz6lOsk3S1pMiQIIIAAAgggYJ8AYcW+nlARAgh4I2BeBjlX0iBJe7wZklEQQAABBBBAwI0AYcWNFvsiEE6B1m3atHl5w4YNx4dz+sy6pgJt2rTZtGHDhlY1PQ/HI4AAAgiET4CwEr6eM2MEXAk0adJkyciRI382YcIEV8exMwJGoE+fPjufffZZ88id+RIDNgQQQAABBFwJEFZccbEzAqETuLRly5Z/2LRpEy9LDF3raz7hRYsW6eqrr95cWFh4XM3PxhkQQAABBMIoQFgJY9eZMwJJCuTm5n752GOPtbj00kuTPILdEPi3wPHHH7/ziy+++H+SFuGCAAIIIIBAdQQIK9VR4xgEwiEwoXfv3mMXL17MXZVw9Duls5w0aZIeeOCBv2zbtq1nSk/MyRBAAAEEQiVAWAlVu5ksAkkLtJa0YcOGDWrd2vyWDYHkBTZu3Kg2bdqYA8z/bUz+SPZEAAEEEEDgQAHCClcEAggcJMCiei6KmgiwqL4mehyLAAIIIBAvQFjhekAAgUQBFtVzTVRbgEX11abjQAQQQACBCgQIK1wWCCBwgACL6rkgaiLAovqa6HEsAggggECiAGGFawIBBOIFWFTP9VBtARbVV5uOAxFAAAEEKhEgrHBpIICAI8Cieq6FaguwqL7adByIAAIIIHAIAcIKlwcCCMQEWFTPhVATARbV10SPYxFAAAEEKhMgrHBtIICAEWBRPddBtQVYVF9tOg5EAAEEEKhCgLDCJYIAAmJRPRdBTQRYVF8TPY5FAAEEEDiUAGGF6wMBBFhUzzVQbQEW1VebjgMRQAABBJIQIKwkgcQuCARYgEX1AW5uuqfGovp0C3N+BBBAAAHCCtcAAiEWYFF9iJufgqmzqD4FiJwCAQQQQOCQAoQVLhAEwivAovrw9r7GM2dRfY0JOQECCCCAQBIChJUkkNgFgSAKsKg+iF31bk4sqvfOmpEQQACBMAsQVsLcfeYeZgEW1Ye5+zWcO4vqawjI4QgggAACSQsQVpKmYkcEAiPAovrAtNL7ibCo3ntzRkQAAQTCLEBYCXP3mXsoBVhUH8q2p2zSLKpPGSUnQgABBBBIQoCwkgQSuyAQIAEW1QeomV5PhUX1XoszHgIIIIAAYZ+F47wAACAASURBVIVrAIEQCbCoPkTNTsNUWVSfBlROiQACCCBwSAHCChcIAuERCNSi+rvvvlu33377Ad1bsWKFOnXqFPuzvXv3atSoUTr//PM1cODAlHR5/vz5evzxx2V+zcvLS8k5/XISFtX7pVPUiQACCARLgLASrH4yGwQqEwjMononhJiJzpw5U3Xq1InNef369erXr5/Gjh0bCyeEldT9zcCi+tRZciYEEEAAAXcChBV3XuyNgC8FgrSo3oSS66+/XrNmzVLbtm0P6Ef8nY+6detyZyVFVyuL6lMEyWkQQAABBFwLEFZck3EAAr4TCNSi+pUrV2r48OFauHDhQWElvjMV3Vlx/mzevHnlu95111267bbbyv/anL9z586xvz799NMPGCfxMbCCgoLyR8yC+mgYi+p99/c7BSOAAAKBEiCsBKqdTAaBgwWCtqjeCQgvvfSSnnjiiUrXoySGFeevmzdvXh5OEh8dc/569uzZsbUvieEk/q+NtHnc7Pjjjz/gcbSgXYMsqg9aR5kPAggg4C8Bwoq/+kW1CLgVCNSiemfy8YHF+bOf/vSnByx8TwwrFT0+lhhgzKL9LVu2VBo+nLDy3//93zILzs0Wv27GbXNs359F9bZ3iPoQQACB4AsQVoLfY2YYXoHALKo/VAvjH9sy+zmPdR1qgb1zB+WDDz6Indocc+ONN8bWuMTfeUkc14SVadOm6cgjj1QkEgn0t4KxqD68/+Bg5ggggIBNAoQVm7pBLQikUCBIi+qTZTF3Rp5++unYOpPjjjvugAX2ietVEgOKE1YO9VXHJqxcccUV6tGjh/75z3/q8ssvP2C9S7J1+mE/FtX7oUvUiAACCARfgLAS/B4zw3AKBGpRfbItjF9zcuaZZx4QVipamB//GFiyd1ac96ysW7cuthA//t0uydZp+34sqre9Q9SHAAIIhEeAsBKeXjPTEAkEbVF9fOsOta4kfl1K4p0Vc1fkjTfeqPDdLM4dkmTXrJhzOV+NbGoL2roVFtWH6B8WTBUBBBCwXICwYnmDKA+BaggEclG94+DcPanoESwTNsxmvoo4cc2Ks7bFuRMS/1jYtddeGwscX375ZezFks63gSXejUn8drDEbxOrRq+sO4RF9da1hIIQQACBUAsQVkLdfiYfQIFQLKqv6H0pppfxj2RVtMDeWXPi9N189fFnn30mE0qc96QkLtiPP2diWDHniV8nk/iSSr9dXyyq91vHqBcBBBAIvgBhJfg9ZoYhEgjjovoQtTftU2VRfdqJGQABBBBAwKUAYcUlGLsjYLFAKBfVW9wPX5XGonpftYtiEUAAgdAIEFZC02omGnSBIC+qD3rvbJgfi+pt6AI1IIAAAggkChBWuCYQCIZAoBfVB6NF9s6CRfX29obKEEAAgbALEFbCfgUw/yAIhGJRfRAaZeMcWFRvY1eoCQEEEEDAESCscC0g4HMBFtX7vIEZLp9F9RluAMMjgAACCBxSgLDCBYKAvwVYVO/v/mW0ehbVZ5SfwRFAAAEEkhAgrCSBxC4I2CrAonpbO+OPulhU748+USUCCCAQZgHCSpi7z9z9LsCier93MIP1s6g+g/gMjQACCCCQtABhJWkqdkTAKgEW1VvVDn8Vw6J6f/WLahFAAIEwCxBWwtx95u5bARbV+7Z1VhTOonor2kARCCCAAAJJCBBWkkBiFwQsE2BRvWUN8VM5LKr3U7eoFQEEEECAsMI1gIDPBFhU77OGWVYui+otawjlIIAAAggcUoCwwgWCgL8EWFTvr35ZVS2L6q1qB8UggAACCCQhQFhJAoldELBEgEX1ljTCj2WwqN6PXaNmBBBAAAHCCtcAAj4RYFG9TxplaZksqre0MZSFAAIIIHBIAcIKFwgC/hBgUb0/+mRllSyqt7ItFIUAAgggkIQAYSUJJHZBINMCLKrPdAf8PT6L6v3dP6pHAAEEwixAWAlz95m7XwRYVO+XTllYJ4vqLWwKJSGAAAIIJC1AWEmaih0RyIgAi+ozwh6MQVlUH4w+MgsEEEAgzAKElTB3n7lbL8CieutbZHWBLKq3uj0UhwACCCCQhABhJQkkdkEgQwIsqs8QfBCGZVF9ELrIHBBAAAEECCtcAwhYKsCieksb45OyWFTvk0ZRJgIIIIDAIQUIK1wgCNgpwKJ6O/vii6pYVO+LNlEkAggggEASAoSVJJDYBQGvBdq0afP5hg0bjvd6XMYLhkCbNm02bdiwobukjcGYEbNAAAEEEAirAGElrJ1n3gggMEtSPUm/gQIBBBBAAAEE7BQgrNjZF6pCAIH0CuRI2i7pcElHlv0+vSNydgQQQAABBBBwLUBYcU3GAQggEACBWyTdWhZW8iXdGIA5MQUEEEAAAQQCJ0BYCVxLmRACCFQhYO6mFEiqX7bffklHS9qKHAIIIIAAAgjYJUBYsasfVIMAAukXGCfpdklHlA1VLGmupFHpH5oREEAAAQQQQMCNAGHFjRb7IoCA3wVqla1PaZgwkVJJzSV94/cJUj8CCCCAAAJBEiCsBKmbzAUBBKoSGCNpiiRzN8UssD9MUhNJWZL+W9LQqk7AzxFAAAEEEEDAOwHCinfWjIQAApkXWCNpt6Sxks4uW6vyeFmAOUXS+ZK2ZL5MKkAAAQQQQAABI0BY4TpAAIEwCTSStKNswmaNSgtJo8v+uo2kDWHCYK4IIIAAAgjYLkBYsb1D1IcAAukSuEFSSxbWp4uX8yKAAAIIIFBzAcJKzQ05AwII+FNgpKRWkkxoYUMAAQQQQAABCwUIKxY2hZIQQMATgeskmUe/rvdkNAZBAAEEEEAAAdcChBXXZByAAAIBERghqa0kE1rYEEAAAQQQQMBCAcKKhU2hJAQQ8ERgmKR2kkxoYUMAAQQQQAABCwUIKxY2hZIQQMATAfNOlQ6STGhhQwABBBBAAAELBQgrFjaFkhBAwBOBIZJO50WQnlgzCAIIIIAAAtUSIKxUi42DEEAgAALXSPqRpGsDMBemgAACCCCAQCAFCCuBbCuTQgCBJAQGl73F3oQWNgQQQAABBBCwUICwYmFTKAkBBDwR+C9J50oyoYUNAQQQQAABBCwUIKxY2BRKQgABTwR+I6mTpEGejMYgCCCAAAIIIOBagLDimowDEEAgIAJXSzpfkgktbAgggAACCCBgoQBhxcKmUBICCHgi8P8kdZV0lSejMQgCCCCAAAIIuBYgrLgm4wAEEAiIwK8ldZNkQgsbAggggAACCFgoQFixsCmUhAACnghcKam7JBNa2BBAAAEEEEDAQgHCioVNoSQEEPBEYKCkSyRd4cloDIIAAggggAACrgUIK67JOAABBAIiMEBST0kmtLAhgAACCCCAgIUChBULm0JJCCDgicCvJPWWZEILGwIIIIAAAghYKEBYsbAplIQAAp4I9JP0n5JMaGFDAAEEEEAAAQsFCCsWNoWSEEDAE4FfSrpckgktbAgggAACCCBgoQBhxcKmUBICCHgi0LcsqPzCk9EYBAEEEEAAAQRcCxBWXJNxAAIIBETA3FXpL8mEFjYEEEAAAQQQsFCAsGJhUygJAQQ8Ebis7JvATGhhQwABBBBAAAELBQgrFjaFkhBAwBOBS8veXm8W2bMhgAACCCCAgIUChBULm0JJCCDgiUAfSVdLMqGFDQEEEEAAAQQsFCCsWNgUSkIAAU8EekkaXPauFU8GZBAEEEAAAQQQcCdAWHHnxd4IIBAcgZ9LulaSCS1sCCCAAAIIIGChAGHFwqZQEgIIeCLQU9JQSSa0sCGAAAIIIICAhQKEFQubQkkIIOCJwCWSrpP0M09GYxAEEEAAAQQQcC1AWHFNxgEIIBAQgYsljZRkQgsbAggggAACCFgoQFixsCmUhAACngj8VNIoSSa0sCGAAAIIIICAhQKEFQubQkkIIOCJQHdJYyX18GQ0BkEAAQQQQAAB1wKEFddkHIAAAgERuEjSTZJMaGFDAAEEEEAAAQsFCCsWNoWSEEDAE4ELJY2X1M2T0RgEAQQQQAABBFwLEFZck3EAAggERKCrpNskmdDChgACCCCAAAIWChBWLGwKJSGAgCcCF0i6Q5IJLWwIIIAAAgggYKEAYcXCplASAgh4IvATSXdL6uLJaAyCAAIIIIAAAq4FCCuuyTgAAQQCInC+pMmSTGhhQwABBBBAAAELBQgrFjaFkhBAwBOBzpLukWRCCxsCCCCAAAIIWChAWLGwKZSEAAKeCJwnaZqkTp6MxiAIIIAAAggg4FqAsOKajAMQQCAgAh0lTZdkQgsbAggggAACCFgoQFixsCmUhAACngicK+kBST/2ZDQGQQABBBBAAAHXAoQV12QcgAACARE4R9KDkkxoYUMAAQQQQAABCwUIKxY2hZIQQMATgbMlzZZkQgsbAggggAACCFgoQFixsCmUhAACngj8SNI8SWd5MhqDIIAAAggggIBrAcKKazIOQACBgAicKekRSSa0sCGAAAIIIICAhQKEFQubQkkIIOCJwBmSfifJ/MqGAAIIIIAAAhYKEFYsbAolIYCAJwKnS/qDpP/wZDQGQQABBBBAAAHXAoQV12QcgAACARE4TdLjkkxoYUMAAQQQQAABCwUIKxY2hZIQQMATgVMlPSmpgyejMQgCCCCAAAIIuBYgrLgm4wAEEAiIQHtJCyWZ0MKGAAIIIIAAAhYKEFYsbAolIYCAJwLtJP1ZkgktbAgggAACCCBgoQBhxcKmUBICCHgicLKk/5V0iiejMQgCCCCAAAIIuBYgrLgm4wAEEAiIQFtJiyWZ0MKGAAIIIIAAAhYKEFYsbAolIYCAJwInSXpekvmVDQEEEEAAAQQsFCCsWNgUSkIAAU8EWkt6QVIbT0ZjEAQQQAABBBBwLUBYcU3GAQggEBCBEyW9JMmEFjYEEEAAAQQQsFCAsGJhUygJAQQ8EWgl6VVJJ3gyGoMggAACCCCAgGsBwoprMg5AAIGACBwvabkkE1rYEEAAAQQQQMBCAcKKhU2hJAQQ8ESgpaS/SjK/siGAAAIIIICAhQKEFQubQkkIIOCJQAtJKyUd58loDIIAAggggAACrgUIK67JOAABBAIicKykVZJMaGFDAAEEEEAAAQsFCCsWNoWSEEDAE4Hmkt6WZH5lQwABBBBAAAELBQgrFjaFkhBAwBOBoyX9XdIxnozGIAgggAACCCDgWoCw4pqMAxBAICACR0l6X5IJLWwIIIAAAgggYKEAYcXCplASAgh4ItBM0mpJR3oyGoMggAACCCCAgGsBwoprMg5AAIGACDSVtEaSCS1sCCCAAAIIIGChAGHFwqZQEgIIeCLQRNI6SeZXNgQQQAABBBCwUICwYmFTKAkBBDwRaCxpg6Q8T0ZjEAQQQAABBBBwLUBYcU3GAQggEBCBRpI+lWRCCxsCCCCAAAIIWChAWLGwKZSEAAKeCORK2iTJ/MqGAAIIIIAAAhYKEFYsbAolIYCAJwINJG2W1LBstGxJxZ6MzCAIIIAAAgggkJQAYSUpJnZCAIGACNwsabykGyUtkLSl7DEw89d3SRotKT8gc2UaCCCAAAII+F6AsOL7FjIBBBBwIWDeVv+Psjsou8qCyveSsiTtl2TutrAhgAACCCCAgCUChBVLGkEZCCDgmcADkoZIqh03ogksd0qa5lkVDIQAAggggAACVQoQVqokYgcEEAiYgHkJ5FeSDoub186yrzAuCdhcmQ4CCCCAAAK+FiCs+Lp9FI8AAtUUmCFpeNndFXNXZZKkqdU8F4chgAACCCCAQJoECCtpguW0CCBgtYB5EeQ3ZWtVdpe9xZ5vArO6ZRSHAAIIIBBGAcJKGLvOnBFAwAiY9SnXSbpb0mRIEEAAAQQQQMA+AcKKfT2hIgQQ8EbAvAxyrqRBkvZ4MySjIIAAAggggIAbAcKKGy32RcAygd9P/N/P9+zae7xlZVFOSATq1q+z6aqJ/9kqJNNlmggggAACGRAgrGQAnSERSJXAnDELoj1/0zVVp+M8CLgSWPK75Ro2fQD/HnGlxs4IIIAAAm4E+JeMGy32RcAyASesrPrL/2n7Nzssq45ygirQ+KhG6viz/xBhJagdZl4IIICAPQKEFXt6QSUIuBZwwor50MgdFtd8HFBNAed6I6xUE5DDEEAAAQSSFiCsJE3FjgjYJ0BYsa8nYaiIsBKGLjNHBBBAwA4BwoodfaAKBKolQFipFhsH1VCAsFJDQA5HAAEEEEhagLCSNBU7ImCfAGHFvp6EoSLCShi6zBwRQAABOwQIK3b0gSoQqJYAYaVabBxUQwHCSg0BORwBBBBAIGkBwkrSVOyIgH0ChBX7ehKGiggrYegyc0QAAQTsECCs2NEHqkCgWgKElWqxcVANBQgrNQTkcAQQQACBpAUIK0lTsSMC9gkQVuzrSRgqIqyEocsHzfHM1q1bP7Nx48aWoZw9k/a9wIknnrjp008/beX7iYRwAoSVEDadKQdHgLASnF76aSaEFT91KzW15uXlrZs0aVLbIUOGpOaEnAUBDwXat29fuHbt2lskPeThsAyVIgHCSoogOQ0CmRAgrGRCnTEJK+G6BurXrz+vZ8+eA5588sl64Zo5sw2CwLBhw4oWLlz4/Pbt238RhPmEcQ6ElTB2nTkHRoCwEphW+moihBVftaumxQ5s0aLFnE8++aRBTk5OTc/F8Qh4KjB//nyNGDFiS2FhYWtJRZ4OzmApEyCspIySEyHgvQBhxXtzRpQIK6G5ClrXrl37o6VLl2Z36dIlNJNmosEQ2Lhxo0499dR9xcXFPSS9HoxZhXMWhJVw9p1ZB0SAsBKQRvpsGoQVnzWsmuU2adLknbFjx541bty4ap6BwxDInMCPf/zjwr/97W/3SLovc1UwcioECCupUOQcCGRIgLCSIfiQD0tYCf4FkJWVNeWiiy4a9sILLzQM/myZYdAExo8fX/rwww8v27ZtW/egzS2M8yGshLHrzDkwAoSVwLTSVxMhrPiqXdUptlfjxo2f/Pjjj49o1qxZdY7nGAQyJvDcc89pwIABO3bv3n2ypG8zVggDp0yAsJIySk6EgPcChBXvzRmRNSsBvwaa1atXb/2CBQtye/XqFfCpMr2gCXz77bc6+eSTv9+xY0d/Sc8FbX5hnQ9hJaydZ96BECCsBKKNvpsEd1Z817KkC87Ly3t5yJAhF06aNKlW0gexIwKWCFx88cU7X3311fySkpLxlpREGSkQIKykAJFTIJApAcJKpuTDPS5hJbD9H9exY8db3nzzzdzAzpCJBVbgvvvu07Rp097Ztm3bOYGdZEgnRlgJaeOZdjAECCvB6KPfZkFY8VvHkqq3S05OztLVq1fXbt3avJKCDQH/CLz++uvq0aNH0b59+zpI2uifyqk0GQHCSjJK7IOApQKEFUsbE/CyCCuBa3Cd3NzcDbNnz24+YMCAwE2OCQVbYO/evWrbtu3OzZs3D5W0INizDefsCCvh7DuzDogAYSUgjfTZNAgrPmtYFeU2btz4z/369fv5nDlzXL+ifuXKlercuXP5CCtWrFCnTp1cA5nzPP7445o5c6bq1KlTfrz582XLlum2225zfc6CggLz9nJNnDjRfJh1fXx1D0hmXPMBe9SoUZo3b56qa+amPlPTnDlzdOONN+q9996r0NrN+Wzat3///ruXLFmyYNeuXdfaVBe1pE6AsJI6S86EgOcChBXPyRlQfBtYwC6CIe3atbtnzZo1rtepzJ8/X2+88UZ5wDAfiAcOHBgLFtUJLBW51iSs2Nyn9evX69FHH9Wdd955QDhLV81ej5eueSSe96GHHtKECRPWFxQUmK8pZguoAGEloI1lWuEQIKyEo8+2zZI7K7Z1pNr1nCnp7+a/tJ9xxhmuTmLuDNxxxx0aNGjQAXctTGDZtm1b7M/MB+R+/frpgw8+0E9/+lOZcGN+Fv8h3fkQffHFF+tPf/pTLPiYepy7NXfddVesrvg7K87YZm3Ntdf+6z+mO3cnzBhmvKVLl2ro0KF67bXXYndW3n33XZmvtX3ppZdi/3viiSf02Wef6fbbb4+dw7mjc/fdd8f+zGzOnzt3IjZt2qRzzjlHRUVF5fOuKATE31kx4zr1mF/NfIYNGxYLdaYOZ4zf/va35eOa2szPnbtNZlwT/k444YQq52Dqdu7YmN+b8czdFOfPzHi//OUvy6337NlTXsvpp5+uhQsX6rjjjov11mzTpk07wNfVRZLmnU1ffvSjH5lRzHX8fpqH4/QZFCCsZBCfoRGoqQBhpaaCHF8dAcJKddTsOyYvL2/dpEmT2g4ZMsR1ceZDugkB+fn5ysvLO+j4xEehnLswU6ZM0dSpU8s/7JtwcOGFF8aON4+BmVBiPlw7j26Zn1cUVsyH7+bNm8f2j6/lxRdfLL/bYz6IO4+BmdBgzu8EJhOiZs+erTPPPDP2Qf7KK68sryE+uDi1mTrMsWau5lezmUAR/3sHITGsOOOanzv1mN87oe2ZZ56JBSczl/i7U2afxHGrmoMJNs654gNl/HhO+DK9uPXWW2NzN2HIhCMznqnL/Or4VvaInuuLJsUHtG/fvnDt2rW3SHooxafmdJYJEFYsawjlIOBGgLDiRot9UyVAWEmVZObOU79+/Xk9e/Yc8OSTT9arThXmQ/X48eM1efLkCsNK4h2H+P1NoDCbuZvinGPdunWxMGH+q7/5cOzcSanoMbDEuzrxf21CSfwH//iwEv/n8bU7gcl8YI+/G2RqNHdsnCDlhBhnbjfddJPuvffeCu8uVTRuZeHB3FUxoch5dM4JQMcff/wBa0vMnyczh/h1RM7dkorCijE2c3d66NRnQtjcuXPLQ4yNj5ANGzasaOHChc9v3779F9W5fjnGXwKEFX/1i2oROECAsMIFkQkBwkom1FM65sAWLVrM+eSTTxrk5LheUx8rpLLHwJz/Cm8ewTIfrp01GfFhxXkUrHv37nrrrbdiwcQ5LpNhxcwr/k5G4l0fJ6w4c3fuRiSuO0m8s1LVnY5UhhVzZ8VZR2Tm4zyqF6SwYq6rESNGbCksLDTfsV2U0r8zOJmVAoQVK9tCUQgkJ0BYSc6JvVIrQFhJrafHZ2tdu3bt1UuXLs3p0qVLjYY+1AL7k08++YBv4orf1/kQbdZwmPUhzod+t4+BnX/++bFHsRIfA6vunRXzQd9s5pyJj2MlflOZCVcPPvigevXqFds/fnMbVg71GFj8uMncWTHfnObcpTEu119/vWbNmhUrz3nsLNnHwJzHw2y6s7Jx40adeuqp+4qLi3tIer1GFzAH+0aAsOKbVlEoAgcLEFa4KjIhQFjJhHpqxmzSpMnbY8eOPXvcuHEpOaH5AH3FFVeUnyv+a3grWmDvrG9x1kc460Di10Uks8DerDMpLCyMLQh3HnUyi/oTP9C7eQzMBCxn4bv5QgDzv2bNminxcSwz2UN9PbHbsGK+qjl+YX/iAnvnjk4yYaVJkyblX2pgFtM3aNBAffr0kTM3M5dkFtg763icR+O8/OayQ12Y5513XuGqVavukXRfSi5gTuILAcKKL9pEkQhULEBY4crIhABhJRPqNR8zKytrykUXXTTshRdeaFjzs2XuDM47Spz/8p+JSmxddJ4JC6/GHD9+fOnDDz+8bNu2bd29GpNx7BAgrNjRB6pAoFoChJVqsXFQDQUIKzUEzMzhvRo3bvzkxx9/fIS5W+DnLdNhxbmb5MXLHP3cp1TW/txzz2nAgAE7du/ebd6n8m0qz8257BcgrNjfIypEoFIBwgoXRyYECCuZUK/RmM3q1au3bsGCBY3MGgs2BPwkYN6Pc8opp3y/ffv2/pKe81Pt1JoaAcJKahw5CwIZEUhVWPns8081bMy1mnTbPTrrjLPL52JefnbXvbfrvQ/e05zp83RCqxPLf7ajcIdGjhumy3r/Qpf+/LIq52/2f/yPv9c1Vw1Vdb+BqMpBXO7w7vvv6PIremvgL6/U7TfdlfK6Fj3/jN7++1tJn9v0Ydkbr+q/fn2Ny5kcevdU2xNWUtqetJ8sLy/v5WuvvfbCyZMn10r7YAyAQIoFLrnkkp2vvPLK7JKSkltTfGpO5xMBwopPGkWZCFQkkKqwUlnwcELMx+vX6IF7Zx8QSswH/Ql333JQiKmsU7Memqlv/vl10h/cvei4qWn397v115WvHxTUvBg/fgwnGB515NG6fsiolA6fanvCSkrbk+6TjevYseMtb775Zm66B+L8CKRa4L777tO0adPe2bZt2zmpPjfn848AYcU/vaJSBA4SSFVYMSeu6AOtCSTPPPtnndruNH209sMDgoa5a2B+9sB9c9Qot1GV3Un1B+YqB6xiByeIjb/xNr3w8hKlIyS4qTGAYaW+JHOLaLobB/Y9SMC8wt38b181bLrk5OQsXb16de3Wrc0rKdgQ8I/A66+/rh49ehTt27evg6SN/qmcSlMtQFhJtSjnQ8BDgVSGFRNMZs2dcUD4MAHDbOed2/mAn1X0wdrsO/3Bf3+bpPNolTnePEo2/0+Px851Stv2sbsxxxzd/IA/Nz97+olnD3gMLf7Ojvl54uNazmNWJkzdMnHsAeePf2StopbEh63XVyyvMHg583RqT6yxqp8nPgbmPHbm1OPMZ2/R3tgjda+vfC32oy6dLijvQ+Ixjp8zv0MZJBonHlvdS7WKOysmpJjHNcZI2i+pTnXH4TgdIalQUrGkSZJmuAgtObm5uRvz8/ObJ74HBNeqBSr7ti+37xyp7OWZ8V9DXHU14dvD/LP1pJNO2rl58+ZhkuaHT4AZxwsQVrgeEPCxQCrDSuK6FeeDuFmTcmKr1rEP09cPHR0LE85jY85fJ941cX5+1pnnlD/SFL+PE2Di72YkPlbmfEh3Hj9z6jHHOutLzAf1kTcN15jrxsXGqWifitqbGLacuQ/5zbDyR90qCmTxNTpB4FBziA8rH328+oDH5hLPX9V4Tjgxju++93Z5mEnGINV3tSoJK05IMc+wmX+3DfYn9AAAIABJREFUmKByi6QHfPy3mA2l3ybpZkmlkqKSzDsmTGgxAabSrXHjxn/u16/fz+fMmVO9V9TbMHMLayCseNOU/v37716yZMmCXbt2XevNiIxiswBhxebuUBsCVQikMqw4H5bP+dGPYx/YzQf4mXN+q7vGT4k95mU+8B53bMvyn90xZbzuvHWyGjVqfECQcUpO/IAc/9fOnYTKFudX9khUYqCq6FG0ZNbSOEHIuZNTUcip6gsEqvq5cYgPKy++8pdDPjZX2d0qc574NSyJ80vGIM1hpUHZnRQnpNQuuwYKJDXhb+IaC5i7K+arWuuWnWl3WWiZIsnc+qwotAxp167dPWvWrAn8OhXnzoV5zM28BNFszlcKm7sXH3zwgZYuXaqxY8fqrLPOKn9honnho/n5tm3byt/sbl7O6ISRiy++WH/6059kXsj45Zdflh9nzmO2O++8U3v27Cl/iWT8iymdr1aeN2+efvWrX6lhw4YyL1k0L610NjP2G2+8oU2bNumll17SXXfdpdtuuy32ckjnDfTm5ZLjx4/X5MmT5bxMs8ZXkw9O8NBDD2nChAnrCwoKzNcUsyEQ+69fbAgg4FOBVIYVQ+A89mU+HCc+wpT4wbuib7lyPsA7jzPFP7ZVUXgxj41V9E1clQWBxA/0FX3bVjJhpbL1OYlfGOA82lbZt4VV9fP4+r76ekvsG9fMlxUkPu5m7KtasxL/mF3841zJGKQ5rDwtqbekw336t5Ffyy6S9JCkxG9jOEPSe+Yt8GecYX4b7M0JBs2bN4992DdhY+LEicrPz9eLL74YCwQmcJhg4bzN3nnTvfnZlClTNHXqVA0aNCgWJpywYNQef/zx2M9vvfVWOS+gdEJG4nEmWMyZM0c33nijnnnmGX322Wfl9Vx//fWaNWvWQWHFnN+cr27durEwY8Yw27Jly2LHmkfRnN8Hu4v/nt3777+vM8880/yB+b/3wzJv5nloAcIKVwgCPhZIdViJX7divmbYuZNiiMxdDeduyvMvPRtTc/6Lf/wHaeeD/cO/n3vAt39V9IHZeYTJaYHzOFfiY2bOz1MRVhIDVWL7nRqcP6+sxmR+nhgkEseODx2VPQZmvlrZbM6+2wu3H/A4mQVhpbI7K9sl5fn4by9bSk+8s/J92SNhFd5ZycvLWzdp0qS2Q4YMsaX+tNaRuCYk/q/ffffdA0LDo48+GrsjYu6gxN+1MKHGbOZuinMnY926dbGwMnTo0FigcI5z7ryMHDkyFnDMXRFnM3dX/vCHP8T2d8JPsmtWzDGJNZjw49xlSSuiRSdv37594dq1a83joyaIsyEQEyCscCEg4GOBVIcVJ5CMHDZGf1jwO40admP5u1WcD9OXdO8Z+/Ys8wiXWb9S2TtaDvUYWEXvWXFCgVmj0qVz1wrf4ZL4qFoyH9QT22uOeeh3cyr8yuXE9SAVHWvWyCR+jXNicHF+fqj3rDjBxRxrvlGtTk6d2BcOOGtgKrvTUtFjYIl3uRL3SfOdFeffI6xZSc8/S5w1K2a9ilm3UunjX/Xr15/Xs2fPAU8++WS99JRi31lTEVacR8G6d++ut956q/yuRlVhxdyFSXxE61D1JD4G5tx9MapOWDFfhmDOe9ppp+mFF14I1SNgw4YNK1q4cOHz27dv/4V9VxoVZVKAsJJJfcZGoIYCqQ4rzgfkevXq6+tvvipfr+KU6byX5ON1a2LrVcyi74q+Rcz5IH5s8xbli+GT+cDsPIZmXhwZ/8HdGb+iNStVfVCPJ67qUavEtSwVtSf+Ubmqfl7VSyHj71YlLtiv7O6SGf8vS5eUh61kAlsy9m4uRb4NzI1WjfZ1821gA1u0aDHnk08+aWDLS1drNPMkD3YeAzv//PNj60cSHwNzAoG5k1LRY2DmETGz3XHHHbH1Lbfffrs6deoUewSrqsfAzONhVY1r6nHzGJgZ2xxj6nIebUuSwte7mbA2YsSILYWFheY7ts0jjmwIlAsQVrgYEPCxQKrDiqFI/HapeJ6K3vhe0TdpOY+FxX8Fb1UL7BODSLLfBuYmrFR2F8iZY/xCe/OI27jbRsfuIJkvHDBb/PHON6RV9nNz16mqBfaH+oa0ihb9x3+NsbPuxcKw4nDynpXU/LMlmfestK5du/bqpUuX5nTp0iU1o/rkLE5YKSws1MKFCxW/0D3x64FNCOjXr18slDgL7J2F6yacmDsa5hjzZ/FfXZyuBfbffvtt7DEy878nnngiFrbM5szJWSfjk1ZUu8yNGzeqQ4cO+4qKinpIer3aJ+LAwAoQVgLbWiYWBoF0hJVD3V2o6CuJjXPiu0DMug+z3iX+cav4d6aYD9rOh31nMb45T+LjVYnvWaloPYmbsJLMHYb4x8ScbzqrrMaK1r/Ez6GiLykwj5E5W3yYi3d01qckjm/2N18Xbb4IwPma5WTCSqK9CVI12XiDfU30Un9skyZN3h47duzZ48aNS/3JLT9jED/Yx98dCsO3gJ133nmFq1atMl/J/e8XdVl+3VGetwKEFW+9GQ2BlAqkI6yktEBOFkgBwoo9bc3Kyppy0UUXDX/hhRfMFx2EbgtaWDF3dDp37nzAnZYgN3X8+PGl8+bNW1ZQUNA9yPNkbjUTIKzUzI+jEcioAGElo/yhHZywYk3rezVu3PjJjz/++IhmzZpZUxSFIJCMwHPPPacBAwbs2L17t3mfinmXEBsCFQoQVrgwEPCxAGHFx83zcemEFSua16xevXrrFixY0KhXr15WFEQRCCQrYNbrnHLKKd9v3769v6Tnkj2O/cIpQFgJZ9+ZdUAECCsBaaTPpkFYyXzDmjRp8vI111xz4eTJk2tlvhoqQMCdwCWXXPLdK6+8MqekpORWd0eydxgFCCth7DpzDowAYSUwrfTVRAgrGW/XuI4dO97y5ptv5ma8EgpAwKXAfffdp2nTpr2zbdu2c1weyu4hFSCshLTxTDsYAoSVYPTRb7MgrGS0Y12ys7OXfvTRR7VbtzavpGBLlYD56mLznhWzxX+1cfxXHjtjXXvttbF3odSpU6d8+MqOT1V9QTjP66+/rh49ehTt27evg6SNQZgTc0i/AGEl/caMgEDaBAgraaPlxIcQIKxk7PLIyc3N3Zifn9/ceSdHxioJ0MCJL5Y0U4t/74rzhvs777yzPJyY97G88cYbscBitlGjRpW/IDLx+DB8/XAyl4N5d9RJJ520c/PmzcMkzU/mGPZBwAgQVrgOEPCxAGHFx83zcemElcw0r3Hjxn/u16/fz+fMmZOTmQqCOaq5c/Loo48qPoyYmZo/b9KkiSoKKybgmLfeDxo0KIZyqOMJK/+6bvr37797yZIlC3bt2nVtMK8kZpUuAcJKumQ5LwIeCBBWPEBmiIMECCsZuSiGtGvX7p41a9awTiXF/Ilvuk88fWVhxjz2deGFF2rTpk367LPPdNttt6W4suCc7qGHHtKECRPWFxQUmK8pZkPAlQBhxRUXOyNglwBhxa5+hKUawornnT5D0nt///vfdeaZZ3o+eNAHNI98LVu2rNKwUVVYMT6HOj7oflXN7/3333eu2x+Z67iq/fk5AokChBWuCQR8LEBY8XHzfFw6YcXb5uXl5a2bNGlS2yFDhng7cEhGO1QYOeGEE3TWWWcd9JhXMo+BmTsv5viwry9q37594dq1a2+R9FBILimmmWIBwkqKQTkdAl4KEFa81GYsR4Cw4t21UL9+/Xk9e/Yc8OSTT9bzbtRwjcQC+/T1e9iwYUULFy58fvv27b9I3yicOegChJWgd5j5BVqAsBLo9lo7OcKKZ60Z0KJFi7nr169vEP8VuZ6NHqKBnMAyb9682KzdfnXxoY4PEeMBU12wYIGGDx++pbCwsI2kvWF1YN41FyCs1NyQMyCQMQHCSsboQz0wYcWT9reuXbv26qVLl+Z06dLFkwEZBIFUCWzcuFEdOnTYV1RU1EPS66k6L+cJpwBhJZx9Z9YBESCsBKSRPpsGYSX9DWvSpMnbY8eOPXvcuHHpH4wREEixwHnnnVe4atWqeyTdl+JTc7oQChBWQth0phwcAcJKcHrpp5kQVtLbraysrMndunUb8eKLLzZI70icHYHUC0yYMKH0oYceWlZQUNA99WfnjGEUIKyEsevMOTAChJXAtNJXEyGspLVdvRo1avTkunXrjmjWrFlaB+LkCKRa4LnnntOAAQMKd+/e3VbSt6k+P+cLpwBhJZx9Z9YBESCsBKSRPpsGYSVtDWtWr169dQsWLGjUq1evtA3CiRFIh8C3336rU0455fvt27f3l/RcOsbgnOEUIKyEs+/MOiAChJWANNJn0yCspKdhTZo0efmaa665cPLkybXSMwJnRSB9Apdccsl3r7zyypySkpJb0zcKZw6jAGEljF1nzoERIKwEppW+mghhJS3tGnfuuefe8tZbb+Wm5eycFIE0Ctx3332aNm3au9u2bTs7jcNw6pAKEFZC2nimHQwBwkow+ui3WRBWUt6xLtnZ2Us/+uij2q1bt075yTkhAukUeP3119WjR4/iffv2nSppYzrH4tzhFCCshLPvzDogAoSVgDTSZ9MgrKS0YTm5ubkb8/Pzmw8cODClJ+ZkCKRboKioSCeddNLOzZs3D5M0P93jcf5wChBWwtl3Zh0QAcJKQBrps2kQVlLXsMaNG/+5X79+P58zZ05O6s7KmRDwRqB///67lyxZsmDXrl3XejMio4RRgLASxq4z58AIEFYC00pfTYSwkrJ2DWnXrt09a9asYZ1Kykg5kVcCDz30kCZMmLC+oKDgZK/GZJxwChBWwtl3Zh0QAcJKQBrps2kQVlLTsNatW2/auHFjy9ScjbMg4K1A69atv9i4ceNlkt7zdmRGC5sAYSVsHWe+gRIgrASqnb6ZDGHFN62iUAQQQMD3AoQV37eQCYRZgLAS5u5nbu6ElczZMzICCCAQNgHCStg6znwDJUBYCVQ7fTMZwopvWkWhCCCAgO8FCCu+byETCLMAYSXM3c/c3AkrmbNnZAQQQCBsAoSVsHWc+QZKgLASqHb6ZjKEFd+0ikIRQAAB3wsQVnzfQiYQZgHCSpi7n7m5E1YyZ8/ICCCAQNgECCth6zjzDZQAYSVQ7fTNZAgrvmkVhSKAAAK+FyCs+L6FTCDMAk5YWfWX/9P2b3aEmYK5eyjQ+KhG6viz/5AJLcOmD+DfIx7aMxQCCCAQNgH+JRO2jjPfQAk4YSVQk2IyvhEgrPimVRSKAAII+FaAsOLb1lE4AtLvJ/7v53t27T0eCwQyIVC3fp1NV038z1aZGJsxEUAAAQTCIUBYCUefmSUCCBwsUF/SY5KulrQLIAQQQAABBBCwT4CwYl9PqAgBBLwRuEfSGEnTJd3izZCMggACCCCAAAJuBAgrbrTYFwEEgiJg7qpslZQtqVhSU+6uBKW1zAMBBBBAIEgChJUgdZO5IIBAsgLmrspoSbUl7ZM0g7srydKxHwIIIIAAAt4JEFa8s2YkBBCwQyD+ropTEXdX7OgNVSCAAAIIIHCAAGGFCwIBBMImEH9XxZk7d1fCdhUwXwQQQAABXwgQVnzRJopEAIEUCZi7KgWS9kvaI6lx2V/XlZQlKY+1KymS5jQIIIAAAgikQICwkgJEToEAAr4RMN/+NUnSzZIekBSVZP45OFLSVEkTyr4dzDcTolAEEEAAAQSCLEBYCXJ3mRsCCFQl4ISVqvbj5wgggAACCCCQAQHCSgbQGRIBBKwRIKxY0woKQQABBBBA4GABwgpXBQIIhFmAsBLm7jN3BBBAAAHrBQgr1reIAhFAII0ChJU04nJqBBBAAAEEaipAWKmpIMcjgICfBQgrfu4etSOAAAIIBF6AsBL4FjNBBBA4hABhhcsDAQQQQAABiwUIKxY3h9IQQCDtAoSVtBMzAAIIIIAAAtUXIKxU344jEUDA/wKEFf/3kBkggAACCARYgLAS4OYyNQQQqFKAsFIlETsggAACCCCQOQHCSubsGRkBBDIvQFjJfA+oAAEEEEAAgUoFCCtcHAggEGYBwkqYu8/cEUAAAQSsFyCsWN8iCkQAgTQKLJfUNY3n59QIIIAAAgggUAMBwkoN8DgUAQR8L8CdFd+3kAkggAACCARZgLAS5O4yNwQQqEqAsFKVED9HAAEEEEAggwKElQziMzQCCGRcgLCS8RZQAAIIIIAAApULEFa4OhBAIMwChJUwd5+5I4AAAghYL0BYsb5FFIgAAmkUIKykEZdTI4AAAgggUFMBwkpNBTkeAQT8LEBY8XP3qB0BBBBAIPAChJXAt5gJIoDAIQQIK1weCCCAAAIIWCxAWLG4OZSGAAJpFyCspJ2YARBAAAEEEKi+AGGl+nYciQAC/hcgrPi/h8wAAQQQQCDAAoSVADeXqSGAQJUCvMG+SiJ2QAABBBBAIHMChJXM2TMyAghkXoA7K5nvARUggAACCCBQqQBhhYsDAQTCLEBYCXP3mTsCCCCAgPUChBXrW0SBCCCQRgHCShpxOTUCCCCAAAI1FSCs1FSQ4xFAwM8ChBU/d4/aEUAAAQQCL0BYCXyLmSACCBxCgLDC5YEAAggggIDFAoQVi5tDaQggkHYBwkraiRkAAQQQQACB6gsQVqpvx5EIIOB/AcKK/3vIDBBAAAEEAixAWAlwc5kaAghUKUBYqZKIHRBAAAEEEMicAGElc/aMjAACmRcgrGS+B1SAAAIIIIBApQKEFS4OBBAIswBvsA9z95k7AggggID1AoQV61tEgQggkEYB7qykEZdTI4AAAgggUFMBwkpNBTkeAQT8LEBY8XP3qB0BBBBAIPAChJXAt5gJIoDAIQQIK1weCCCAAAIIWCxAWLG4OZSGAAJpFyCspJ2YARBAAAEEEKi+AGGl+nYciQAC/hcgrPi/h8wAAQQQQCDAAoSVADeXqSGAQJUChJUqidgBAQQQQACBzAkQVjJnz8gIIJB5AcJK5ntABQgggAACCFQqQFjh4kAAgTALEFbC3H3mjgACCCBgvQBhxfoWUSACCKRRgLCSRlxOjQACCCCAQE0FCCs1FeR4BBDwswBhxc/do3YEEEAAgcALEFYC32ImiAAChxAgrHB5IIAAAgggYLEAYcXi5lAaAgikXYCwknZiBkAAAQQQQKD6AoSV6ttxJAII+F+AsOL/HjIDBBBAAIEACxBWAtxcpoYAAlUKEFaqJGIHBBBAAAEEMidAWMmcPSMjgEDmBQgrme8BFSCAAAIIIFCpAGGFiwMBBMIsQFgJc/eZOwIIIICA9QKEFetbRIEIIJBGAcJKGnE5NQIIIIAAAjUVIKzUVJDjEUDAzwKEFT93j9oRQAABBAIvQFgJfIuZIAIIHEKAsMLlgQACCCCAgMUChBWLm0NpCCCQdgHCStqJGQABBBBAAIHqCxBWqm/HkQgg4H8Bwor/e8gMEEAAAQQCLEBYCXBzmRoCCFQpQFipkogdEEAAAQQQyJwAYSVz9oyMAAKZFyCsZL4HVIAAAggggEClAoQVLg4EEAizAGElzN1n7ggggAAC1gsQVqxvEQUigEAaBQgracTl1AhUITCgTZs2kzds2DBe0gK0EEAAgYoECCtcFwggEGYBwkqYu8/cMylwc15e3oS77rrriNtvv/37goKCSZKmZrIgxkYAATsFCCt29oWqEEDAGwHCijfOjIJAuUCDBg1+36pVqz6LFy/Obdmypb744gv16dOn8PPPP1+8c+fOq6BCAAEE4gUIK1wPCCAQZgHCSpi7z9y9Fsht2rTp8506dTrtmWeeqR+J/PsjSDQa1WWXXbZr5cqVH27duvXnkgq9Lo7xEEDATgHCip19oSoEEPBGgLDijTOjINChUaNGzw8ePPiYe++9N6syjptuuqnkkUce+WrHjh0msKyGDQEEECCscA0ggECYBQgrYe4+c/dKoGd2dvZTM2fOzBk6dGiVY86dO1ejRo0qKi4u7itpSZUHsAMCCARagLAS6PYyOQQQqEKAsMIlgkB6BYbm5OTMfOqpp7J79uyZ9EhLlixR3759i4uKikZJmpv0geyIAAKBEyCsBK6lTAgBBA4hMEaS+dahmyU9IMkJKyPLvologqTpCCKAQM0FsrOzpx199NGDn3322YYdOnRwfcLVq1erd+/e33399dePFBcXj3V9Ag5AAIFACBBWAtFGJoEAAkkK1JdUIKlE0h5JeZK2S6ojyTxHb/56V5LnYjcEEKhYIJKXl/fsqaee2nnRokW5ubm51XYqLCzUpZdeWvjRRx+tKCgo6F32HxiqfT4ORAAB/wkQVvzXMypGAIGaCdwjabSk2nGn2SdphqRbanZqjkYg9AIt8/Lynu/Tp8+Jjz76qPmPACnZBg0atHfx4sWfFhQUmIX3X6TkpJwEAQR8IUBY8UWbKBIBBFIoYO6ubJWUHXfOYklNuauSQmVOFUaBzvXr11986623Nr75ZvOkZWq3qVOnasqUKdt37drVR9KK1J6dsyGAgK0ChBVbO0NdCCCQToH4uyvcVUmnNOcOi8AASfPnz5+vAQPMb9OzLViwQAMHDjQnN/+3ID2jcFYEELBJgLBiUzeoBQEEvBKIv7vCXRWv1BknqAI35+XlTVi0aNERnTt3TvscV6xYYdaxfF9QUGC+LGNq2gdkAAQQyKgAYSWj/AyOAAIZFDB3V8y3g5lv/2KtSgYbwdD+FWjQoMHvW7Vq1Wfx4sW5LVu29GwiX3zxhfr06VP4+eefL965c+dVng3MQAgg4LkAYcVzcgZEAAFLBMzdlcckXc1aFUs6Qhl+Esht2rTp8506dTrtmWeeqR+JeP9xIhqN6rLLLtu1cuXKD7du3WoW3hf6CZBaEUAgOQHv/+mSXF3shQACSQi0adPm8w0bNhyfxK7sgkDKBdq0abNpw4YNrVJ+Yk5ou0CHRo0aPT948OBj7r33XvOV3xndbrrpppJHHnnkqx07dpjAsjqjxTA4AgikXICwknJSToiApwJR818X2RDIhEDZf03n3yOZwM/cmD2zs7OfmjlzZs7QoUMzV0XCyHPnztWoUaOKiouL+0paYk1hFIIAAjUW4F8yNSbkBAhkVCAWVrp27arXXnsto4UweHgELrjgAi1fvlyElfD0vGymQ3NycmY+9dRT2T179rRu8kuWLFHfvn2Li4qKRkmaa12BFIQAAtUSIKxUi42DELBGIBZWzIdG7rBY05PAF+Jcb4SVwLe6fILZ2dnTjj766MHPPvtsww4dOlg78dWrV6t3797fff31148UFxePtbZQCkMAgaQFCCtJU7EjAlYKEFasbEuwiyKsBLu/CbOL5OXlPXvqqad2XrRoUW5ubq71ky8sLDRfbVz40UcfrSgoKOgtiWdlre8aBSJQuQBhhasDAX8LEFb83T9fVk9Y8WXbqlN0y7y8vOf79Olz4qOPPlqnOifI5DGDBg3au3jx4k8LCgrMwvsvMlkLYyOAQPUFCCvVt+NIBGwQIKzY0IWQ1UBYCUXDO9evX3/xrbfe2vjmm2/27YSnTp2qKVOmbN+1a1cfSSt8OxEKRyDEAoSVEDefqQdCgLASiDb6axKEFX/1qxrVDpA0f/78+RowwPzW39uCBQs0cOBAMwnzfwv8PRuqRyB8AoSV8PWcGQdLgLASrH76YjaEFV+0qbpF3pyXlzd+0aJF9Tp37lzdc1h33IoVK8w6lt0FBQWTJU21rkAKQgCBSgUIK1wcCPhbgLDi7/75snrCii/bVmXRDRo0+H2rVq36LF68OLdly5ZV7u+3Hb744gv16dOn8PPPP1+8c+fOq/xWP/UiEFYBwkpYO8+8gyJAWAlKJ300D8KKj5qVXKm5TZs2fb5Tp06nPfPMM/XLvpI6uSN9tpf5ivfLLrts18qVKz/cunWrWXhf6LMpUO6BAs1bt269cuPGjcFL13Q6JtCmTZtNhBUuBgT8LUBY8Xf/fFk9YcWXbaus6A6NGjV6fvDgwcfce++9WYGa2SEmc9NNN5U88sgjX+3YscMEltVhmXfQ5lm3bt0HBw8efM39999fO2hzYz7SDTfcsO+RRx55mLDC1YCAvwUIK/7uny+rJ6z4sm0VFd0zOzv7qZkzZ+YMHTo0MJNKdiJz587VqFGjioqLi/tKWpLscexnjUBzSf/4xz/+oebNzW/ZgiSwZcsWHXvssWZKxxJWgtRZ5hJGAcJKGLue4TkTVjLcgNQMPzQnJ2fmU089ld2zZ8/UnNGHZ1myZIn69u1bXFRUNErSXB9OIbQlc1cl2K137qrs2bPnOsJKsHvN7IIvQFgJfo+tmyFhxbqWuCooOzt72tFHHz342WefbdihQwdXxwZx59WrV6t3797fff31148UFxePDeIcAzgn7qoEsKnOlOLvqkjaQlgJcLOZWigECCuhaLNdkySs2NUPF9VE8vLynj311FM7L1q0KDc3N9fFocHetbCw0Hy1ceFHH320oqCgoLekaLBn7O/ZcVfF3/2rqvr4uypmX8JKVWL8HAG7BQgrdvcnkNURVnzZ1pZ5eXnP9+nT58RHH320ji9n4EHRgwYN2rt48eJPCwoKzML7LzwYkiHcC3BXxb2Zb45IvKtCWPFN6ygUgUoFCCtcHJ4LEFY8J6/pgJ3r1au3ePz48Y1vvvnmmp4r8MdPnTpVU6ZM2b5r164+klYEfsI+myB3VXzWMJflJt5VIay4BGR3BCwUIKxY2JSgl0RY8VWHB0iaP3/+fA0YYH7LlozAggUL9P/bex8or64qz3fHTndBhErhD1zBuCQYMK4JJPPsfjPpodKrO7YmE0aqHzKaB+pkmlejFY02UQcaDCZEEpiYlNoxNS4aX2YUpnXRrCqErE5eG11avM6sp+lJIK+1IRIyMXQaflIpiFBORmbtX+pUDjf3V797f3X/nHPu57dWCFSde87en33r1vnevc85q1at0qb6x84k19CmEAJkVQrBXM4gcVkVxEo5sWBUCGRJALGSJU36SkQAsZIIkwuN1tU6LOjkAAAgAElEQVRqtQ2Dg4Mzuru7XbDHKxuGh4d1Hcvper2+WUS2eGV8oMaSVQk0sONuxWVVECthxxzvqkEAsVKNODvlJWLFqXDEGtPZ2fnQ/Pnze4aGhrrmzeNw73YjdvToUenp6Rk5cuTI0Ojo6M3t9sN1mRAgq5IJRjc7aZZVQay4GS+sgkAaAoiVNLRomwkBxEomGPPqpGvOnDl7lyxZctXu3btnaqz4TI3AuXPnZPny5af279//1PHjx3Xh/cjUeuTqdgiQVWmHmj/XNMuqIFb8iSGWQqAZAcQK90bhBBArhSNPOuDiWbNm7e3t7X3L1q1bL0x6Ee2SEVi7du0r27Zte+HkyZMqWA4ku4pWGREgq5IRSBe7mSyrglhxMWLYBIF0BBAr6XjROgMCiJUMIGbfxdKOjo5d/f390/r6+rLvnR4bBAYGBmTNmjVnx8bGVojIPrAUQ4CsSjGcyxplsqwKYqWsqDAuBLIjgFjJjiU9JSSAWEkIqrhmfdOmTevftWtXx9KlS4sbtaIj7du3T1asWDF29uzZNapfKoqhSLfJqhRJu+CxWmVVECsFB4ThIJADAcRKDlDpcnICiBV37pCOjo57586d27tnz56LFy9e7I5hgVty4MABWbZs2UvHjh3bNjY29tnA3S3VPbIqpeLPffBWWRXESu4hYAAI5E4AsZI7YgaIEkCsOHFPXFCr1fYsWrSoe3BwsKurq8sJo6pkxMjIiG5tPHLw4MHher2+TETOVcn/gnwlq1IQ6DKGSZJVQayUERnGhEC2BBAr2fKktwQEECsJIOXbZF6tVtvb09Nz+fbt26fnOxS9tyKwevXqM0NDQ8/U63VdeH+0VXu+n5wAWZXkrHxsmSSrgljxMbLYDIHzCSBWuCMKJ4BYKRy5PWD3jBkzhjZs2PCmdevWlWoIg79GYMuWLbJ58+ZfnD59ukdEhmGTCQGyKplgdLOTpFkVxIqb8cMqCKQhgFhJQ4u2mRBArGSCsZ1OVorIjh07dsjKlfpXPi4R2Llzp6xatUpN0j92umSbj7aQVfExasltTppVQawkZ0pLCLhKALHiamQCtguxUkpw19VqtQ2Dg4Mzuru7SzGAQVsTGB4e1nUsp+v1+mYR2dL6Clo0IZAqq/LTn/5UPvjBD8qTTz7Z6O6b3/ymEY6pAO/fv1++8Y1vSH9/v0yf/lqFpfa/fft2ufPOO8/7ut35mTNn5POf/7ysXr1arrjiithxtZ+HH35Yt79uapex4e6775b169fLhz/8YVmyZElLPwyDSy65RN9oSK1Wa3lNWQ3SZFUQK2VFiXEhkB0BxEp2LOkpIQHESkJQGTXr7Ox8aP78+T1DQ0Nd8+bNy6hXusmLwNGjR6Wnp2fkyJEjQ6OjozfnNU7I/abJqujk/q677pqYoKtoUDFw7bXXtiVY4rhmJVbU1scee0xuv/32luEzfiQVKypQ9DOe3WvZf5kN0mRVECtlRoqxIZANAcRKNhzpJQUBxEoKWFNr2jVnzpy9S5YsuWr37t0zlTsfPwicO3dOli9ffmr//v1PHT9+XBfej/hhuRNWpsqqqFC57rrrzss+1Ot1OXHiRCPDoX/XCfwjjzwiV199tXzrW99qOGlnSowYueGGG+Tb3/52I7Py3HPPTWRrPvvZV3enjmZWjKD42te+JjfddJNcfPHFDaGk46pdGzdubFynmR7t29ixadOmhmCx23z0ox9tjPvEE080sjt2ZuWd73zn63ywszcqgkzG9etf/7r83d/9XWPcRx99dMJfk3m6/vrrG8JOPxs2bGjYetttt4l+XW36+Mc/3shQaZYwSUYn7R2TNquCWElLmPYQcI8AYsW9mARvEWKlkBAvnjVr1t7e3t63bN269cJCRmSQzAmsXbv2lW3btr1w8uRJFSwHMh8gwA7TZFVUiHziE5+QO+64I7b0KpqdMFkYFSpf/vKXJ0q2jOBRnFGhoBN2ndz/8Ic/fF15mH79Zz/7WWOSr4Lnk5/8pHzlK1+RH/3oR43ImCyHipAbb7yxIaBMZiVacjaZDc8+++xEf82yM0aALF++/LzMUpSR8UVt1pI1zdyonTq+CglbMEXL4bK43dJmVRArWVCnDwiUSwCxUi7/So6OWMk97Es7Ojp29ff3T+vr68t9MAbIl8DAwIBOHs+OjY2tEJF9+Y7mfe+psiqt1onoRF2zB5s3b26s4bDbG0GhGQ/T5ic/+UlDrOjPnU7qTSYlrgwsOrb9b83OmKyKiYhmVy677LLzysCia200mxEnmPRrJnPSLOMRFSumfCxqu2Hy6U9/umGjEXp2GVmSsrd27rR2siqIlXZIcw0E3CIQvFhp9kYrizDYb8Wy6C+vPvJk0I7NiJV2qCW+pm/atGn9u3bt6li6dGnii2joNoF9+/bJihUrxs6ePasrqwfctrY869JkVYyVcWVgOtnWSbiWW913332xYkWv1wzLe97zHnn88ccb2RGT7chCrERL03Q8OysSXWvTKrtjrlfRYkq57EX0PoiVdrIqiJXyfh4ZGQJZEWhLrOhD7UMf+tCEDfqQ/sd//EfRutu4j3mTY9fnarvJalpNLa6pEW62O4pds2va/uAHP9B6b9G3XPpgNrW89u4sUwVoGJjaYbs/u/43Ok4rf6Zqlw/XI1ZSRWmmiJxKckVHR8e9c+fO7d2zZ8/FixcvTnIJbTwicODAAVm2bNlLx44d2zY2NvbqIohkn2tE5PFkTb1ulSqrYjydbIG9KYkyWQa77UUXXdTYvUvXZ2iGQcu9mu3E1U4ZmCkbUzt1HYvaoB9TBmZnMsy6GrPwPlqKZpeBRbNFhkMzsTJZGdhnPvOZwjIr7WZVECte/0xjPAQaBNoSK3qh/XA0i+jiHshGTNjCZLKJvvZtUtvXXHPN62p8TdzM+JoWN3WxRgzpWy5dBKkCJ8+swmSZlWY7sQwNDYkudmwmvrK4L7dt29YQa65uPYlYSRxlnXx9X0R2icjdk4iWC2q12p5FixZ1Dw4OdnV1dSUeoMyG+mx4+9vfft7uQ/bLB2Ob2Ua2VWmJfW3cm+Oor+1u8Voms5GREd3aeOTgwYPD9Xp9mT7DJ7HnX4qInvypYuVfiMiPy7Q977HbyarYgsXe0tveujhugb15fkeFjr2OJOsF9rouxPxufP/73y+33HLLxKJ5vd/1vze/+c2NUrGoWHnXu97VEDzmhWLci8JmYsX+nazCzF5gb6/3ybsMrN2sCmIl7588+odA/gQyFStxe8ybB71ZhKcumVT2X/7lX06ICttVndBrm9HR0VixYoSAXhO3gM8WBK6JlbxDGv3lmfd47fSPWElF7Xsicq2IvKK3e4xomVer1fb29PRcvn379tcOdkg1RPGN9bmwdetWmTt3rnzsYx+bOHsiWpJjv9VVK+POqojbajbJz4GPYsVEavXq1WeGhoaeqdfruvD+aCSCeqjkn4qI7lM9TQ8CFRFft0C+T0SeEpH/1OIubSurUvydz4jtEJhKVgWx0g5xroGAWwRyFysmi2K/ydFJwi9/+UtRsXLppZeet2e8Tk52794tmmKP2z3Ffsuj20G22hN+smyP9mVKxNQesy2k2mpv9Wjbbt7e6nX6turFF1+M3fM+mlkxfvX29p63FWazsYzdOpG7+eabX7cVpL2w0pSW6YJPuzzPvB1Um/VjSgTiFmVGs2PNxs3i9kWspKL4z0REBctFIvKr8TfpRrRcPWPGjKENGza8ad06fYHuz8e8hVWL9U2wuf/i1g+Yr82ePTtWrDTLuOjX9Rp9lthvlU3pps9iRblt2bJF11L84vTp0z36DkhEPi4i68cFyqzxu0EzL28XkVe3g/Lvo369S0R+Mp4leiTOhalkVfxDUj2Lp5JVQaxU737B4/AIZC5Woqdjx5Vj6CTBfHRPdlOypV8zWRGdeDcTK2ZNSJJ93KNixS7dimZojGDRSb1OnqKlbnZfJsWv6fi4A7qi63PUN3t9S7Rv+99aX2xEhxFTKuAMDx3bbHFp9uO3t4y0DziLltxF649tlq3GzWrNT0SshPdTlb1H/1NEfsPq9n+IyJ6FCxf+9nvf+97LHnjggexHzLFH/dn44he/2Chj0a1Y7WxJO5mVVhtdRH/mzSnhOnbcNrM5up5511qG8+ijjz576NAhXZPyf4hIR2QQPZ/lv4nI2Rz/G8vcsdc6VLH+mIi8UUROj4syPRHx/7PGJKuSYwDK7nqqWRXEStkRZHwITJ1A5mJFf/nbpVlmsmzXABuxYupoTXZFJ9IPPvig6KI9e3IenSTHZWuaobAFhoqR6J769t72+hZWsytxYkUzLdFr06xZsTMrautkYiVuX37bD2Vj9uaP+h1X/mJnVuJsjn7fFol5lNGRWUn1gxtcZsXe0Si6fWs7a1aSnOptb3phMpG+i5VIZuUZEbljvNzrt6w7TL/+f41nW7QkLI//dLw8xdA949kV45aOtUdEvqBnz5BVSfU88a7xVLMqiBXvQo7BEHgdgdzFio6oExCdLOjEVxd9G7Fidk8x2RWdPOhnskO09PvtZlaiGYmoaDClX3FiRYWMnc3Qa9OIlSj5qYgVfSsdXZhs+m8lVqIlYcYPI1CiIhGxUvpTI7g1K3GCxD6RO27LVo3CZOVecWtZzAJ+vdbeWSmEzMoka1auHJ/Ev2c8GzEqIu8Xkb/O8U5+Q04iyAirfyoiumvEb1o+qGBRnz4mIs8///zzjZJiPmERyCKrglgJ657Am2oSKEys2IvpbbFiJu1XXXWVLFiwoLE9o2ZSJpskt1pgb/cfzaxo5sRe7G+XRU2WWXFJrEw1s6LZLyMco6IrrmyuWTleuz8yZFYSkwtuN7A4wWFvpaqZ1bRipdUCe7tPO5PqY2YlxW5g3SKiGYn/XXWeiFyd+K5zq+ElKkasMsiTIqJlZ7o73lcvuuiiL/f29v67L33pS3Y2yS0PsKZtAllkVRArbePnQgg4QyBTsRInMEwWxF6voe3sRbVxpWKt3ug32944WhIS7UffttrCyc6ORHcuM3ZptL773e+KniqsHy1zsxfkx521Ere1sx31ycbStTi6fqRZOZZZL/PVr351YmGy2a5Yz5ZRH//8z/9cfvzjH0tPT0/j3/rRjJG99aX+u9ke+qaUr1Uc2rmTESupqAV1zkrcAnojmPX/Wt6YVqzoddE1YvZaOXtDCV0D1tnZ2fi50I9Pa1baPGdFtzfWLMutqe46dxr/RxFZPV5m9ty4SNHdzfTjxFqVVmum3EGZ3JI4n+LOD7M3qNmwYcPE4ZnJR2reMqusCmIli2jQBwTKJdCWWLEn8WYSPNmhkGYyH51QmK/bb1a1P7Mrl/59skMU7f3vDcaoKIouVNesjV2GEj0w0vbt/vvvl0ceeeR1a1j0a2Zf+9OnT79ugX30od7sUMpmY0UXuuvaHu1DP6avJ554onHgpfmYzQYMk3/4h39obFygAksPLNOPYdNsNzDbHrPbWXTcLBbZI1Zy/aHnBPtc8ZbTeUVPsNeSNt04QDcI0CzRwzZ91qrkcy+aDTC0d90Ew5zXFbc2zJRa3nDDDZK1WMkqq4JYyec+oVcIFEmgLbFSpIGMFR4BxEruMV3a0dGxq7+/f1pfX1/ugzFAvgQGBgZ06+WzY2NjK0RkX76jOde7HmipgiX6ySyrEp2Em3/rRi+TbXmtL5V0faWuHzQbntgvfOyXcfbmLPZ49oszexMa29m4PrUP3TlTzyLTgx7tF2LNbFAxoR9tP9lLQGOfZjjVR3M8QJxYMV9TUWOLlSR+TXanZZlVQaw49zONQRBITQCxkhoZF0yVAGJlqgQTXb941qxZe3t7e9+ydevWCxNdQSPnCKxdu/aVbdu2vXDy5Ek9/PGAcwaWZFCWWRU7s69n8pgNGHT7fCNC7F3rdK1TdHt4U75odsNULCp0rr32WtGsQ5xY+cAHPjCxbbeWFcdlJsxZQFqWa/epZdT2tv8mw6Fff+yxxyay/abk2mweY9ZrTla6pmPdeOONjTOKbJuSZlbs7cib+dXqtskyq4JYaUWb70PAfQKIFfdjFJyFiJXCQto1Z86cvUuWLLlq9+7dM5U7Hz8InDt3TpYvX35q//79Tx0/flyFip6XwudVApllVQzQZgePTrbltb2uT8WKZlj0E81EaNYhTqzo103Jc9y6R+1LRUVcn5r1sEWJERJqg30wsF6rfTezIXpGWHQDDHuNWdI1K8ZeLZdu5tdkN3LWWRXECo8NCPhPALHifwy98wCxUmzIOjs7H5o/f37P0NBQ17x584odnNFSEzh69KhuADBy5MiRodHR0ZtTdxD4BVlmVQwqe7JvJtv25iL6teiW11MVK0Yo2GsvowcdtyNWbHFj/Is7DNgWO6ZddD2qft1eJxl3jbaxs1Nmjctkfk12i2adVUGsBP5AwL1KEECsVCLMbjmJWCklHutqtdqGwcHBGfbGDKVYwqBNCehk9Y/+6I9O1+v1zSKyBVSvI5B5VsVMtjX7oRmtO++8U6644opGqZfZmS5uy+uoWNG2cWVgy5cvb5SEaQmWrnExuzPaZWBm45foTniTlYHZpWh2GVjc15uVotmZlTjBES1/SyJW7DKwZn41u6/zyKogVniKQMB/AogV/2PonQeIldJCtvLVypIdsnKl/pWPSwR27txpSohWichOl2xzxZY8sip2VsHeLr7VltdRsaIT/7jF7dq/XUKlC9xffvnlhoBp1t7m3WyBvZZYvfjii/Lkk0+eV26VdpG/7b/+3ZSxma/bC+6TiBXNrCTxK+6eyiOrglhx5acXOyDQPgHESvvsuLJNAoiVNsFlc1n3jBkzhjZs2PCmdevWZdMjvUyZwJYtW/SMil+cPn1aD4AZnnKHYXaQS1bFR1R2xiWL7eRdYJBXVgWx4kJ0sQECUyOAWJkaP65ugwBipQ1o2V4yr1ar7e3p6bl8+/bt07Ptmt7SEli9evWZoaGhZ+r1ui6kP5r2+qq0zzOr4hvDEMVKXlkVxIpvdzf2QuD1BBAr3BWFE0CsFI48bsALarXankWLFnUPDg52dXV1OWFUlYwYGRnR9SkjBw8eHK7X63rS/Lkq+Z/SV7IqKYH51DzPrApixac7AVshEE8AscKdUTgBxErhyJsO2NHRce/cuXN79+zZc/HixYvdMSxwSw4cOCDLli176dixY9vGxsY+G7i7U3aPrMqUETrdQZ5ZFcSK06HHOAgkIoBYSYSJRlkSQKxkSTOTvvqmTZvWv2vXro6lS5dm0iGdNCewb98+WbFixdjZs2fXiMgArFoSIKvSEpG/DfLOqiBW/L03sBwChgBihXuhcAKIlcKRJxlwaUdHx67+/v5pfX19SdrTpg0CAwMDugvU2bGxsRUisq+NLip3CVmVsEOed1YFsRL2/YN31SCAWKlGnJ3yErHiVDhsYxbPmjVrb29v71u2bt16obNWemrY2rVrX9m2bdsLJ0+e1IX0Bzx1o2izyaoUTbzA8YrIqiBWCgwoQ0EgJwKIlZzA0m1zAogVp++Orjlz5uxdsmTJVbt3756pseIzNQJ60ODy5ctP7d+//6njx4+rUBmZWo/VuZqsStixLiKrglgJ+x7Cu2oQQKxUI85OeYlYcSocscZ0dnY+NH/+/J6hoaGuefPmuW+woxYePXpUenp6Ro4cOTI0Ojp6s6NmumoWWRVXI5OBXUVlVRArGQSLLiBQMgHESskBqOLwiBVvor6uVqttGBwcnNHd3e2N0a4YOjw8rFsTn67X65tFZIsrdvliB1kVXyLVnp1FZVUQK+3Fh6sg4BIBxIpL0aiILYgVrwK9UkR27NixQ1au1L/ySUJg586dsmrVKm2qf+xMcg1tziNAViXgG6LIrApiJeAbCdcqQwCxUplQu+MoYsWdWCS0pHvmzJlD69evf9O6desSXlLdZlu2bJHNmzf/4vTp0z0iMlxdEu17TlalfXY+XFlkVgWx4sMdgY0QmJwAYoU7pHACiJXCkWcx4Lxarba3p6fn8u3bt0/PosMQ+1i9evWZoaGhZ+r1ui6kPxqijwX4RFalAMhlDVF0VgWxUlakGRcC2RFArGTHkp4SEkCsJATlXrMLarXankWLFnUPDg52dXV1uWdhSRaNjIzo+pSRgwcPDtfr9WUicq4kU7wflqyK9yGc1IGisyqIlbDvJ7yrBgHESjXi7JSXiBWnwpHamI6Ojnvnzp3bu2fPnosXL16c+vrQLjhw4IAsW7bspWPHjm0bGxv7bGj+FewPWZWCgRc5XBlZFcRKkRFmLAjkQwCxkg9Xep2EAGIliNujb9q0af27du3qWLp0aRAOtePEvn37ZMWKFWNnz55dIyID7fTBNa8RIKsS9t1QRlYFsRL2PYV31SCAWKlGnJ3yErHiVDimYszSjo6OXf39/dP6+vqm0o+X1w4MDMiaNWvOjo2NrRCRfV464ZbRZFXcikem1pSVVUGsZBpGOoNAKQQQK6Vgr/agiJWg4r941qxZe3t7e9+ydevWC4PybBJn1q5d+8q2bdteOHnypC6kP1AVv/P0k6xKnnTL77usrApipfzYYwEEpkoAsTJVglyfmgBiJTUy1y/omjNnzt4lS5ZctXv37pka31A/586dk+XLl5/av3//U8ePH1ehMhKqrwX7NXPBggUHDh8+PK/gcRmuIAILFiw4evjw4SUi8vOChpwYJtwnUtEkGQ8C5RBArJTDvdKjIlbCDH9nZ+dD8+fP7xkaGuqaNy+8OefRo0elp6dn5MiRI0Ojo6M3hxlFvIJAeAQQK+HFFI+qRQCxUq14O+EtYsWJMORlxLparbZhcHBwRnd3d15jFN7v8PCwbk18ul6vbxaRLYUbwIAQgEDbBBArbaPjQgg4QQCx4kQYqmUEYiX4eK8UkR07duyQlSv1r35/du7cKatWrVIn9I+dfnuD9RCoHgHESvVijsdhEUCshBVPL7xBrHgRpqka2T1z5syh9evXv2ndunVT7au067ds2SJ33333L06dOtUjIsOlGcLAEIBA2wQQK22j40IIOEEAseJEGKplBGKlMvGeV6vV9vb09Fy+ffv26b55vXr16jNDQ0PP1Ot1XUh/1Df7sRcCEHiVAGKFOwECfhNArPgdPy+tR6x4GbZ2jb6gVqvtWbRoUffg4GBXV1dXu/0Udt3IyIiuTxk5ePDgcL1eXyYi5wobnIEgAIHMCSBWMkdKhxAolABipVDcDNZ4y3XBBaJbwI5vccvvkQrcFh0dHffOnTu3d8+ePRcvXrzYWY8PHDggy5Yte+nYsWPbxsbGPuusoRgGAQgkJsAvmcSoaAgBJwk0xMof/MEfyPe//30nDcSo8Aj8/u//vnzve99DrIQX2lYe9U2bNq1/165dHUuXLm3VtvDv79u3T1asWDF29uzZNSIyULgBDAgBCORCALGSC1Y6hUBhBBpihQ8EyiBAZqUM6qWPubSjo2NXf3//tL6+vtKNMQYMDAzImjVrzo6Nja0QkX3OGIYhEIDAlAkgVqaMkA4gUB6BhQsXHjl06NBl5VnAyFUmsHDhwmcPHTo0v8oMKur74lmzZu3t7e19y9atWy8sm8HatWtf2bZt2wsnT57UhfQHyraH8SEAgWwJIFay5UlvEIAABCAAgSoQ6JozZ87eJUuWXLV79+6Z41m2Qv3WrPLy5ctP7d+//6njx4+rUBkp1AAGgwAECiGAWCkEM4NAAAIQgAAEwiPQ2dn50Pz583uGhoa65s2bV5iDR48elZ6enpEjR44MjY6O3lzYwAwEAQgUTgCxUjhyBoQABCAAAQgERWBdrVb73ODg4Bu7u7tzd2x4eFi3Jn65Xq9/QUS25D4gA0AAAqUSQKyUip/BIQABCEAAAkEQWCkiO3bs2CErV+pf8/ns3LlTVq1apZ3rHzvzGYVeIQABlwggVlyKBrZAAAIQgAAE/CXQPXPmzKH169e/ad26dZl7sWXLFrn77rt/cerUqR4RGc58ADqEAAScJIBYcTIsGAUBCEAAAhDwksC8Wq22t6en5/Lt27dPz8qD1atXnxkaGnqmXq/rQvqjWfVLPxCAgPsEECvuxwgLIQABCEAAAj4RuKBWq+1ZtGhR9+DgYFdXV1fbto+MjOj6lJGDBw8O1+v1ZSLCwVJt0+RCCPhJALHiZ9ywGgIQgAAEIOA0gY6Ojnvnzp3bu2fPnosXL16c2tYDBw7IsmXLXjp27Ni2sbGxz6bugAsgAIEgCCBWgggjTkAAAhCAAAScJNA3bdq0/l27dnUsXbo0sYH79u2TFStWjJ09e3aNiAwkvpCGEIBAcAQQK8GFFIcgAAEIQAACThFY2tHRsau/v39aX19fS8MGBgZkzZo1Z8fGxlaIyL6WF9AAAhAImgBiJejw4hwEIAABCEDACQKLZ82atbe3t/ctW7duvbCZRWvXrn1l27ZtL5w8eVIX0h9wwnKMgAAESiWAWCkVP4NDAAIQgAAEKkOga86cOXuXLFly1e7du2decMFrU5Bz587J8uXLT+3fv/+p48ePq1AZqQwVHIUABCYlgFjhBoEABCAAAQhAoDACnZ2dD82fP79naGioa968eXL06FHp6ekZOXLkyNDo6OjNhRnCQBCAgBcEECtehAkjIQABCEAAAkERWFer1T63adOmN27cuPHler3+BRHZEpSHOAMBCGRCALGSCUY6gQAEIAABCEAgJYGVCxcu3Hzo0KENIrIz5bU0hwAEKkIAsVKRQOMmBCAAAQhAwGECKlY2ishhh23ENAhAoAQCiJUSoDMkBCAAAQhAAAITBP5YRB4UkSER+SBcIAABCNgEECvcDxCAAAQgAAEIlEngJyJyhYicEZHrROTxMo1hbAhAwC0CiBW34oE1EIAABCAAgSoReJ+I7BCRmeNOf1dE/rBKAPAVAhCYnABihTsEAhCAAAQgAIGyCAyLyBJr8NMiskpE9pRlEONCAAJuEUCsuBUPrIEABCAAAd8Q3u4AACAASURBVAhUhcA1IvL/iMiMiMN/JyL/pCoQ8BMCECCzwj0AAQhAAAIQgIB7BP5SRJaLyK9E5KXxU+svEZELReTTIjLgnslYBAEIFE2AzErRxBkPAhCAAAQgAIHLReQpEfm+iKwd37b42yLyvIj8BxE5xs5g3CQQgIASQKxwH0AAAhCAAAQgUAaBPxCR740P/J9ERBfX/+cyDGFMCEDAXQKIFXdjg2UQgAAEIACBqhD4jyLytyLytao4jJ8QgEAyAoiVZJxoBQEIQAACEIBAfgTuF5H/LiL9+Q1BzxCAgI8EECs+Rg2bIQABCEAAAmER2CwiL4vI3WG5hTcQgMBUCSBWpkqQ6yEAAQhAAAIQmCqBDSIyXUQ+N9WOuB4CEAiLAGIlrHjiDQQgAAEIQMBHAreJyKXjWxb7aD82QwACORFArOQElm4hAAEIQAACEEhM4GMicrWI9CW+goYQgEAlCCBWKhFmnIQABCAAAQg4TeDfiIhuZXyz01ZiHAQgUDgBxErhyBkQAhCAAAQgAIEIgX8tIvrfByADAQhAwCaAWOF+gAAEIAABCECgbAL/SkQ+KiLvK9sQxocABNwigFhxKx5YAwEIQAACEKgigetEZL2I/GEVncdnCECgOQHECncHBCAAAQhAAAJlE/hdEblPRP5F2YYwPgQg4BYBxIpb8cAaCEAAAhCAQBUJ6E5gD4nI/1ZF5/EZAhAgs8I9AAEIQAACEICAuwTeISLfEZEr3DURyyAAgTIIkFkpgzpjQgACEIAABCBgE3iriPy/IvI2sEAAAhCwCSBWuB8gAAEIQAACECibQE1Efiois8s2hPEhAAG3CCBW3IoH1kAAAhCAAASqSOAiETkuIm+sovP4DAEINCeAWOHugAAEqk7geyLy+1WH4KH/3yduHkZtcpM1prqF8bngPMMhCECgbQKIlbbRcSEEIBAIAZ0Y8SwMJJi4AQEIQAACYRHgF3RY8cQbCEAgPQHESnpmXAEBCEAAAhAohABipRDMDAIBCDhMALHicHAwDQIQgAAEqk0AsVLt+OM9BCDwan08z0LuBAhAAAIQgICDBPgF7WBQMAkCECiUAGKlUNwMBgEIQAACEEhOALGSnBUtIQCBMAkgVsKMK15BAAIQgEAABBArAQQRFyAAgSkRQKxMCR8XQwACEIAABPIjgFjJjy09QwACfhBArPgRJ6yEAAQgAIEKEkCsVDDouAwBCJxHALHCDQEBCEAAAhBwlABixdHAYBYEIFAYAcRKYagZCAIQgAAEIJCOAGIlHS9aQwAC4RFArIQXUzyCAAQgAIFACCBWAgkkbkAAAm0TQKy0jY4LIQABCEAAAvkSQKzky5feIQAB9wkgVtyPERZCAAIQgEBFCSBWKhp43IYABCYIIFa4GSAAAQhAAAKOEkCsOBoYzIIABAojgFgpDDUDQQACEIAABNIRQKyk40VrCEAgPAKIlfBiikcQgAAEIBAIAcRKIIHEDQhAoG0CiJW20XEhBCAAAQhAIF8CiJV8+dI7BCDgPgHEivsxwkIIQAACEKgoAcRKRQOP2xCAwAQBxAo3AwQgAAEIQMBRAogVRwODWRCAQGEEECuFoWYgCEAAAhCAQDoCiJV0vGgNAQj4T+DTIvIFEVknIl8WESNWPiUiW0TkcyJyn/9u4gEEIAABCEDAfwKIFf9jiAcQgEA6AjNFpC4ir4jIL0WkJiK/EJHpInLh+L9PpeuS1hCAAAQgAAEI5EEAsZIHVfqEAARcJ3CPiNwmIr9lGforEblfRP7UdeOxDwIQgAAEIFAVAoiVqkQaPyEAAZuAZleOi0iH9cUxEZkjImRVuFcgAAEIQAACjhBArDgSCMyAAAQKJ2BnV8iqFI6fASEAAQhAAAKtCSBWWjOiBQQgECYBO7tCViXMGOMVBCAAAQh4TgCx4nkAMR8CEJgSAc2u6O5guvsXa1WmhJKLIQABCEAAAtkTQKxkz5QeIQABfwhoduX/FpF/y1oVf4KGpRCAAAQgUB0CiJXwY32HiHw+fDfxEAIQgAAEIOAUgTtFRH8H84EABKZAALEyBXgeXcoJ3R4FC1MhAAEIQAACEIAABF4lgFipxp2AWKlGnPEyHYF/LyKd4yfWp7uS1hCAAAQmJ8DzhTsEAhkRQKxkBNLxbhArjgcI80ohoJMJPb1+bSmjMygEIBAyAZ4vIUcX3wolgFgpFHcpg2mMf00WrRT2DOo2ASYTbscH6yDgMwGeLz5HD9udIoBYcSocuRijMf6fIvKGXHqnUwj4S4DJhL+xw3IIuE6A54vrEcI+bwggVrwJVduGIlbaRseFgRNgMhF4gHEPAiUS4PlSInyGDosAYiWseMZ5g1gJP8Z42B4BJhPtceMqCECgNQGeL60Z0QICiQggVhJh8roRYsXr8GF8jgSYTOQIl64hUHECPF8qfgPgfnYEECvZsXS1J8SKq5HBrrIJ6C5gs0RkXdmGMD4EIBAcAZ4vwYUUh8oigFgpi3xx4yJWimPNSH4RYDLhV7ywFgI+EeD54lO0sNVpAogVp8OTiXG6C9gr7AaWCUs6CYsAk4mw4ok3EHCJAM8Xl6KBLV4TQKx4Hb5ExqtY+R8i8huJWtMIAtUhwGSiOrHGUwgUTYDnS9HEGS9YAoiVYEM74RhiJfwY42F7BJhMtMeNqyAAgdYEeL60ZkQLCCQigFhJhMnrRogVr8OH8TkSYDKRI1y6hkDFCfB8qfgNgPvZEUCsZMfS1Z4QK65GBrvKJsBkouwIMD4EwiXA8yXc2OJZwQQQKwUDL2E4xEoJ0BnSCwJMJrwIE0ZCwEsCPF+8DBtGu0gAseJiVLK1CbGSLU96C4eAnq9ysYj8aTgu4QkEIOAIAZ4vjgQCM/wngFjxP4atPNBdwH7FbmCtMPH9ChJgMlHBoOMyBAoiwPOlINAMEz4BxEr4MVaxMiYiF4bvKh5CIBUBJhOpcNEYAhBIQYDnSwpYNIXAZAQQK+HfH4iV8GOMh+0RYDLRHjeuggAEWhPg+dKaES0gkIgAYiURJq8bIVa8Dh/G50iAyUSOcOkaAhUnwPOl4jcA7mdHALGSHUtXe0KsuBoZ7CqbAJOJsiPA+BAIlwDPl3Bji2cFE0CsFAy8hOEQKyVAZ0gvCDCZ8CJMGAkBLwnwfPEybBjtIgHEiotRydYmxEq2POktHAK6ZfFMEVkfjkt4AgEIOEKA54sjgcAM/wkgVvyPYSsPECutCPH9qhJgMlHVyOM3BPInwPMlf8aMUBECiJXwA61bFp8Rkd8M31U8hEAqAkwmUuGiMQQgkIIAz5cUsGgKgckIIFbCvz8QK+HHGA/bI8Bkoj1uXAUBCLQmwPOlNSNaQCARAcRKIkxeN0KseB0+jM+RAJOJHOHSNQQqToDnS8VvANzPjgBiJTuWrvaEWHE1MthVNgEmE2VHgPEhEC4Bni/hxhbPCiaAWCkYeAnDIVZKgM6QXhBgMuFFmDASAl4S4PniZdgw2kUCiBUXo5KtTYiVbHnSWzgEdMviN4rIhnBcwhMIQMARAjxfHAkEZvhPALHifwxbeYBYaUWI71eVAJOJqkYevyGQPwGeL/kzZoSKEECshB9o3bL4ZRH5rfBdxUMIpCLAZCIVLhpDAAIpCPB8SQGLphCYjABiJfz7A7ESfozxsD0CTCba48ZVEIBAawI8X1ozogUEEhFArCTC5HUjxIrX4cP4HAkwmcgRLl1DoOIEeL5U/AbA/ewIIFayY+lqT4gVVyODXWUTYDJRdgQYHwLhEuD5Em5s8axgAoiVgoGXMBxipQToDOkFASYTXoQJIyHgJQGeL16GDaNdJIBYcTEq2dqEWMmWJ72FQ4DJRDixxBMIuEaA54trEcEebwkgVrwNXWLDESuJUdGwYgT0fJXpIvK5ivmNuxCAQP4EeL7kz5gRKkIAsRJ+oHXL4lMi0hG+q3gIgVQEmEykwkVjCEAgBQGeLylg0RQCkxFArIR/fyBWwo8xHrZHgMlEe9y4CgIQaE2A50trRrSAQCICiJVEmLxuhFjxOnwYnyMBJhM5wqVrCFScAM+Xit8AuJ8dAcRKdixd7Qmx4mpksKtsAkwmyo4A40MgXAI8X8KNLZ4VTACxUjDwEoZDrJQAnSG9IMBkwoswYSQEvCTA88XLsGG0iwQQKy5GJVubECvZ8qS3cAgwmQgnlngCAdcI8HxxLSLY4y0BxIq3oUtsOGIlMSoaVoyAblmsu+TdXjG/cRcCEMifAM+X/BkzQkUIIFbCD7ROxl4SkWnhu4qHEEhFgMlEKlw0hgAEUhDg+ZICFk0hMBkBxEr49wdiJfwY42F7BJhMtMeNqyAAgdYEeL60ZkQLCCQigFhJhMnrRogVr8OH8TkSYDKRI1y6hkDFCfB8qfgNgPvZEUCsZMfS1Z4QK65GBrvKJsBkouwIMD4EwiXA8yXc2OJZwQQQKwUDL2E4xEoJ0BnSCwJMJrwIE0ZCwEsCPF+8DBtGu0gAseJiVLK1CbGSLU96C4cAk4lwYoknEHCNAM8X1yKCPd4SQKx4G7rEhiNWEqOiYcUI6JbFvykiGyvmN+5CAAL5E+D5kj9jRqgIAcRK+IFWsTIiItPDdxUPIZCKAJOJVLhoDAEIpCDA8yUFLJpCYDICiJXw7w89X+UkYiX8QONhagJMJlIj4wIIQCAhAZ4vCUHRDAKtCCBWWhHy//uIFf9jiAf5EGAykQ9XeoUABER4vnAXQCAjAoiVjEA63A1ixeHgYFqpBJhMlIqfwSEQNAGeL0GHF+eKJIBYKZJ2OWMhVsrhzqjuE2Ay4X6MsBACvhLg+eJr5LDbOQKIFedCkrlBiJXMkdJhIASYTAQSSNyAgIMEeL44GBRM8pMAYsXPuKWxGrGShhZtq0RAtyz+DRH5fJWcxlcIQKAQAjxfCsHMIFUggFgJP8oqVn4hIheF7yoeQiAVASYTqXDRGAIQSEGA50sKWDSFwGQEECvh3x96vkodsRJ+oPEwNQEmE6mRcQEEIJCQAM+XhKBoBoFWBBArrQj5/33Eiv8xxIN8CDCZyIcrvUIAAiI8X7gLIJARAcRKRiAd7gax4nBwMK1UAkwmSsXP4BAImgDPl6DDi3NFEkCsFEm7nLEQK+VwZ1T3CTCZcD9GWAgBXwnwfPE1ctjtHAHEinMhydwgxErmSOkwEAJMJgIJJG5AwEECPF8cDAom+UkAseJn3NJYjVhJQ4u2VSKgWxbrM/COKjmNrxCAQCEEeL4UgplBqkAAsRJ+lFWsnBCRN4bvKh5CIBUBJhOpcNEYAhBIQYDnSwpYNIXAZAQQK+HfH3q+ynHESviBxsPUBJhMpEbGBRCAQEICPF8SgqIZBFoRQKy0IuTn99eKyOdE5NMi8k1LrHxKRLaIyCdEZLufrmE1BDIjwGQiM5R0BAEIRAjwfOGWgEBGBBArGYF0rJtLROQFERkTkRERmSMiL4mIloSdE5FZIvIrx2zGHAgUQeBSEfn5+EDRyYT9vSJsYQwIQCAsAjxfwoon3jhCALHiSCByMOMrIvLvRKTD6vtlEfnCeHYlhyHpEgJOE5gpIk+IyPMiotnHfzm+wP5hEdkqIm8VkXeJyCmnvcA4CEDARQI8X1yMCjYFQQCxEkQYY50w2RU7xjoJm01WJdyg41lLAveIyGfHs4668YR+9GdCRf29IvKnLXugAQQgAIF4AjxfuDMgkAMBxEoOUB3q0s6ukFVxKDCYUhoBffupG07YGUc1RksmtVySrEppoWFgCHhPgOeL9yHEARcJIFZcjEp2NtnZFbIq2XGlJ78J6NvP20Tkt8bd0PVb95NV8TuoWA8BRwjwfHEkEJgRDgHESjixbOaJZld6ReRO1qqEH2w8TEQg+vaTrEoibDSCAAQSEOD5kgASTSCQhgBiJQ0tP9tqduUBEVnJWhU/A4jVuRAwbz+1c7IquSCmUwhUlgDPl8qGHsfzIIBYyYMqfUIAAq4T0Lef9gJ71qq4HjHsg4A/BHi++BMrLPWAAGLFgyBhIgQgkAuBbeO9apkkHwhAAAJZEuD5kiVN+qo0AV/EylULFizYc/jw4XmVjhbOO0tg4cKFzx46dGi+swa6adg1Cxcu/C+HDh26zE3zsAoC+RK4/PLLn33mmWeq8ty4csGCBfv4PZ7vPUXvzQnwe9rfu8MLsTJ79uz/tnHjxqtvvfVWf0ljebAEfvu3f3vkiSee2Cgifxask9k71tXV1fV0f3//W26++ebse6dHCDhMYGRkRBYvXjz6/PPPf0pEHnLY1MxMmz179uPr16//52vWrMmsTzqCQFIC3d3dI/v3798kIv1Jr6GdOwScFytveMMbNl1//fWfevjhhzvdwYYlEHiVwMaNG889+OCDf12v198Lk+QEZs+e/dgf//EfX7t169YLk19FSwiEQeC9733vSz/4wQ+2jY2N6QGlVfjctmTJktuHh4e7quAsPrpF4P7775d77rnnv544ceIatyzDmqQEXBcr754xY8Z3/v7v/3763Llzk/pEOwgUQuC73/2uvO997zt95syZd4jIsUIGDWCQjo6Oe3/v936v99FHH704AHdwAQKpCKxdu/aVr3/96z88ceLEdaku9LfxlSJy8ODBg3LllfpXPhAojsDTTz8tixYt0gH1j6eLG5mRsiTgsli5sKur68jAwMBbb7rppix9pi8ITJnAK6+8Ipdffvnoc88991ER+Yspd1idDm5+61vf+uUDBw50dnXxkrU6YcdTJfDQQw/JmjVrXhgZGdFZ+0gVqFD+VYUou+sj5V/uxiaNZc6Klc7OzodWrFjxge3bt09P4xBtIVAEgdWrV5/ZtWvXt0dHR1lwkRy4puD/5m/+5m/kmmvIxifHRssQCDz++OPyu7/7u+qK/vF4CD4l8IHyrwSQaJIPAcq/8uFaRq+uipWb3va2t33tmWee6bzwQkray7gxGLM5gb/4i7+Qvr6+n4+MjOguVq/AKhEBFtQnwkSjEAlUcUG9iFD+FeLN7IlPlH95EqiEZrooVuZOnz7977/zne/MePe7353QDZpBoBgCx44dk3e84x1nTp8+/T4R+W4xo/o/Cgvq/Y8hHrRPoIIL6oXyr/bvF66cOgHKv6bO0KUenBMrtVrt0b6+vj+86667nLPNpcBhSzkEbrzxxtFHHnnkK7/+9a9vL8cC/0ZlQb1/McPi7AhUcEG9wqP8K7tbiJ5SEqD8KyUwD5q7Jghufde73rXpxz/+MStvPbh5qmbin/3Zn8mmTZueOnHixNVV830K/rKgfgrwuNRvAlVcUE/5l9/3rO/WU/7lewTj7XdJrFwlIk8++eSTctVV+lc+EHCHwFNPPSVXX93QKPrHU+5Y5rQlLKh3OjwYlyeBii6op/wrz5uKvlsSoPyrJSIvGzgjVjil3sv7pzJGc0p96lCzoD41Mi4IhUBFF9Rr+Cj/CuUm9tAPyr88DFpCk50QK294wxvuuv766z/JKfUJo0azQglwSn163CyoT8+MK8IhUMUF9ZR/hXP/+ugJ5V8+Ri25zS6IFU6pTx4vWhZMgFPq0wNnQX16ZlwRDoGKLqin/CucW9hLTyj/8jJsiY0uW6xwSn3iUNGwaAKcUt8WcRbUt4WNi0IgUNEF9Ro6yr9CuIE99YHyL08Dl8LsUsUKp9SniBRNCyfAKfWpkbOgPjUyLgiFQFUX1FP+Fcod7KcflH/5Gbe0VpcpVjilPm20aF8YgfFT6p8fGRmZzyn1ibCzoD4RJhqFSKDCC+op/wrxhvbIJ8q/PArWFEwtS6xwSv0Ugsal+RLglPr0fFlQn54ZV4RDoKIL6jWAlH+Fcxt75wnlX96FrG2DSxErnFLfdry4sAACnFKfDjIL6tPxonVYBKq6oJ7yr7DuY9+8ofzLt4hNzd4yxAqn1E8tZlydI4HxU+qfPHHixD/NcZiQumZBfUjRxJdUBCq8oJ7yr1R3Co2zJkD5V9ZE3e6vaLHCKfVu3w+Vto5T6lOHnwX1qZFxQSgEKrygXkOYqPzrpz/9qXzwgx+UJ598shH2b37zm7Jq1apMbwEd4+GHH5Y1a9Yk7veuu+6SjRs3xtqzf/9+6e7unuhreHhYlixZkrhv03DHjh3ys5/9TG6//fbzrtX+H3vssdd9PfUAGV5Qr9flE5/4hNxxxx1yxRVXZNhzPl1R/pUPV5d7LVSscEq9y7cCtnFKfap7gAX1qXDROCQCVV5Qn7T8SyflKgp00l6r1eTMmTMNQXHttddmKljSTv51Yr5hwwbZvHlzwy77o7b+8Ic/lP7+fpk+fbpoWxVXKjjaESxx93xae0P6ucnCF8q/sqDoXx+FiRVOqffv5qiSxZxSny7aLKhPx4vWYRGo8IL6xOVfKlSuu+668yb5Ovk/ceJE4+29EQKPPPKIXH311fKtb32r8XU7I6EC5/Of/7ysXr1afvSjHzUyNI8++mjj/5s2bZJbbrmlISa0D/13NIuhfX3oQx9q3Hz6/c985jMNwfS1r31Nrr/++gkhpd+3x7KzC7bNdqbIXP+Tn/zkvEyJESNvf/vbJzIrdrZG7dBPXMZFMzo2C21nskD6949+9KMNIfXLX/5ywm+7fTOmcXbbQs3OrMRxVlvtvk2GzAg/te3ZZ59t8Pyrv/qr85gbP+P8UEFof93OvDX7OuVfYT1Lk3pTlFjhlPqkEaFd4QQ4pT4dchbUp+NF67AIVHhBvQYyUflXq7Iik2X58Ic/3BAzdhZGJ7umfCoqVr7xjW80JsT6MWVLKn7iyqq0T22vk3v9mKzODTfcEJtZ0Qm9lkE98MADr8u46PVRn0wWRifjOrHWTM1FF110nrhSP1RQ2SVW2jYqVmw/bX9sH8zEXgWgCgP9qFAz4kiFmBF2Rgw++OCDDYH2xS9+cUI4Gn52OV5UrMRxVhGjH5ufscFknqJZIx3rsssua1xnYmH7MXv2bNm+fbvceeedDQFmMl56D5i+9f8awxtvvFH27dsn99xzz389ceKEliDzqRCBIsQKp9RX6IbyzVVOqU8dMRbUp0bGBaEQqPKC+qTlXxrrZlkKcx9ES7GioqSZWIn7ejOxEp2Um4m0ioe4MrDJysPUbhUzZmJtSsRMPyoKVETYk+/du3c3RJd+3RZTcWVgk40dXfeja2j0Y9bVmDU1dubDcDZZFxUammGKZm3seBhBpW3jOH/729+OzZTZQszOZJm+TcYrzo93vvOdsZkxO6ti+tmyZYusW7dO/7lIRJ4O5ZmCH8kI5C5WOKU+WSBoVQ4BTqlPxZ0F9alw0TgkAhVfUJ+4/MvEPK4MzGQvdAJ73333TawbcUGsNBNYJrvR19fXyOpoFiAqVkwpmJZ+6UezFqacbSpiJbruJ8rUlJdpSZruZGkzjfvZM2LClJOpH/qJZlamIlaM//b4rfywhZaKLxV30RJCyr9Cepqm9yVvscIp9eljwhUFEeCU+lSgWVCfCheNQyJQ8QX1GspE5V+TTVDtBfbLly9vlGXFlYHpxN+UDD333HPyyU9+Ur7yla801qykyaykLQNT2ydbYK9ZgGgWwSzG1xIm/d65c+caYsZee5O2DEztMBkczc6Yyb+92N8uAzNZGVOOZjYwsMvaTOZHS+6iGaKkYsWUgWnsTLmZZpJsJnGixAi4OD/sTFS0zM2w1eve/e53y9NPP/3/j46OXhnScwVfkhPIU6zkfkp93JubqOsm9XjJJZect5guOaJ0LU2Npj4Umm1dmK7Hqbc2vyR0UaF+om9Vko7QrA65Vcpf+9eHmD5gTZ1sqwV/SW1qtx2n1Kcj59qCenNPX3rppectVE3yTEjnebLW7WyfmqznV3927Hpvc12zXYXiGMTVqScdP66d/SzQ77faOtaVZ2G7Pld5QX2a8q8o3+g2wPYC6maLwe3fV/q7Sn/GP/CBDzQVKzqmbo/8/ve/v+UCe7NQvNluYEawmEX5+m976+LJfm9FhY59zydZYG/3HVfapdkT/e/Nb36zGLFnfqfHtU+y8N7EK0lm5W1ve9vE5gSmtCtuThDd1CC6ON/2w2Sg7E0Q4hbkj9tJ+Ve7D7AArstNrOgp9bfccssfbtq0KbcxkkxMsv4l3SrmSWxq1UeW34/bejH6UJ3qeK3Einl4mV9U0fZqo1kIaNLSU7Wp1fWcUt+K0Gvfd3FBvbmH9M2reZOpFpf181fGdqRlihX77kniu89ipeIL6lOXfyV/stASAq0JUP7VmlEVWuQlJAo5pd5MTDQ9q29K9KNvGswbBV14Zxah6URZd7Ew2xxGt0o0WyJqXerf/u3fNtK4t912W+NNhir9j3/8443tEs0bjCSL3jSTYNLWzd42xNkdPZQp7g2UvuXQVKx+7r333sb/4w6viptI6ERPJ3naR9wWiKZv3S5SbTETQ31z9aUvfamxY4r9luWmm26Siy++uPHWJWq7yaiYHyblH7e4Uncr0XR5dN/7PH4IOaU+FVUnF9Sbe9LsJGTqyG2x0uwtqP2W0zwH7J8n3RpVt1E1i1KVlr0tanRLTfu5Et0+NW67T+0vzjZ9XtkLeE25hvavi1t1R5wnnnhi4pnWbAvUVpmVybaMjb7hVFZDQ0MyOjraeLbaW6dq+cef/MmfNJ5DZutYe2tYm5stVpptSZrqriyoccUX1Cvl1OVfBYWGYSpAgMMfKxDkhC7mIVYKO6XeFis6Cdb6V3thm4oMk1mZrEZWt8mza0/tvnSMn//85xMTBS3HuPvuu2X9+vUT9bZ2DWh0i0CzG0izLRSb2W3i12yLR53UqG2mDKZZqYi20ZrRuFODW20fqTbYWyPatbd2/bD6b+qKm51+a2e4opmVJNcnvJ9bNuOU+paI7AbOLqiPLsg192r0BYY5+M2UaX3kIx95XY21LuY0k2xT791sC85mW21Gz1owEM19H93uM672XZ8ruuONeUlgfNG+9PmhzzO105wyHbcFqraN20lHv64vbJo9B+3Fufb2qyqg9EWNOQPD20/0WAAACj1JREFUPE/Un7itYyc7I0OfhVrOE7dVaREvKVLd+SJS9QX1Uyn/Ssua9hCIEuDwR+4Jm0DmYqXIU+rtiUl0kZfZKjBusmBO07UPmzIZkLi91M1EKLowLe6QozixYu8Qon3ZWyg2s9sEqdkWjyoiBgYGYgWTXUo1WRncZNtH6vhmUmF8MgsMdftA7TeaeTH/jvsRi9phv1meLDOT9Y8rp9QnJur0gnpbrNiZQLO9pooKrWPXbKj5mEPcdDJuDobT79mHxZkFv8224Gx2CF2akqzJtkA15wvY4sYsONaJvo5jarrTjNnqOWieJ3b2RJ8j0THinl3RrWPjMlfm5UarQ/wS3505N2RBvVD+lfM9RveTE6D8izskN7FS9Cn1ZYkVnaxrZsXedSM6sbcX2JcpVpqVgelkbdmyZbJnz57Y7SPNBLCnp6fxVlffUOtHxVUzsWJPeKL7uacRTXn9iHJKfXKyri2oj1oel53TRd6nT59+3XkHtniPruGyD1SzdydqtdYtutWm2hd3MF2z7VubnddgSsHe8573NN7sqzAxWdM8xYr94sEIOc3E6IFucWdE2FlWW6zY6+GUSdwLIf16lJ8+L136VHxBvYaC8i+XbsiK2UL5V8UCnsDdLDMrhZ9Sn0astCoDS5NZ+dSnPjVxYq1maexf0GnLwFplVlqVgZk3wXHbEdqTAnPCrH7N2BstZ4tuO6jtvvOd78iVV17ZmDQ12zEkSRlXtAzMnhjmuZOS+RnglPoET4PxJi4uqG8lVvT7JtOpa7fMYWP2ycoquqNnJZhSKlMGFreVqv6Mm/Kn3/md3zlvXYldqhUnVuwy1GbbfcZN8DUjtHHjxonTvdOWgUXPKGhVDhs9o8G0V7GiPuq/bQ7NysCia4ai287aZWD2VqUuiZWqL6in/Cv5s5KW2ROg/Ct7piH0mJVYKeWU+jRixSzsbrbAPo1Y0cW8uv+5WYyqbwF0wq3ZBy3j0K/rhCnJAvtWYiX6FtJeEByd8Ntva+2bM3qyrb11cbPFtnFCxxYrSRfYGzsmKwNrdyvlpD+AnFKflFSjnZML6pOIlWjWpNkCe7t8U8ueDh8+3MgW2uvQjKiP21IzbrMMM1Z0+1R7G1Z78f1kW6BGXxrY69HyXGBvl2+Zn0kdT+1+8cUXGyV1cVuWKiuzdayKEVN+p310dnaKZmdbPQtT3aE5NmZBfVjlX9GXfWluHf05V7EeFdLR36f2dsym/2ZrRZutLU1jV+htKf8KPcLt+ZeJWOGU+vbgc1UxBDilPjFnZxfUJ/aAhpkSqNLkigX1jVsnqPKvqYiVZtug20Ik7mgAI/rjREyVfp7aeRBR/tUOtWpck4VY4ZT6atwrXnrJKfWJw+b0gvrEXtAwUwJVmVyxoL5x2+jp4AcPHjzYKP0N4RMVK3Gb4sRt328fexB3JIDNxhY1ZtMa3RVTD2+M7sKpP08PPPBA43L93WRXFTQ73iCu+kLXjJljDzRrqWWct956a2ML8eh6UV/iSPmXL5Eqx86pipXcT6kvBwujhkCAU+qTR9H1BfXJPaElBNITYEF9WOVf5g6wxYp+zRwhYK+X0sm+fuxt+nWtW7PMin13af/2GWHmGrtPu72KFbMVuCml1nVytm36dy3x1g187LVhKoDs3fjUXrMmzy6zTnJIa/qfkPyvoPwrf8Y+jzAlsVLEKfU+w8X2cglwSn0y/j4sqE/mCa0gkJ4AC+obzIIq/4oTK7r2JMlhzmaNShKxoge13njjjY3DkG2R0Gw3wWimspm4aXW8gb0bnxnbHIDdKhOU/ick/yso/8qfse8jTEWsFHJKve+Asb8cApxSn5i7FwvqE3tDQwikIMCC+gas4Mq/4sSKfi26s529a55Za2LOY3rwwQcb26A326kuKmbiDmONrlvJS6wYf6M+uHjYavTHk/KvFA+sCjdtV6wUdkp9hWOD620S4JT6xOBYUJ8YFQ1DI8CC+lcjOnv27MfXr1//z7X0KLSPXQZml2bZC+OjX9e1ILqzZzOxYrIzX/3qV5sKmbSZFeVuStT076YMLHrkgtlqPZpZsceLHvbsekwp/3I9Qm7Y15ZYKfKUejcwYYVPBDilPlG0WFCfCBONQiTAgvqJqAZZ/hWXWTFnL+kidM2e6H+6CN4IAt3GXD+mjMoseLfLquytyO2fi2jpVVqxYg6Rjtsq3d5SXG18+eWX5SMf+UjjgOY77rijUYIWtcuXUjDKv0J8uubjU2qxUvQp9fm4Ta+hErj99tvPDQwM/HW9Xn9vqD5m4RcL6rOgSB++EmBBfSNywZZ/+XpfVsluyr+qFO2p+5pWrBR+Sv3UXaSHqhDglPpkkWZBfTJOtAqTAAvqX41ryOVfYd65YXlF+VdY8czbmzRipZRT6vMGQP9hEOCU+sRxZEF9YlQ0DI0AC+onIhp0+Vdo921o/lD+FVpE8/cnsVjhlPr8g8EI7RPglPpE7FhQnwgTjUIkwIL6iahS/hXiDe6JT5R/eRIox8xMKlY4pd6xwGHOawQ4pT7R3cCC+kSYaBQiARbUvxZVyr9CvMP98YnyL39i5ZKlScQKp9S7FDFsOY8Ap9QnuyFYUJ+ME63CJMCC+om4Uv4V5i3uhVeUf3kRJieNbClWOKXeybhh1DgBTqlvfSuwoL41I1qES4AF9ROxpfwr3Nvcec8o/3I+RE4b2EqscEq90+GrtnGcUp8o/iyoT4SJRiESYEH9a1Gl/CvEO9wfnyj/8idWLlo6mVjhlHoXI4ZNDQKcUp/oRmBBfSJMNAqRAAvqz4sq5V8h3uSe+ET5lyeBctjMpmJl9uzZT27cuPGqW2+91WHzMa2qBDilvmXkWVDfEhENQiXAgvrzIkv5V6g3ugd+Uf7lQZA8MDFWrHBKvQeRq7CJnFLfOvgsqG/NiBbhEmBB/Wuxpfwr3PvcB88o//IhSu7bGCdWOKXe/bhV1kJOqW8dehbUt2ZEi3AJsKD+vNhS/hXure68Z5R/OR8ibwyMihU9pf7ZgYGBS2+66SZvnMDQahDglPpEcWZBfSJMNAqRAAvqz4sq5V8h3uSe+ET5lyeB8sTM88QKp9R7ErWKmskp9S0Dz4L6lohoECoBFtSfH1nKv0K90/3wi/IvP+Lki5W2WOGUel+iVkE7OaW+ZdBZUN8SEQ1CJcCC+tdFlvKvUG92D/yi/MuDIHlmohErnFLvWeCqZC6n1LeONgvqWzOiRbgEWFB/Xmwp/wr3VnfeM8q/nA+RlwY2xAqn1HsZu8oYPX5K/Zd//etfb6yM0ykcZUF9Clg0DY4AC+rPDynlX8Hd4l45RPmXV+HyxlgVK5xS7024qmcop9S3jDkL6lsiokGoBFhQ/7rIUv4V6s3ugV+Uf3kQJE9NvGDBggXPHj58eJ6n9mN24AQWLFhw9PDhw8v00PrAXW3LvYULFx45dOjQZW1dzEUQ8JzAwoULnz106ND/KSKPe+5KJubzPMgEI520SWD85/FficjTbXbBZRCIJfC/ABIq/I4s/hti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0" name="AutoShape 12" descr="data:image/png;base64,iVBORw0KGgoAAAANSUhEUgAAAysAAALwCAYAAACX2eoEAAAgAElEQVR4XuzdD5xWc97/8feV0Uzpz9RU/iSJEiVu1p9N2SS1bFu5abet2B/bHf0jlfKnECrRVmQqcVu7N2XbxV1oEYpVslhuUkoh2rBqalRqJtNcv8f32jmzV1czzXVmrutc33PO6zweu6U553w/3+fn4Ho753udiNgQQAABSwQmTlye9VU95WbVUm4tKTcSUe5+8+v+f/1eKq1nSakpKKPW7mhUhdHDVHiYVGh+XyoVlpSq8JjdKpw4sWtJCgbhFAgggAACCPhaIOLr6ikeAQR8LTDy/mVt95dGz5MO6yiZX9Xe1xNKYfFRRT+MKPJXRbUicnjpuw9e3+3TFJ6eUyGAAAIIIOALAcKKL9pEkQgEQ2Dk/a+dXbI/2ikS0bmK6lxF1CpxZrUPzyrNyc6qlX14lrJr/+t/OWW/Hp51WDAgJP1Qsl/F+0pUtK8k9mvsfz+UqKi4pHTfDyW1KpjoBkWiq6Ra7x4W0VsP3HDBO4HBYCIIIIAAAghUIkBY4dJAAIG0Clwz9eWGtWtn9Y1KfSPSxfGDmUByZF49Hd20oY49sqGaN2uY1lr8dPKvtu7U11t36qut38n83oSZ+C0qvRiRntq3r+Sph2/u/p2f5katCCCAAAIIJCtAWElWiv0QQMCVwHUzXju/VKV9I4pcLqm5OdjcGWl5TCMd2bi+jmpSn3DiQvSbbTv19bZdMr9u+mpH7M5M2bYlqujTtVTrqQdHX/CGi1OyKwIIIIAAAtYLEFasbxEFIuAvgREzXr06osOujCra1anc3DE5sUWeWrdoonp1s/01IQur3b2nWBs3b9Onmwu05dt/31SJKLI8qv2P54/u9piFZVMSAggggAACrgUIK67JOAABBCoSuG7WX9tF95dMUDTS3/y8bp3aP5x0XNPDTUjh8a70XTMmrJjQ8smXW3/Ys3ff4bGRItEnI4dlTXrw+p+sTd/InBkBBBBAAIH0CxBW0m/MCAgEXmD49OU3RCKaICmvTvbhJeecelxWuxOPjD32xeaNgHksbO2n/9TbH31Zsrf4hyxJBdGoJs0e0/V+bypgFAQQQAABBFIvQFhJvSlnRCA0AtdPf/W80kgtE1IuMZNud8KROqt9C+XWrxMaA9smWrhrr95ds1lrP/unU9oLtaKlk2aN6fambbVSDwIIIIAAAlUJEFaqEuLnCCBQocCI6a9OVKTWeElZTRvVi4WUNsc1QcsSgQ1fbouFlq07dpuKShTRpPxRXe+0pDzKQAABBBBAICkBwkpSTOyEAALxAtfNXD4zGtUN5s9MSDm7fQse+bLwEjGPhr2zZnMstJgtqsis2aMvGGlhqZSEAAIIIIBAhQKEFS4MBBBwJTB85vLHIlFdZV7W2P3HJ+mEY/NcHc/O3gt89o8CvfzWJ867Wp7IH931Su+rYEQEEEAAAQTcCxBW3JtxBAKhFLhh5vLcH6L6n4jUq2G9HHXv2FbHNG0QSgs/Ttp8a5gJLDt3F5nyl2RFdMX9o7oW+nEu1IwAAgggEB4Bwkp4es1MEai2wJCZy4/PiuoJSZ2aNa6nHh3bqnHDutU+HwdmRqDguz16edV6fbt9tyKKvBndH7kif2yXzzNTDaMigAACCCBQtQBhpWoj9kAg1AJjfru8SXEtvSLp9OOOaqQe552kujm1Q23i58nvKdqnl95cr83fxG6qfJBdqoum39h1m5/nRO0IIIAAAsEVIKwEt7fMDIGUCIyY8drDUnTwicfm6ZLOp6hWLf6xkRLYDJ6ktDSqF1Z8rE//UWDeIPlI/ugLrslgOQyNAAIIIIBApQJ86uDiQACBSgWum/7q4Gik1sPmRY+XX3RaFo9+Bedi2f7dHj39yoexF0hGoqXXPDim2yPBmR0zQQABBBAIigBhJSidZB4IpFjguunLTi+NRF6JSE26ndtG7U88KsUjcLpMC6z59Bu9+rcNikrbakWjFz045sIPMl0T4yOAAAIIIBAvQFjhekAAgQoFRsx4bYkU/ZkJKSassAVTwIQVE1qkyF/yR1/QM5izZFYIIIAAAn4VIKz4tXPUjUAaBcreTn+Heezrsm4dWFCfRutMn9osuH/m1dUyj4UpWnpn/phuEzNdE+MjgAACCCDgCBBWuBYQQOAggREzlv+f+favnj9pJ7Owni3YAmah/ZK/rjWT/Dh/dNd2wZ4ts0MAAQQQ8JMAYcVP3aJWBDwQGD592c8ikciSIxvXU7+Lz/BgRIawQWD+X95TQeH3Zv1K/9mju/7RhpqoAQEEEEAAAcIK1wACCBwgMHzm8sciUV3V+YxWOvOUY9EJicCqDzbpnTWbTVhZPHt010tDMm2miQACCCBguQBhxfIGUR4CXgqUvQByqxnzqj5nq8EROV4Oz1gZFCjctVf/89y7sQpKS3T0nHFdzap7NgQQQAABBDIqQFjJKD+DI2CXwIgZr42SojNaNW+sXl3a21Uc1aRd4OlXPtSWb78z49ySP7rr1LQPyAAIIIAAAghUIUBY4RJBAIFygREzlq+S9ONLOp2sNi2bIhMygfVfbNVLK9eZWb+VP7prx5BNn+kigAACCFgoQFixsCmUhECmBEbMfG2LotFjrvz5WWrUoE6mymDcDAns2LlXjz//rhSJfJU/6oLmGSqDYRFAAAEEECgXIKxwMSCAQEzgmnnvHl77+137zO9H/KqzatWy7x8Pzz69QDcO//VBHRs5bqKGj56QdCeLivZq1n136hcDr1arE9secNzsGZPUsfOFOvOc88r/vHBHgWbcc5tG33K3chsF96ucS0ujyv/jiti89x1Rv/bD1571Q9Ko7IgAAggggEAaBOz7NJKGSXJKBBCoWmDYjOWta0kb6tXN1m8uPafqAzKwhwkrZut9+YAajU5YqZzvd4ve1u49xSqV2swZ3XVjjaA5GAEEEEAAgRoKEFZqCMjhCARFYMTM1y9UtPTVY5o1VN+LTrNyWlWFFXNXxGwP3Pevl7DH33Exd0fGDLtSbyxfqv8admPs59W5s2KOc85jfv/HZ/9afhcm/s5P/Njxdf129v/UOGylszlPvfKhvjKL7CO1uuWP6rIsnWNxbgQQQAABBKoSIKxUJcTPEQiJwIgZr10tRX93Sqsj1b3jSVbOOpmw8s9vvtKtd01X0d49sVAxfNQEtTvtDE25fYwu7XtFLFi89/abmnjLCD3w8JOuHwOb/9hctWh5QixwfP7pes2adpfuuGeWPtuwXrNnTtL0OY/HHhUzAcXZzwkrbh5Vy1QDXl71iT7+/J+SIr/JH33BY5mqg3ERQAABBBAwAoQVrgMEEIgJjJj+6kRFat1xboeWOrfDcVaqVLZmxbm7ER8QzASc9SeN8vLKQ4UJEjV5DMyElffeebM8lDhQiWObIPPn+Y/p+nF36NE508uDi5WwcUX9bfWX+tvqL6Ro6Z35Y7r96xYVGwIIIIAAAhkSIKxkCJ5hEbBNICh3VuIXx8eHFSc45OTUqVFYce6aJD5qZsZy/szp7flde8RCjQk4iYv2beu/Uw93VmztDHUhgAAC4RQgrISz78wagYMEgrJmpbKw4jyuVdWdlYoeNYt/3Cv+28CcdTDmUbNVK5ZVGkgq+oYxWy9B1qzY2hnqQgABBMIpQFgJZ9+ZNQIHCQTh28ASQ4Hz186albPO7Rxba3KoNSvmZ/FrTwxU/JqT+Me94h8n21FQcMBx5jyLnnoitn7GPAbmlzsrfBsY/3BAAAEEELBJgLBiUzeoBYEMCvj5PSu/+vU1FYaC+PCS7LeBmRaYoPGr3j8p70Zl3ypmdoj/dq/4NTXOI2DOY2N+CCu8ZyWDfwMyNAIIIIBAhQKEFS4MBBAoF+AN9uG+GHiDfbj7z+wRQAABGwUIKzZ2hZoQyJDAiBnLV0n68SWdTlablk0zVAXDZkpg/Rdb9dLKdWb4t/JHd+2YqToYFwEEEEAAAUeAsMK1gAAC/76zMuO1UVJ0RqvmjdWrS3tkQibw9Csfaot5IaR0S/7orlNDNn2miwACCCBgoQBhxcKmUBICmRIY89vlTYpraasZ/6o+Z6vBETmZKoVxPRYo3LVX//Pcu7FRS0t09JxxXb/xuASGQwABBBBA4CABwgoXBQIIHCAwfObyxyJRXdX5jFY685Rj0QmJwKoPNumdNZsVlRbPHt310pBMm2kigAACCFguQFixvEGUh4DXAsOnL/tZJBJZcmTjeup38RleD894GRKY/5f3VFD4vQkr/WeP7vrHDJXBsAgggAACCBwgQFjhgkAAgYMERsxY/n+STu/5k3Y68dg8hAIu8Ok/CrTkr2vNLD/OH921XcCny/QQQAABBHwkQFjxUbMoFQGvBEZMf3WiIrXuaNywri7r1kF1c2p7NTTjeCywp2ifnnl1tbZ/t0eKlt6ZP6bbRI9LYDgEEEAAAQQqFSCscHEggECFAiNmvLZEiv6s/YlHqdu5bVAKqMCrf9ugNZ+atfSRv+SPvqBnQKfJtBBAAAEEfCpAWPFp4ygbgXQLXDd92emlkcgrEamJCSsmtLAFS8CEFBNWotK2WtHoRQ+OufCDYM2Q2SCAAAII+F2AsOL3DlI/AmkUuG76q4OjkVoP18k+vOTyi07LMo+FsQVDwDz29fQrH5bsLf4hKxItvebBMd0eCcbMmAUCCCCAQJAECCtB6iZzQSANAiNmvPawFB1sFtpf0vkU1arFPzbSwOzpKUtLo3phxccyC+ulyCP5oy+4xtMCGAwBBBBAAIEkBfjUkSQUuyEQVoGyF0W+Yr4d7LijGqnHeSex4N7HF4NZUP/Sm+u1+ZtCM4sPskt10fQbu27z8ZQoHQEEEEAgwAKElQA3l6khkCqBITOXH58V1ROSOjVrXE89OrYVj4SlSte78xR8t0cvr1qvb7fvVkSRN6P7I1fkj+3yuXcVMBICCCCAAALuBAgr7rzYG4HQCtwwc3nuD1H9T0Tq1bBejrp3bKtjmjYIrYffJr7l2+/08lufaOfuIlP6kqyIrrh/VNfY7RU2BBBAAAEEbBUgrNjaGepCwFKB4TOXPxaJ6qrs2lnq/uOTdAIvjbS0U/8u67N/FMSCSvG+EvOHT+SP7nql9UVTIAIIIIAAAmZlJQoIIICAW4HrZi6fGY3qBnPcWe1b6Oz2LXR41mFuT8P+aRb4oWS/3lmzWe+u2RwbKarIrNmjLxiZ5mE5PQIIIIAAAikTIKykjJITIRAugREzl9+hqCZIymraqF4stLQ5rkm4ECye7YYvt8VCytYdu02VJYqWTubt9BY3jNIQQAABBCoUIKxwYSCAQLUFrp/+6nmlkVomsFxiTtLuhCNjoSW3fp1qn5MDayZQuGtvLKSs/eyfzoleqBUtnTRrTLc3a3ZmjkYAAQQQQMB7AcKK9+aMiEDgBIZPX35DJBK7y5JnXiB5zqnHZbU78UgeDfOw0+aRr7Wf/lNvf/Rl7EWPkgqiUU2aPabr/R6WwVAIIIAAAgikVICwklJOToZAeAWum/XXdtH9JRMUjfQ3CnXr1P7hpOOaHn5iizw1b9YwvDBpnrn5lq9PNxfoky+3/rBn777DY8NFok9GDsua9OD1P1mb5uE5PQIIIIAAAmkVIKyklZeTIxA+gREzXr06osOujCra1Zm9CSsmtLRu0UT16maHDyXFM969p1gbN2+LhRQTVpwtosjyqPY/nj+622MpHpLTIYAAAgggkBEBwkpG2BkUgeALXDfjtfNLVdo3osjlkpqbGZtvDGt5TCMd2bi+jmpSnzsuLi6Db7bt1Nfbdsn8uumrHTKPfZVtW6KKPl1LtZ56cPQFb7g4JbsigAACCCBgvQBhxfoWUSAC/ha4ZurLDWvXzuoblfpGpIvjZ5N9eJaOzKuno5s21LFHNiS8xOF8tXWnvt66U19t/U7m92XvSCnfIyq9GJGe2rev5KmHb+7+79sr/r5cqB4BBBBAAIEDBAgrXBAIIOCZwMj7Xzu7ZH+0UySicxXVuYqoVeLgtQ/PKs3Jzqplgox58aT5X07Zr0F6l4u5M2ICSNG+ktivsf/9UKKi4pLSfT+U1KqgKRsUia6Sar17WERvPXDDBe941jgGQgABBBBAIEMChJUMwTMsAghII+9f1nZ/afQ86bCOkvlV7XH5l0BU0Q8jivxVUa2IHF767oPXd/sUGwQQQAABBMImQFgJW8eZLwIWC0ycuDzrq3rKzaql3FpSbiSi3P3m1/3/+r1UWi9V5S+eN+6S/T/sO/yyEfc/m6pzujtPrd3RqAqjh6nwMKnQ/L5UKiwpVeExu1U4cWLXEnfnY28EEEAAAQSCJ0BYCV5PmRECCFQtkCNpu1nzL+nIst9XfRR7IIAAAggggICnAoQVT7kZDAEELBG4RdKtZWElX9KNltRFGQgggAACCCAQJ0BY4XJAAIGwCZi7KQWS6pdN3HwH8NGStoYNgvkigAACCCBguwBhxfYOUR8CCKRaYJyk2yUdUXbiYklzJY1K9UCcDwEEEEAAAQRqJkBYqZkfRyOAgL8EzFcCm7UqDRPKLi17ceU3/poO1SKAAAIIIBBsAcJKsPvL7BBA4ECBMZKmSDJ3U0xoOUxSE0lZkv5b0lDAEEAAAQQQQMAeAcKKPb2gEgQQSL/AGkm7JY2VdHbZWpXHywLMKZLOl7Ql/WUwAgIIIIAAAggkI0BYSUaJfRBAICgCjSTtKJuMWaPSQtLosr9uI2lDUCbKPBBAAAEEEAiCAGElCF1kDgggUB2BGyS1ZGF9deg4BgEEEEAAAW8ECCveODMKAgjYJzBSUitJJrSwIYAAAggggICFAoQVC5tCSQgg4InAdZLMo1/XezIagyCAAAIIIICAawHCimsyDkAAgYAIjJDUVpIJLWwIIIAAAgggYKEAYcXCplASAgh4IjBMUjtJJrSwIYAAAggggICFAoQVC5tCSQgg4ImAeadKB0kmtLAhgAACCCCAgIUChBULm0JJCCDgicAQSafzIkhPrBkEAQQQQACBagkQVqrFxkEIIBAAgWsk/UjStQGYC1NAAAEEEEAgkAKElUC2lUkhgEASAoPL3mJvQgsbAggggAACCFgoQFixsCmUhAACngj8l6RzJZnQwoYAAggggAACFgoQVixsCiUhgIAnAr+R1EnSIE9GYxAEEEAAAQQQcC1AWHFNxgEIIBAQgaslnS/JhBY2BBBAAAEEELBQgLBiYVMoCQEEPBH4f5K6SrrKk9EYBAEEEEAAAQRcCxBWXJNxAAIIBETg15K6STKhhQ0BBBBAAAEELBQgrFjYFEpCAAFPBK6U1F2SCS1sCCCAAAIIIGChAGHFwqZQEgIIeCIwUNIlkq7wZDQGQQABBBBAAAHXAoQV12QcgAACAREYIKmnJBNa2BBAAAEEEEDAQgHCioVNoSQEEPBE4FeSeksyoYUNAQQQQAABBCwUIKxY2BRKQgABTwT6SfpPSSa0sCGAAAIIIICAhQKEFQubQkkIIOCJwC8lXS7JhBY2BBBAAAEEELBQgLBiYVMoCQEEPBHoWxZUfuHJaAyCAAIIIIAAAq4FCCuuyTgAAQQCImDuqvSXZEILGwIIIIAAAghYKEBYsbAplIQAAp4IXFb2TWAmtLAhgAACCCCAgIUChBULm0JJCCDgicClZW+vN4vs2RBAAAEEEEDAQgHCioVNoSQEEPBEoI+kqyWZ0MKGAAIIIIAAAhYKEFYsbAolIYCAJwK9JA0ue9eKJwMyCAIIIIAAAgi4EyCsuPNibwQQCI7AzyVdK8mEFjYEEEAAAQQQsFCAsGJhUygJAQQ8EegpaagkE1rYEEAAAQQQQMBCAcKKhU2hJAQQ8ETgEknXSfqZJ6MxCAIIIIAAAgi4FiCsuCbjAAQQCIjAxZJGSjKhhQ0BBBBAAAEELBQgrFjYFEpCAAFPBH4qaZQkE1rYEEAAAQQQQMBCAcKKhU2hJAQQ8ESgu6Sxknp4MhqDIIAAAggggIBrAcKKazIOQACBgAhcJOkmSSa0sCGAAAIIIICAhQKEFQubQkkIIOCJwIWSxkvq5sloDIIAAggggAACrgUIK67JOAABBAIi0FXSbZJMaGFDAAEEEEAAAQsFCCsWNoWSEEDAE4ELJN0hyYQWNgQQQAABBBCwUICwYmFTKAkBBDwR+ImkuyV18WQ0BkEAAQQQQAAB1wKEFddkHIAAAgEROF/SZEkmtLAhgAACCCCAgIUChBULm0JJCCDgiUBnSfdIMqGFDQEEEEAAAQQsFCCsWNgUSkIAAU8EzpM0TVInT0ZjEAQQQAABBBBwLUBYcU3GAQggEBCBjpKmSzKhhQ0BBBBAAAEELBQgrFjYFEpCAAFPBM6V9ICkH3syGoMggAACCCCAgGsBwoprMg5AAIGACJwj6UFJJrSwIYAAAggggICFAoQVC5tCSQgg4InA2ZJmSzKhhQ0BBBBAAAEELBQgrFjYFEpCAAFPBH4kaZ6kszwZjUEQQAABBBBAwLUAYcU1GQcggEBABM6U9IgkE1rYEEAAAQQQQMBCAcKKhU2hJAQQ8ETgDEm/k2R+ZUMAAQQQQAABCwUIKxY2hZIQQMATgdMl/UHSf3gyGoMggAACCCCAgGsBwoprMg5AAIGACJwm6XFJJrSwIYAAAggggICFAoQVC5tCSQgg4InAqZKelNTBk9EYBAEEEEAAAQRcCxBWXJNxAAIIBESgvaSFkkxoYUMAAQQQQAABCwUIKxY2hZIQQMATgXaS/izJhBY2BBBAAAEEELBQgLBiYVMoCQEEPBE4WdL/SjrFk9EYBAEEEEAAAQRcCxBWXJNxAAIIBESgraTFkkxoYUMAAQQQQAABCwUIKxY2hZIQQMATgZMkPS/J/MqGAAIIIIAAAhYKEFYsbAolIYCAJwKtJb0gqY0nozEIAggggAACCLgWIKy4JuMABBAIiMCJkl6SZEILGwIIIIAAAghYKEBYsbAplIQAAp4ItJL0qqQTPBmNQRBAAAEEEEDAtQBhxTUZByCAQEAEjpe0XJIJLWwIIIAAAgggYKEAYcXCplASAgh4ItBS0l8lmV/ZEEAAAQQQQMBCAcKKhU2hJAQQ8ESghaSVko7zZDQGQQABBBBAAAHXAoQV12QcgAACARE4VtIqSSa0sCGAAAIIIICAhQKEFQubQkkIIOCJQHNJb0syv7IhgAACCCCAgIUChBULm0JJCCDgicDRkv4u6RhPRmMQBBBAAAEEEHAtQFhxTcYBCCAQEIGjJL0vyYQWNgQQQAABBBCwUICwYmFTKAkBBDwRaCZptaQjPRmNQRBAAAEEEEDAtQBhxTUZByCAQEAEmkpaI8mEFjYEEEAAAQQQsFCAsGJhUygJAQQ8EWgiaZ0k8ysbAggggAACCFgoQFixsCmUhAACngg0lrRBUp4nozEIAggggAACCLgWIKy4JuMABBAIiEAjSZ9KMqGFDQEEEEAAAQQsFCCsWNgUSkIAAU8EciVtkmR+ZUMAAQQQQAABCwUIKxY2hZIQQMATgQaSNktqWDZatqRiT0ZmEAQQQAABBBBISoCwkhQTOyGAQEAEbpY0XtKNkhZI2lL2GJj567skjZaUH5C5Mg0EEEAAAQR8L0BY8X0LmQACCLgQMG+r/0fZHZRdZUHle0lZkvZLMndb2BBAAAEEEEDAEgHCiiWNoAwEEPBM4AFJQyTVjhvRBJY7JU3zrAoGQgABBBBAAIEqBQgrVRKxAwIIBEzAvATyK0mHxc1rZ9lXGJcEbK5MBwEEEEAAAV8LEFZ83T6KRwCBagrMkDS87O6KuasySdLUap6LwxBAAAEEEEAgTQKElTTBcloEELBawLwI8puytSq7y95izzeBWd0yikMAAQQQCKMAYSWMXWfOCCBgBMz6lOsk3S1pMiQIIIAAAgggYJ8AYcW+nlARAgh4I2BeBjlX0iBJe7wZklEQQAABBBBAwI0AYcWNFvsiEE6B1m3atHl5w4YNx4dz+sy6pgJt2rTZtGHDhlY1PQ/HI4AAAgiET4CwEr6eM2MEXAk0adJkyciRI382YcIEV8exMwJGoE+fPjufffZZ88id+RIDNgQQQAABBFwJEFZccbEzAqETuLRly5Z/2LRpEy9LDF3raz7hRYsW6eqrr95cWFh4XM3PxhkQQAABBMIoQFgJY9eZMwJJCuTm5n752GOPtbj00kuTPILdEPi3wPHHH7/ziy+++H+SFuGCAAIIIIBAdQQIK9VR4xgEwiEwoXfv3mMXL17MXZVw9Duls5w0aZIeeOCBv2zbtq1nSk/MyRBAAAEEQiVAWAlVu5ksAkkLtJa0YcOGDWrd2vyWDYHkBTZu3Kg2bdqYA8z/bUz+SPZEAAEEEEDgQAHCClcEAggcJMCiei6KmgiwqL4mehyLAAIIIBAvQFjhekAAgUQBFtVzTVRbgEX11abjQAQQQACBCgQIK1wWCCBwgACL6rkgaiLAovqa6HEsAggggECiAGGFawIBBOIFWFTP9VBtARbVV5uOAxFAAAEEKhEgrHBpIICAI8Cieq6FaguwqL7adByIAAIIIHAIAcIKlwcCCMQEWFTPhVATARbV10SPYxFAAAEEKhMgrHBtIICAEWBRPddBtQVYVF9tOg5EAAEEEKhCgLDCJYIAAmJRPRdBTQRYVF8TPY5FAAEEEDiUAGGF6wMBBFhUzzVQbQEW1VebjgMRQAABBJIQIKwkgcQuCARYgEX1AW5uuqfGovp0C3N+BBBAAAHCCtcAAiEWYFF9iJufgqmzqD4FiJwCAQQQQOCQAoQVLhAEwivAovrw9r7GM2dRfY0JOQECCCCAQBIChJUkkNgFgSAKsKg+iF31bk4sqvfOmpEQQACBMAsQVsLcfeYeZgEW1Ye5+zWcO4vqawjI4QgggAACSQsQVpKmYkcEAiPAovrAtNL7ibCo3ntzRkQAAQTCLEBYCXP3mXsoBVhUH8q2p2zSLKpPGSUnQgABBBBIQoCwkgQSuyAQIAEW1QeomV5PhUX1XoszHgIIIIAAYZ+F47wAACAASURBVIVrAIEQCbCoPkTNTsNUWVSfBlROiQACCCBwSAHCChcIAuERCNSi+rvvvlu33377Ad1bsWKFOnXqFPuzvXv3atSoUTr//PM1cODAlHR5/vz5evzxx2V+zcvLS8k5/XISFtX7pVPUiQACCARLgLASrH4yGwQqEwjMononhJiJzpw5U3Xq1InNef369erXr5/Gjh0bCyeEldT9zcCi+tRZciYEEEAAAXcChBV3XuyNgC8FgrSo3oSS66+/XrNmzVLbtm0P6Ef8nY+6detyZyVFVyuL6lMEyWkQQAABBFwLEFZck3EAAr4TCNSi+pUrV2r48OFauHDhQWElvjMV3Vlx/mzevHnlu95111267bbbyv/anL9z586xvz799NMPGCfxMbCCgoLyR8yC+mgYi+p99/c7BSOAAAKBEiCsBKqdTAaBgwWCtqjeCQgvvfSSnnjiiUrXoySGFeevmzdvXh5OEh8dc/569uzZsbUvieEk/q+NtHnc7Pjjjz/gcbSgXYMsqg9aR5kPAggg4C8Bwoq/+kW1CLgVCNSiemfy8YHF+bOf/vSnByx8TwwrFT0+lhhgzKL9LVu2VBo+nLDy3//93zILzs0Wv27GbXNs359F9bZ3iPoQQACB4AsQVoLfY2YYXoHALKo/VAvjH9sy+zmPdR1qgb1zB+WDDz6Indocc+ONN8bWuMTfeUkc14SVadOm6cgjj1QkEgn0t4KxqD68/+Bg5ggggIBNAoQVm7pBLQikUCBIi+qTZTF3Rp5++unYOpPjjjvugAX2ietVEgOKE1YO9VXHJqxcccUV6tGjh/75z3/q8ssvP2C9S7J1+mE/FtX7oUvUiAACCARfgLAS/B4zw3AKBGpRfbItjF9zcuaZZx4QVipamB//GFiyd1ac96ysW7cuthA//t0uydZp+34sqre9Q9SHAAIIhEeAsBKeXjPTEAkEbVF9fOsOta4kfl1K4p0Vc1fkjTfeqPDdLM4dkmTXrJhzOV+NbGoL2roVFtWH6B8WTBUBBBCwXICwYnmDKA+BaggEclG94+DcPanoESwTNsxmvoo4cc2Ks7bFuRMS/1jYtddeGwscX375ZezFks63gSXejUn8drDEbxOrRq+sO4RF9da1hIIQQACBUAsQVkLdfiYfQIFQLKqv6H0pppfxj2RVtMDeWXPi9N189fFnn30mE0qc96QkLtiPP2diWDHniV8nk/iSSr9dXyyq91vHqBcBBBAIvgBhJfg9ZoYhEgjjovoQtTftU2VRfdqJGQABBBBAwKUAYcUlGLsjYLFAKBfVW9wPX5XGonpftYtiEUAAgdAIEFZC02omGnSBIC+qD3rvbJgfi+pt6AI1IIAAAggkChBWuCYQCIZAoBfVB6NF9s6CRfX29obKEEAAgbALEFbCfgUw/yAIhGJRfRAaZeMcWFRvY1eoCQEEEEDAESCscC0g4HMBFtX7vIEZLp9F9RluAMMjgAACCBxSgLDCBYKAvwVYVO/v/mW0ehbVZ5SfwRFAAAEEkhAgrCSBxC4I2CrAonpbO+OPulhU748+USUCCCAQZgHCSpi7z9z9LsCier93MIP1s6g+g/gMjQACCCCQtABhJWkqdkTAKgEW1VvVDn8Vw6J6f/WLahFAAIEwCxBWwtx95u5bARbV+7Z1VhTOonor2kARCCCAAAJJCBBWkkBiFwQsE2BRvWUN8VM5LKr3U7eoFQEEEECAsMI1gIDPBFhU77OGWVYui+otawjlIIAAAggcUoCwwgWCgL8EWFTvr35ZVS2L6q1qB8UggAACCCQhQFhJAoldELBEgEX1ljTCj2WwqN6PXaNmBBBAAAHCCtcAAj4RYFG9TxplaZksqre0MZSFAAIIIHBIAcIKFwgC/hBgUb0/+mRllSyqt7ItFIUAAgggkIQAYSUJJHZBINMCLKrPdAf8PT6L6v3dP6pHAAEEwixAWAlz95m7XwRYVO+XTllYJ4vqLWwKJSGAAAIIJC1AWEmaih0RyIgAi+ozwh6MQVlUH4w+MgsEEEAgzAKElTB3n7lbL8CieutbZHWBLKq3uj0UhwACCCCQhABhJQkkdkEgQwIsqs8QfBCGZVF9ELrIHBBAAAEECCtcAwhYKsCieksb45OyWFTvk0ZRJgIIIIDAIQUIK1wgCNgpwKJ6O/vii6pYVO+LNlEkAggggEASAoSVJJDYBQGvBdq0afP5hg0bjvd6XMYLhkCbNm02bdiwobukjcGYEbNAAAEEEAirAGElrJ1n3gggMEtSPUm/gQIBBBBAAAEE7BQgrNjZF6pCAIH0CuRI2i7pcElHlv0+vSNydgQQQAABBBBwLUBYcU3GAQggEACBWyTdWhZW8iXdGIA5MQUEEEAAAQQCJ0BYCVxLmRACCFQhYO6mFEiqX7bffklHS9qKHAIIIIAAAgjYJUBYsasfVIMAAukXGCfpdklHlA1VLGmupFHpH5oREEAAAQQQQMCNAGHFjRb7IoCA3wVqla1PaZgwkVJJzSV94/cJUj8CCCCAAAJBEiCsBKmbzAUBBKoSGCNpiiRzN8UssD9MUhNJWZL+W9LQqk7AzxFAAAEEEEDAOwHCinfWjIQAApkXWCNpt6Sxks4uW6vyeFmAOUXS+ZK2ZL5MKkAAAQQQQAABI0BY4TpAAIEwCTSStKNswmaNSgtJo8v+uo2kDWHCYK4IIIAAAgjYLkBYsb1D1IcAAukSuEFSSxbWp4uX8yKAAAIIIFBzAcJKzQ05AwII+FNgpKRWkkxoYUMAAQQQQAABCwUIKxY2hZIQQMATgeskmUe/rvdkNAZBAAEEEEAAAdcChBXXZByAAAIBERghqa0kE1rYEEAAAQQQQMBCAcKKhU2hJAQQ8ERgmKR2kkxoYUMAAQQQQAABCwUIKxY2hZIQQMATAfNOlQ6STGhhQwABBBBAAAELBQgrFjaFkhBAwBOBIZJO50WQnlgzCAIIIIAAAtUSIKxUi42DEEAgAALXSPqRpGsDMBemgAACCCCAQCAFCCuBbCuTQgCBJAQGl73F3oQWNgQQQAABBBCwUICwYmFTKAkBBDwR+C9J50oyoYUNAQQQQAABBCwUIKxY2BRKQgABTwR+I6mTpEGejMYgCCCAAAIIIOBagLDimowDEEAgIAJXSzpfkgktbAgggAACCCBgoQBhxcKmUBICCHgi8P8kdZV0lSejMQgCCCCAAAIIuBYgrLgm4wAEEAiIwK8ldZNkQgsbAggggAACCFgoQFixsCmUhAACnghcKam7JBNa2BBAAAEEEEDAQgHCioVNoSQEEPBEYKCkSyRd4cloDIIAAggggAACrgUIK67JOAABBAIiMEBST0kmtLAhgAACCCCAgIUChBULm0JJCCDgicCvJPWWZEILGwIIIIAAAghYKEBYsbAplIQAAp4I9JP0n5JMaGFDAAEEEEAAAQsFCCsWNoWSEEDAE4FfSrpckgktbAgggAACCCBgoQBhxcKmUBICCHgi0LcsqPzCk9EYBAEEEEAAAQRcCxBWXJNxAAIIBETA3FXpL8mEFjYEEEAAAQQQsFCAsGJhUygJAQQ8Ebis7JvATGhhQwABBBBAAAELBQgrFjaFkhBAwBOBS8veXm8W2bMhgAACCCCAgIUChBULm0JJCCDgiUAfSVdLMqGFDQEEEEAAAQQsFCCsWNgUSkIAAU8EekkaXPauFU8GZBAEEEAAAQQQcCdAWHHnxd4IIBAcgZ9LulaSCS1sCCCAAAIIIGChAGHFwqZQEgIIeCLQU9JQSSa0sCGAAAIIIICAhQKEFQubQkkIIOCJwCWSrpP0M09GYxAEEEAAAQQQcC1AWHFNxgEIIBAQgYsljZRkQgsbAggggAACCFgoQFixsCmUhAACngj8VNIoSSa0sCGAAAIIIICAhQKEFQubQkkIIOCJQHdJYyX18GQ0BkEAAQQQQAAB1wKEFddkHIAAAgERuEjSTZJMaGFDAAEEEEAAAQsFCCsWNoWSEEDAE4ELJY2X1M2T0RgEAQQQQAABBFwLEFZck3EAAggERKCrpNskmdDChgACCCCAAAIWChBWLGwKJSGAgCcCF0i6Q5IJLWwIIIAAAgggYKEAYcXCplASAgh4IvATSXdL6uLJaAyCAAIIIIAAAq4FCCuuyTgAAQQCInC+pMmSTGhhQwABBBBAAAELBQgrFjaFkhBAwBOBzpLukWRCCxsCCCCAAAIIWChAWLGwKZSEAAKeCJwnaZqkTp6MxiAIIIAAAggg4FqAsOKajAMQQCAgAh0lTZdkQgsbAggggAACCFgoQFixsCmUhAACngicK+kBST/2ZDQGQQABBBBAAAHXAoQV12QcgAACARE4R9KDkkxoYUMAAQQQQAABCwUIKxY2hZIQQMATgbMlzZZkQgsbAggggAACCFgoQFixsCmUhAACngj8SNI8SWd5MhqDIIAAAggggIBrAcKKazIOQACBgAicKekRSSa0sCGAAAIIIICAhQKEFQubQkkIIOCJwBmSfifJ/MqGAAIIIIAAAhYKEFYsbAolIYCAJwKnS/qDpP/wZDQGQQABBBBAAAHXAoQV12QcgAACARE4TdLjkkxoYUMAAQQQQAABCwUIKxY2hZIQQMATgVMlPSmpgyejMQgCCCCAAAIIuBYgrLgm4wAEEAiIQHtJCyWZ0MKGAAIIIIAAAhYKEFYsbAolIYCAJwLtJP1ZkgktbAgggAACCCBgoQBhxcKmUBICCHgicLKk/5V0iiejMQgCCCCAAAIIuBYgrLgm4wAEEAiIQFtJiyWZ0MKGAAIIIIAAAhYKEFYsbAolIYCAJwInSXpekvmVDQEEEEAAAQQsFCCsWNgUSkIAAU8EWkt6QVIbT0ZjEAQQQAABBBBwLUBYcU3GAQggEBCBEyW9JMmEFjYEEEAAAQQQsFCAsGJhUygJAQQ8EWgl6VVJJ3gyGoMggAACCCCAgGsBwoprMg5AAIGACBwvabkkE1rYEEAAAQQQQMBCAcKKhU2hJAQQ8ESgpaS/SjK/siGAAAIIIICAhQKEFQubQkkIIOCJQAtJKyUd58loDIIAAggggAACrgUIK67JOAABBAIicKykVZJMaGFDAAEEEEAAAQsFCCsWNoWSEEDAE4Hmkt6WZH5lQwABBBBAAAELBQgrFjaFkhBAwBOBoyX9XdIxnozGIAgggAACCCDgWoCw4pqMAxBAICACR0l6X5IJLWwIIIAAAgggYKEAYcXCplASAgh4ItBM0mpJR3oyGoMggAACCCCAgGsBwoprMg5AAIGACDSVtEaSCS1sCCCAAAIIIGChAGHFwqZQEgIIeCLQRNI6SeZXNgQQQAABBBCwUICwYmFTKAkBBDwRaCxpg6Q8T0ZjEAQQQAABBBBwLUBYcU3GAQggEBCBRpI+lWRCCxsCCCCAAAIIWChAWLGwKZSEAAKeCORK2iTJ/MqGAAIIIIAAAhYKEFYsbAolIYCAJwINJG2W1LBstGxJxZ6MzCAIIIAAAgggkJQAYSUpJnZCAIGACNwsabykGyUtkLSl7DEw89d3SRotKT8gc2UaCCCAAAII+F6AsOL7FjIBBBBwIWDeVv+Psjsou8qCyveSsiTtl2TutrAhgAACCCCAgCUChBVLGkEZCCDgmcADkoZIqh03ogksd0qa5lkVDIQAAggggAACVQoQVqokYgcEEAiYgHkJ5FeSDoub186yrzAuCdhcmQ4CCCCAAAK+FiCs+Lp9FI8AAtUUmCFpeNndFXNXZZKkqdU8F4chgAACCCCAQJoECCtpguW0CCBgtYB5EeQ3ZWtVdpe9xZ5vArO6ZRSHAAIIIBBGAcJKGLvOnBFAwAiY9SnXSbpb0mRIEEAAAQQQQMA+AcKKfT2hIgQQ8EbAvAxyrqRBkvZ4MySjIIAAAggggIAbAcKKGy32RcAygd9P/N/P9+zae7xlZVFOSATq1q+z6aqJ/9kqJNNlmggggAACGRAgrGQAnSERSJXAnDELoj1/0zVVp+M8CLgSWPK75Ro2fQD/HnGlxs4IIIAAAm4E+JeMGy32RcAyASesrPrL/2n7Nzssq45ygirQ+KhG6viz/xBhJagdZl4IIICAPQKEFXt6QSUIuBZwwor50MgdFtd8HFBNAed6I6xUE5DDEEAAAQSSFiCsJE3FjgjYJ0BYsa8nYaiIsBKGLjNHBBBAwA4BwoodfaAKBKolQFipFhsH1VCAsFJDQA5HAAEEEEhagLCSNBU7ImCfAGHFvp6EoSLCShi6zBwRQAABOwQIK3b0gSoQqJYAYaVabBxUQwHCSg0BORwBBBBAIGkBwkrSVOyIgH0ChBX7ehKGiggrYegyc0QAAQTsECCs2NEHqkCgWgKElWqxcVANBQgrNQTkcAQQQACBpAUIK0lTsSMC9gkQVuzrSRgqIqyEocsHzfHM1q1bP7Nx48aWoZw9k/a9wIknnrjp008/beX7iYRwAoSVEDadKQdHgLASnF76aSaEFT91KzW15uXlrZs0aVLbIUOGpOaEnAUBDwXat29fuHbt2lskPeThsAyVIgHCSoogOQ0CmRAgrGRCnTEJK+G6BurXrz+vZ8+eA5588sl64Zo5sw2CwLBhw4oWLlz4/Pbt238RhPmEcQ6ElTB2nTkHRoCwEphW+moihBVftaumxQ5s0aLFnE8++aRBTk5OTc/F8Qh4KjB//nyNGDFiS2FhYWtJRZ4OzmApEyCspIySEyHgvQBhxXtzRpQIK6G5ClrXrl37o6VLl2Z36dIlNJNmosEQ2Lhxo0499dR9xcXFPSS9HoxZhXMWhJVw9p1ZB0SAsBKQRvpsGoQVnzWsmuU2adLknbFjx541bty4ap6BwxDInMCPf/zjwr/97W/3SLovc1UwcioECCupUOQcCGRIgLCSIfiQD0tYCf4FkJWVNeWiiy4a9sILLzQM/myZYdAExo8fX/rwww8v27ZtW/egzS2M8yGshLHrzDkwAoSVwLTSVxMhrPiqXdUptlfjxo2f/Pjjj49o1qxZdY7nGAQyJvDcc89pwIABO3bv3n2ypG8zVggDp0yAsJIySk6EgPcChBXvzRmRNSsBvwaa1atXb/2CBQtye/XqFfCpMr2gCXz77bc6+eSTv9+xY0d/Sc8FbX5hnQ9hJaydZ96BECCsBKKNvpsEd1Z817KkC87Ly3t5yJAhF06aNKlW0gexIwKWCFx88cU7X3311fySkpLxlpREGSkQIKykAJFTIJApAcJKpuTDPS5hJbD9H9exY8db3nzzzdzAzpCJBVbgvvvu07Rp097Ztm3bOYGdZEgnRlgJaeOZdjAECCvB6KPfZkFY8VvHkqq3S05OztLVq1fXbt3avJKCDQH/CLz++uvq0aNH0b59+zpI2uifyqk0GQHCSjJK7IOApQKEFUsbE/CyCCuBa3Cd3NzcDbNnz24+YMCAwE2OCQVbYO/evWrbtu3OzZs3D5W0INizDefsCCvh7DuzDogAYSUgjfTZNAgrPmtYFeU2btz4z/369fv5nDlzXL+ifuXKlercuXP5CCtWrFCnTp1cA5nzPP7445o5c6bq1KlTfrz582XLlum2225zfc6CggLz9nJNnDjRfJh1fXx1D0hmXPMBe9SoUZo3b56qa+amPlPTnDlzdOONN+q9996r0NrN+Wzat3///ruXLFmyYNeuXdfaVBe1pE6AsJI6S86EgOcChBXPyRlQfBtYwC6CIe3atbtnzZo1rtepzJ8/X2+88UZ5wDAfiAcOHBgLFtUJLBW51iSs2Nyn9evX69FHH9Wdd955QDhLV81ej5eueSSe96GHHtKECRPWFxQUmK8pZguoAGEloI1lWuEQIKyEo8+2zZI7K7Z1pNr1nCnp7+a/tJ9xxhmuTmLuDNxxxx0aNGjQAXctTGDZtm1b7M/MB+R+/frpgw8+0E9/+lOZcGN+Fv8h3fkQffHFF+tPf/pTLPiYepy7NXfddVesrvg7K87YZm3Ntdf+6z+mO3cnzBhmvKVLl2ro0KF67bXXYndW3n33XZmvtX3ppZdi/3viiSf02Wef6fbbb4+dw7mjc/fdd8f+zGzOnzt3IjZt2qRzzjlHRUVF5fOuKATE31kx4zr1mF/NfIYNGxYLdaYOZ4zf/va35eOa2szPnbtNZlwT/k444YQq52Dqdu7YmN+b8czdFOfPzHi//OUvy6337NlTXsvpp5+uhQsX6rjjjov11mzTpk07wNfVRZLmnU1ffvSjH5lRzHX8fpqH4/QZFCCsZBCfoRGoqQBhpaaCHF8dAcJKddTsOyYvL2/dpEmT2g4ZMsR1ceZDugkB+fn5ysvLO+j4xEehnLswU6ZM0dSpU8s/7JtwcOGFF8aON4+BmVBiPlw7j26Zn1cUVsyH7+bNm8f2j6/lxRdfLL/bYz6IO4+BmdBgzu8EJhOiZs+erTPPPDP2Qf7KK68sryE+uDi1mTrMsWau5lezmUAR/3sHITGsOOOanzv1mN87oe2ZZ56JBSczl/i7U2afxHGrmoMJNs654gNl/HhO+DK9uPXWW2NzN2HIhCMznqnL/Or4VvaInuuLJsUHtG/fvnDt2rW3SHooxafmdJYJEFYsawjlIOBGgLDiRot9UyVAWEmVZObOU79+/Xk9e/Yc8OSTT9arThXmQ/X48eM1efLkCsNK4h2H+P1NoDCbuZvinGPdunWxMGH+q7/5cOzcSanoMbDEuzrxf21CSfwH//iwEv/n8bU7gcl8YI+/G2RqNHdsnCDlhBhnbjfddJPuvffeCu8uVTRuZeHB3FUxoch5dM4JQMcff/wBa0vMnyczh/h1RM7dkorCijE2c3d66NRnQtjcuXPLQ4yNj5ANGzasaOHChc9v3779F9W5fjnGXwKEFX/1i2oROECAsMIFkQkBwkom1FM65sAWLVrM+eSTTxrk5LheUx8rpLLHwJz/Cm8ewTIfrp01GfFhxXkUrHv37nrrrbdiwcQ5LpNhxcwr/k5G4l0fJ6w4c3fuRiSuO0m8s1LVnY5UhhVzZ8VZR2Tm4zyqF6SwYq6rESNGbCksLDTfsV2U0r8zOJmVAoQVK9tCUQgkJ0BYSc6JvVIrQFhJrafHZ2tdu3bt1UuXLs3p0qVLjYY+1AL7k08++YBv4orf1/kQbdZwmPUhzod+t4+BnX/++bFHsRIfA6vunRXzQd9s5pyJj2MlflOZCVcPPvigevXqFds/fnMbVg71GFj8uMncWTHfnObcpTEu119/vWbNmhUrz3nsLNnHwJzHw2y6s7Jx40adeuqp+4qLi3tIer1GFzAH+0aAsOKbVlEoAgcLEFa4KjIhQFjJhHpqxmzSpMnbY8eOPXvcuHEpOaH5AH3FFVeUnyv+a3grWmDvrG9x1kc460Di10Uks8DerDMpLCyMLQh3HnUyi/oTP9C7eQzMBCxn4bv5QgDzv2bNminxcSwz2UN9PbHbsGK+qjl+YX/iAnvnjk4yYaVJkyblX2pgFtM3aNBAffr0kTM3M5dkFtg763icR+O8/OayQ12Y5513XuGqVavukXRfSi5gTuILAcKKL9pEkQhULEBY4crIhABhJRPqNR8zKytrykUXXTTshRdeaFjzs2XuDM47Spz/8p+JSmxddJ4JC6/GHD9+fOnDDz+8bNu2bd29GpNx7BAgrNjRB6pAoFoChJVqsXFQDQUIKzUEzMzhvRo3bvzkxx9/fIS5W+DnLdNhxbmb5MXLHP3cp1TW/txzz2nAgAE7du/ebd6n8m0qz8257BcgrNjfIypEoFIBwgoXRyYECCuZUK/RmM3q1au3bsGCBY3MGgs2BPwkYN6Pc8opp3y/ffv2/pKe81Pt1JoaAcJKahw5CwIZEUhVWPns8081bMy1mnTbPTrrjLPL52JefnbXvbfrvQ/e05zp83RCqxPLf7ajcIdGjhumy3r/Qpf+/LIq52/2f/yPv9c1Vw1Vdb+BqMpBXO7w7vvv6PIremvgL6/U7TfdlfK6Fj3/jN7++1tJn9v0Ydkbr+q/fn2Ny5kcevdU2xNWUtqetJ8sLy/v5WuvvfbCyZMn10r7YAyAQIoFLrnkkp2vvPLK7JKSkltTfGpO5xMBwopPGkWZCFQkkKqwUlnwcELMx+vX6IF7Zx8QSswH/Ql333JQiKmsU7Memqlv/vl10h/cvei4qWn397v115WvHxTUvBg/fgwnGB515NG6fsiolA6fanvCSkrbk+6TjevYseMtb775Zm66B+L8CKRa4L777tO0adPe2bZt2zmpPjfn848AYcU/vaJSBA4SSFVYMSeu6AOtCSTPPPtnndruNH209sMDgoa5a2B+9sB9c9Qot1GV3Un1B+YqB6xiByeIjb/xNr3w8hKlIyS4qTGAYaW+JHOLaLobB/Y9SMC8wt38b181bLrk5OQsXb16de3Wrc0rKdgQ8I/A66+/rh49ehTt27evg6SN/qmcSlMtQFhJtSjnQ8BDgVSGFRNMZs2dcUD4MAHDbOed2/mAn1X0wdrsO/3Bf3+bpPNolTnePEo2/0+Px851Stv2sbsxxxzd/IA/Nz97+olnD3gMLf7Ojvl54uNazmNWJkzdMnHsAeePf2StopbEh63XVyyvMHg583RqT6yxqp8nPgbmPHbm1OPMZ2/R3tgjda+vfC32oy6dLijvQ+Ixjp8zv0MZJBonHlvdS7WKOysmpJjHNcZI2i+pTnXH4TgdIalQUrGkSZJmuAgtObm5uRvz8/ObJ74HBNeqBSr7ti+37xyp7OWZ8V9DXHU14dvD/LP1pJNO2rl58+ZhkuaHT4AZxwsQVrgeEPCxQCrDSuK6FeeDuFmTcmKr1rEP09cPHR0LE85jY85fJ941cX5+1pnnlD/SFL+PE2Di72YkPlbmfEh3Hj9z6jHHOutLzAf1kTcN15jrxsXGqWifitqbGLacuQ/5zbDyR90qCmTxNTpB4FBziA8rH328+oDH5hLPX9V4Tjgxju++93Z5mEnGINV3tSoJK05IMc+wmX+3DfYn9AAAIABJREFUmKByi6QHfPy3mA2l3ybpZkmlkqKSzDsmTGgxAabSrXHjxn/u16/fz+fMmVO9V9TbMHMLayCseNOU/v37716yZMmCXbt2XevNiIxiswBhxebuUBsCVQikMqw4H5bP+dGPYx/YzQf4mXN+q7vGT4k95mU+8B53bMvyn90xZbzuvHWyGjVqfECQcUpO/IAc/9fOnYTKFudX9khUYqCq6FG0ZNbSOEHIuZNTUcip6gsEqvq5cYgPKy++8pdDPjZX2d0qc574NSyJ80vGIM1hpUHZnRQnpNQuuwYKJDXhb+IaC5i7K+arWuuWnWl3WWiZIsnc+qwotAxp167dPWvWrAn8OhXnzoV5zM28BNFszlcKm7sXH3zwgZYuXaqxY8fqrLPOKn9honnho/n5tm3byt/sbl7O6ISRiy++WH/6059kXsj45Zdflh9nzmO2O++8U3v27Cl/iWT8iymdr1aeN2+efvWrX6lhw4YyL1k0L610NjP2G2+8oU2bNumll17SXXfdpdtuuy32ckjnDfTm5ZLjx4/X5MmT5bxMs8ZXkw9O8NBDD2nChAnrCwoKzNcUsyEQ+69fbAgg4FOBVIYVQ+A89mU+HCc+wpT4wbuib7lyPsA7jzPFP7ZVUXgxj41V9E1clQWBxA/0FX3bVjJhpbL1OYlfGOA82lbZt4VV9fP4+r76ekvsG9fMlxUkPu5m7KtasxL/mF3841zJGKQ5rDwtqbekw336t5Ffyy6S9JCkxG9jOEPSe+Yt8GecYX4b7M0JBs2bN4992DdhY+LEicrPz9eLL74YCwQmcJhg4bzN3nnTvfnZlClTNHXqVA0aNCgWJpywYNQef/zx2M9vvfVWOS+gdEJG4nEmWMyZM0c33nijnnnmGX322Wfl9Vx//fWaNWvWQWHFnN+cr27durEwY8Yw27Jly2LHmkfRnN8Hu4v/nt3777+vM8880/yB+b/3wzJv5nloAcIKVwgCPhZIdViJX7divmbYuZNiiMxdDeduyvMvPRtTc/6Lf/wHaeeD/cO/n3vAt39V9IHZeYTJaYHzOFfiY2bOz1MRVhIDVWL7nRqcP6+sxmR+nhgkEseODx2VPQZmvlrZbM6+2wu3H/A4mQVhpbI7K9sl5fn4by9bSk+8s/J92SNhFd5ZycvLWzdp0qS2Q4YMsaX+tNaRuCYk/q/ffffdA0LDo48+GrsjYu6gxN+1MKHGbOZuinMnY926dbGwMnTo0FigcI5z7ryMHDkyFnDMXRFnM3dX/vCHP8T2d8JPsmtWzDGJNZjw49xlSSuiRSdv37594dq1a83joyaIsyEQEyCscCEg4GOBVIcVJ5CMHDZGf1jwO40admP5u1WcD9OXdO8Z+/Ys8wiXWb9S2TtaDvUYWEXvWXFCgVmj0qVz1wrf4ZL4qFoyH9QT22uOeeh3cyr8yuXE9SAVHWvWyCR+jXNicHF+fqj3rDjBxRxrvlGtTk6d2BcOOGtgKrvTUtFjYIl3uRL3SfOdFeffI6xZSc8/S5w1K2a9ilm3UunjX/Xr15/Xs2fPAU8++WS99JRi31lTEVacR8G6d++ut956q/yuRlVhxdyFSXxE61D1JD4G5tx9MapOWDFfhmDOe9ppp+mFF14I1SNgw4YNK1q4cOHz27dv/4V9VxoVZVKAsJJJfcZGoIYCqQ4rzgfkevXq6+tvvipfr+KU6byX5ON1a2LrVcyi74q+Rcz5IH5s8xbli+GT+cDsPIZmXhwZ/8HdGb+iNStVfVCPJ67qUavEtSwVtSf+Ubmqfl7VSyHj71YlLtiv7O6SGf8vS5eUh61kAlsy9m4uRb4NzI1WjfZ1821gA1u0aDHnk08+aWDLS1drNPMkD3YeAzv//PNj60cSHwNzAoG5k1LRY2DmETGz3XHHHbH1Lbfffrs6deoUewSrqsfAzONhVY1r6nHzGJgZ2xxj6nIebUuSwte7mbA2YsSILYWFheY7ts0jjmwIlAsQVrgYEPCxQKrDiqFI/HapeJ6K3vhe0TdpOY+FxX8Fb1UL7BODSLLfBuYmrFR2F8iZY/xCe/OI27jbRsfuIJkvHDBb/PHON6RV9nNz16mqBfaH+oa0ihb9x3+NsbPuxcKw4nDynpXU/LMlmfestK5du/bqpUuX5nTp0iU1o/rkLE5YKSws1MKFCxW/0D3x64FNCOjXr18slDgL7J2F6yacmDsa5hjzZ/FfXZyuBfbffvtt7DEy878nnngiFrbM5szJWSfjk1ZUu8yNGzeqQ4cO+4qKinpIer3aJ+LAwAoQVgLbWiYWBoF0hJVD3V2o6CuJjXPiu0DMug+z3iX+cav4d6aYD9rOh31nMb45T+LjVYnvWaloPYmbsJLMHYb4x8ScbzqrrMaK1r/Ez6GiLykwj5E5W3yYi3d01qckjm/2N18Xbb4IwPma5WTCSqK9CVI12XiDfU30Un9skyZN3h47duzZ48aNS/3JLT9jED/Yx98dCsO3gJ133nmFq1atMl/J/e8XdVl+3VGetwKEFW+9GQ2BlAqkI6yktEBOFkgBwoo9bc3Kyppy0UUXDX/hhRfMFx2EbgtaWDF3dDp37nzAnZYgN3X8+PGl8+bNW1ZQUNA9yPNkbjUTIKzUzI+jEcioAGElo/yhHZywYk3rezVu3PjJjz/++IhmzZpZUxSFIJCMwHPPPacBAwbs2L17t3mfinmXEBsCFQoQVrgwEPCxAGHFx83zcemEFSua16xevXrrFixY0KhXr15WFEQRCCQrYNbrnHLKKd9v3769v6Tnkj2O/cIpQFgJZ9+ZdUAECCsBaaTPpkFYyXzDmjRp8vI111xz4eTJk2tlvhoqQMCdwCWXXPLdK6+8MqekpORWd0eydxgFCCth7DpzDowAYSUwrfTVRAgrGW/XuI4dO97y5ptv5ma8EgpAwKXAfffdp2nTpr2zbdu2c1weyu4hFSCshLTxTDsYAoSVYPTRb7MgrGS0Y12ys7OXfvTRR7VbtzavpGBLlYD56mLznhWzxX+1cfxXHjtjXXvttbF3odSpU6d8+MqOT1V9QTjP66+/rh49ehTt27evg6SNQZgTc0i/AGEl/caMgEDaBAgraaPlxIcQIKxk7PLIyc3N3Zifn9/ceSdHxioJ0MCJL5Y0U4t/74rzhvs777yzPJyY97G88cYbscBitlGjRpW/IDLx+DB8/XAyl4N5d9RJJ520c/PmzcMkzU/mGPZBwAgQVrgOEPCxAGHFx83zcemElcw0r3Hjxn/u16/fz+fMmZOTmQqCOaq5c/Loo48qPoyYmZo/b9KkiSoKKybgmLfeDxo0KIZyqOMJK/+6bvr37797yZIlC3bt2nVtMK8kZpUuAcJKumQ5LwIeCBBWPEBmiIMECCsZuSiGtGvX7p41a9awTiXF/Ilvuk88fWVhxjz2deGFF2rTpk367LPPdNttt6W4suCc7qGHHtKECRPWFxQUmK8pZkPAlQBhxRUXOyNglwBhxa5+hKUawornnT5D0nt///vfdeaZZ3o+eNAHNI98LVu2rNKwUVVYMT6HOj7oflXN7/3333eu2x+Z67iq/fk5AokChBWuCQR8LEBY8XHzfFw6YcXb5uXl5a2bNGlS2yFDhng7cEhGO1QYOeGEE3TWWWcd9JhXMo+BmTsv5viwry9q37594dq1a2+R9FBILimmmWIBwkqKQTkdAl4KEFa81GYsR4Cw4t21UL9+/Xk9e/Yc8OSTT9bzbtRwjcQC+/T1e9iwYUULFy58fvv27b9I3yicOegChJWgd5j5BVqAsBLo9lo7OcKKZ60Z0KJFi7nr169vEP8VuZ6NHqKBnMAyb9682KzdfnXxoY4PEeMBU12wYIGGDx++pbCwsI2kvWF1YN41FyCs1NyQMyCQMQHCSsboQz0wYcWT9reuXbv26qVLl+Z06dLFkwEZBIFUCWzcuFEdOnTYV1RU1EPS66k6L+cJpwBhJZx9Z9YBESCsBKSRPpsGYSX9DWvSpMnbY8eOPXvcuHHpH4wREEixwHnnnVe4atWqeyTdl+JTc7oQChBWQth0phwcAcJKcHrpp5kQVtLbraysrMndunUb8eKLLzZI70icHYHUC0yYMKH0oYceWlZQUNA99WfnjGEUIKyEsevMOTAChJXAtNJXEyGspLVdvRo1avTkunXrjmjWrFlaB+LkCKRa4LnnntOAAQMKd+/e3VbSt6k+P+cLpwBhJZx9Z9YBESCsBKSRPpsGYSVtDWtWr169dQsWLGjUq1evtA3CiRFIh8C3336rU0455fvt27f3l/RcOsbgnOEUIKyEs+/MOiAChJWANNJn0yCspKdhTZo0efmaa665cPLkybXSMwJnRSB9Apdccsl3r7zyypySkpJb0zcKZw6jAGEljF1nzoERIKwEppW+mghhJS3tGnfuuefe8tZbb+Wm5eycFIE0Ctx3332aNm3au9u2bTs7jcNw6pAKEFZC2nimHQwBwkow+ui3WRBWUt6xLtnZ2Us/+uij2q1bt075yTkhAukUeP3119WjR4/iffv2nSppYzrH4tzhFCCshLPvzDogAoSVgDTSZ9MgrKS0YTm5ubkb8/Pzmw8cODClJ+ZkCKRboKioSCeddNLOzZs3D5M0P93jcf5wChBWwtl3Zh0QAcJKQBrps2kQVlLXsMaNG/+5X79+P58zZ05O6s7KmRDwRqB///67lyxZsmDXrl3XejMio4RRgLASxq4z58AIEFYC00pfTYSwkrJ2DWnXrt09a9asYZ1Kykg5kVcCDz30kCZMmLC+oKDgZK/GZJxwChBWwtl3Zh0QAcJKQBrps2kQVlLTsNatW2/auHFjy9ScjbMg4K1A69atv9i4ceNlkt7zdmRGC5sAYSVsHWe+gRIgrASqnb6ZDGHFN62iUAQQQMD3AoQV37eQCYRZgLAS5u5nbu6ElczZMzICCCAQNgHCStg6znwDJUBYCVQ7fTMZwopvWkWhCCCAgO8FCCu+byETCLMAYSXM3c/c3AkrmbNnZAQQQCBsAoSVsHWc+QZKgLASqHb6ZjKEFd+0ikIRQAAB3wsQVnzfQiYQZgHCSpi7n7m5E1YyZ8/ICCCAQNgECCth6zjzDZQAYSVQ7fTNZAgrvmkVhSKAAAK+FyCs+L6FTCDMAk5YWfWX/9P2b3aEmYK5eyjQ+KhG6viz/5AJLcOmD+DfIx7aMxQCCCAQNgH+JRO2jjPfQAk4YSVQk2IyvhEgrPimVRSKAAII+FaAsOLb1lE4AtLvJ/7v53t27T0eCwQyIVC3fp1NV038z1aZGJsxEUAAAQTCIUBYCUefmSUCCBwsUF/SY5KulrQLIAQQQAABBBCwT4CwYl9PqAgBBLwRuEfSGEnTJd3izZCMggACCCCAAAJuBAgrbrTYFwEEgiJg7qpslZQtqVhSU+6uBKW1zAMBBBBAIEgChJUgdZO5IIBAsgLmrspoSbUl7ZM0g7srydKxHwIIIIAAAt4JEFa8s2YkBBCwQyD+ropTEXdX7OgNVSCAAAIIIHCAAGGFCwIBBMImEH9XxZk7d1fCdhUwXwQQQAABXwgQVnzRJopEAIEUCZi7KgWS9kvaI6lx2V/XlZQlKY+1KymS5jQIIIAAAgikQICwkgJEToEAAr4RMN/+NUnSzZIekBSVZP45OFLSVEkTyr4dzDcTolAEEEAAAQSCLEBYCXJ3mRsCCFQl4ISVqvbj5wgggAACCCCQAQHCSgbQGRIBBKwRIKxY0woKQQABBBBA4GABwgpXBQIIhFmAsBLm7jN3BBBAAAHrBQgr1reIAhFAII0ChJU04nJqBBBAAAEEaipAWKmpIMcjgICfBQgrfu4etSOAAAIIBF6AsBL4FjNBBBA4hABhhcsDAQQQQAABiwUIKxY3h9IQQCDtAoSVtBMzAAIIIIAAAtUXIKxU344jEUDA/wKEFf/3kBkggAACCARYgLAS4OYyNQQQqFKAsFIlETsggAACCCCQOQHCSubsGRkBBDIvQFjJfA+oAAEEEEAAgUoFCCtcHAggEGYBwkqYu8/cEUAAAQSsFyCsWN8iCkQAgTQKLJfUNY3n59QIIIAAAgggUAMBwkoN8DgUAQR8L8CdFd+3kAkggAACCARZgLAS5O4yNwQQqEqAsFKVED9HAAEEEEAggwKElQziMzQCCGRcgLCS8RZQAAIIIIAAApULEFa4OhBAIMwChJUwd5+5I4AAAghYL0BYsb5FFIgAAmkUIKykEZdTI4AAAgggUFMBwkpNBTkeAQT8LEBY8XP3qB0BBBBAIPAChJXAt5gJIoDAIQQIK1weCCCAAAIIWCxAWLG4OZSGAAJpFyCspJ2YARBAAAEEEKi+AGGl+nYciQAC/hcgrPi/h8wAAQQQQCDAAoSVADeXqSGAQJUCvMG+SiJ2QAABBBBAIHMChJXM2TMyAghkXoA7K5nvARUggAACCCBQqQBhhYsDAQTCLEBYCXP3mTsCCCCAgPUChBXrW0SBCCCQRgHCShpxOTUCCCCAAAI1FSCs1FSQ4xFAwM8ChBU/d4/aEUAAAQQCL0BYCXyLmSACCBxCgLDC5YEAAggggIDFAoQVi5tDaQggkHYBwkraiRkAAQQQQACB6gsQVqpvx5EIIOB/AcKK/3vIDBBAAAEEAixAWAlwc5kaAghUKUBYqZKIHRBAAAEEEMicAGElc/aMjAACmRcgrGS+B1SAAAIIIIBApQKEFS4OBBAIswBvsA9z95k7AggggID1AoQV61tEgQggkEYB7qykEZdTI4AAAgggUFMBwkpNBTkeAQT8LEBY8XP3qB0BBBBAIPAChJXAt5gJIoDAIQQIK1weCCCAAAIIWCxAWLG4OZSGAAJpFyCspJ2YARBAAAEEEKi+AGGl+nYciQAC/hcgrPi/h8wAAQQQQCDAAoSVADeXqSGAQJUChJUqidgBAQQQQACBzAkQVjJnz8gIIJB5AcJK5ntABQgggAACCFQqQFjh4kAAgTALEFbC3H3mjgACCCBgvQBhxfoWUSACCKRRgLCSRlxOjQACCCCAQE0FCCs1FeR4BBDwswBhxc/do3YEEEAAgcALEFYC32ImiAAChxAgrHB5IIAAAgggYLEAYcXi5lAaAgikXYCwknZiBkAAAQQQQKD6AoSV6ttxJAII+F+AsOL/HjIDBBBAAIEACxBWAtxcpoYAAlUKEFaqJGIHBBBAAAEEMidAWMmcPSMjgEDmBQgrme8BFSCAAAIIIFCpAGGFiwMBBMIsQFgJc/eZOwIIIICA9QKEFetbRIEIIJBGAcJKGnE5NQIIIIAAAjUVIKzUVJDjEUDAzwKEFT93j9oRQAABBAIvQFgJfIuZIAIIHEKAsMLlgQACCCCAgMUChBWLm0NpCCCQdgHCStqJGQABBBBAAIHqCxBWqm/HkQgg4H8Bwor/e8gMEEAAAQQCLEBYCXBzmRoCCFQpQFipkogdEEAAAQQQyJwAYSVz9oyMAAKZFyCsZL4HVIAAAggggEClAoQVLg4EEAizAGElzN1n7ggggAAC1gsQVqxvEQUigEAaBQgracTl1AhUITCgTZs2kzds2DBe0gK0EEAAgYoECCtcFwggEGYBwkqYu8/cMylwc15e3oS77rrriNtvv/37goKCSZKmZrIgxkYAATsFCCt29oWqEEDAGwHCijfOjIJAuUCDBg1+36pVqz6LFy/Obdmypb744gv16dOn8PPPP1+8c+fOq6BCAAEE4gUIK1wPCCAQZgHCSpi7z9y9Fsht2rTp8506dTrtmWeeqR+J/PsjSDQa1WWXXbZr5cqVH27duvXnkgq9Lo7xEEDATgHCip19oSoEEPBGgLDijTOjINChUaNGzw8ePPiYe++9N6syjptuuqnkkUce+WrHjh0msKyGDQEEECCscA0ggECYBQgrYe4+c/dKoGd2dvZTM2fOzBk6dGiVY86dO1ejRo0qKi4u7itpSZUHsAMCCARagLAS6PYyOQQQqEKAsMIlgkB6BYbm5OTMfOqpp7J79uyZ9EhLlixR3759i4uKikZJmpv0geyIAAKBEyCsBK6lTAgBBA4hMEaS+dahmyU9IMkJKyPLvologqTpCCKAQM0FsrOzpx199NGDn3322YYdOnRwfcLVq1erd+/e33399dePFBcXj3V9Ag5AAIFACBBWAtFGJoEAAkkK1JdUIKlE0h5JeZK2S6ojyTxHb/56V5LnYjcEEKhYIJKXl/fsqaee2nnRokW5ubm51XYqLCzUpZdeWvjRRx+tKCgo6F32HxiqfT4ORAAB/wkQVvzXMypGAIGaCdwjabSk2nGn2SdphqRbanZqjkYg9AIt8/Lynu/Tp8+Jjz76qPmPACnZBg0atHfx4sWfFhQUmIX3X6TkpJwEAQR8IUBY8UWbKBIBBFIoYO6ubJWUHXfOYklNuauSQmVOFUaBzvXr11986623Nr75ZvOkZWq3qVOnasqUKdt37drVR9KK1J6dsyGAgK0ChBVbO0NdCCCQToH4uyvcVUmnNOcOi8AASfPnz5+vAQPMb9OzLViwQAMHDjQnN/+3ID2jcFYEELBJgLBiUzeoBQEEvBKIv7vCXRWv1BknqAI35+XlTVi0aNERnTt3TvscV6xYYdaxfF9QUGC+LGNq2gdkAAQQyKgAYSWj/AyOAAIZFDB3V8y3g5lv/2KtSgYbwdD+FWjQoMHvW7Vq1Wfx4sW5LVu29GwiX3zxhfr06VP4+eefL965c+dVng3MQAgg4LkAYcVzcgZEAAFLBMzdlcckXc1aFUs6Qhl+Esht2rTp8506dTrtmWeeqR+JeP9xIhqN6rLLLtu1cuXKD7du3WoW3hf6CZBaEUAgOQHv/+mSXF3shQACSQi0adPm8w0bNhyfxK7sgkDKBdq0abNpw4YNrVJ+Yk5ou0CHRo0aPT948OBj7r33XvOV3xndbrrpppJHHnnkqx07dpjAsjqjxTA4AgikXICwknJSToiApwJR818X2RDIhEDZf03n3yOZwM/cmD2zs7OfmjlzZs7QoUMzV0XCyHPnztWoUaOKiouL+0paYk1hFIIAAjUW4F8yNSbkBAhkVCAWVrp27arXXnsto4UweHgELrjgAi1fvlyElfD0vGymQ3NycmY+9dRT2T179rRu8kuWLFHfvn2Li4qKRkmaa12BFIQAAtUSIKxUi42DELBGIBZWzIdG7rBY05PAF+Jcb4SVwLe6fILZ2dnTjj766MHPPvtsww4dOlg78dWrV6t3797fff31148UFxePtbZQCkMAgaQFCCtJU7EjAlYKEFasbEuwiyKsBLu/CbOL5OXlPXvqqad2XrRoUW5ubq71ky8sLDRfbVz40UcfrSgoKOgtiWdlre8aBSJQuQBhhasDAX8LEFb83T9fVk9Y8WXbqlN0y7y8vOf79Olz4qOPPlqnOifI5DGDBg3au3jx4k8LCgrMwvsvMlkLYyOAQPUFCCvVt+NIBGwQIKzY0IWQ1UBYCUXDO9evX3/xrbfe2vjmm2/27YSnTp2qKVOmbN+1a1cfSSt8OxEKRyDEAoSVEDefqQdCgLASiDb6axKEFX/1qxrVDpA0f/78+RowwPzW39uCBQs0cOBAMwnzfwv8PRuqRyB8AoSV8PWcGQdLgLASrH76YjaEFV+0qbpF3pyXlzd+0aJF9Tp37lzdc1h33IoVK8w6lt0FBQWTJU21rkAKQgCBSgUIK1wcCPhbgLDi7/75snrCii/bVmXRDRo0+H2rVq36LF68OLdly5ZV7u+3Hb744gv16dOn8PPPP1+8c+fOq/xWP/UiEFYBwkpYO8+8gyJAWAlKJ300D8KKj5qVXKm5TZs2fb5Tp06nPfPMM/XLvpI6uSN9tpf5ivfLLrts18qVKz/cunWrWXhf6LMpUO6BAs1bt269cuPGjcFL13Q6JtCmTZtNhBUuBgT8LUBY8Xf/fFk9YcWXbaus6A6NGjV6fvDgwcfce++9WYGa2SEmc9NNN5U88sgjX+3YscMEltVhmXfQ5lm3bt0HBw8efM39999fO2hzYz7SDTfcsO+RRx55mLDC1YCAvwUIK/7uny+rJ6z4sm0VFd0zOzv7qZkzZ+YMHTo0MJNKdiJz587VqFGjioqLi/tKWpLscexnjUBzSf/4xz/+oebNzW/ZgiSwZcsWHXvssWZKxxJWgtRZ5hJGAcJKGLue4TkTVjLcgNQMPzQnJ2fmU089ld2zZ8/UnNGHZ1myZIn69u1bXFRUNErSXB9OIbQlc1cl2K137qrs2bPnOsJKsHvN7IIvQFgJfo+tmyFhxbqWuCooOzt72tFHHz342WefbdihQwdXxwZx59WrV6t3797fff31148UFxePDeIcAzgn7qoEsKnOlOLvqkjaQlgJcLOZWigECCuhaLNdkySs2NUPF9VE8vLynj311FM7L1q0KDc3N9fFocHetbCw0Hy1ceFHH320oqCgoLekaLBn7O/ZcVfF3/2rqvr4uypmX8JKVWL8HAG7BQgrdvcnkNURVnzZ1pZ5eXnP9+nT58RHH320ji9n4EHRgwYN2rt48eJPCwoKzML7LzwYkiHcC3BXxb2Zb45IvKtCWPFN6ygUgUoFCCtcHJ4LEFY8J6/pgJ3r1au3ePz48Y1vvvnmmp4r8MdPnTpVU6ZM2b5r164+klYEfsI+myB3VXzWMJflJt5VIay4BGR3BCwUIKxY2JSgl0RY8VWHB0iaP3/+fA0YYH7LlozAggUL9P/bex8or64qz3fHTndBhErhD1zBuCQYMK4JJPPsfjPpodKrO7YmE0aqHzKaB+pkmlejFY02UQcaDCZEEpiYlNoxNS4aX2YUpnXRrCqErE5eG11avM6sp+lJIK+1IRIyMXQaflIpiFBORmbtX+pUDjf3V797f3X/nHPu57dWCFSde87en33r1vnevc85q1at0qb6x84k19CmEAJkVQrBXM4gcVkVxEo5sWBUCGRJALGSJU36SkQAsZIIkwuN1tU6LOjkAAAgAElEQVRqtQ2Dg4Mzuru7XbDHKxuGh4d1Hcvper2+WUS2eGV8oMaSVQk0sONuxWVVECthxxzvqkEAsVKNODvlJWLFqXDEGtPZ2fnQ/Pnze4aGhrrmzeNw73YjdvToUenp6Rk5cuTI0Ojo6M3t9sN1mRAgq5IJRjc7aZZVQay4GS+sgkAaAoiVNLRomwkBxEomGPPqpGvOnDl7lyxZctXu3btnaqz4TI3AuXPnZPny5af279//1PHjx3Xh/cjUeuTqdgiQVWmHmj/XNMuqIFb8iSGWQqAZAcQK90bhBBArhSNPOuDiWbNm7e3t7X3L1q1bL0x6Ee2SEVi7du0r27Zte+HkyZMqWA4ku4pWGREgq5IRSBe7mSyrglhxMWLYBIF0BBAr6XjROgMCiJUMIGbfxdKOjo5d/f390/r6+rLvnR4bBAYGBmTNmjVnx8bGVojIPrAUQ4CsSjGcyxplsqwKYqWsqDAuBLIjgFjJjiU9JSSAWEkIqrhmfdOmTevftWtXx9KlS4sbtaIj7du3T1asWDF29uzZNapfKoqhSLfJqhRJu+CxWmVVECsFB4ThIJADAcRKDlDpcnICiBV37pCOjo57586d27tnz56LFy9e7I5hgVty4MABWbZs2UvHjh3bNjY29tnA3S3VPbIqpeLPffBWWRXESu4hYAAI5E4AsZI7YgaIEkCsOHFPXFCr1fYsWrSoe3BwsKurq8sJo6pkxMjIiG5tPHLw4MHher2+TETOVcn/gnwlq1IQ6DKGSZJVQayUERnGhEC2BBAr2fKktwQEECsJIOXbZF6tVtvb09Nz+fbt26fnOxS9tyKwevXqM0NDQ8/U63VdeH+0VXu+n5wAWZXkrHxsmSSrgljxMbLYDIHzCSBWuCMKJ4BYKRy5PWD3jBkzhjZs2PCmdevWlWoIg79GYMuWLbJ58+ZfnD59ukdEhmGTCQGyKplgdLOTpFkVxIqb8cMqCKQhgFhJQ4u2mRBArGSCsZ1OVorIjh07dsjKlfpXPi4R2Llzp6xatUpN0j92umSbj7aQVfExasltTppVQawkZ0pLCLhKALHiamQCtguxUkpw19VqtQ2Dg4Mzuru7SzGAQVsTGB4e1nUsp+v1+mYR2dL6Clo0IZAqq/LTn/5UPvjBD8qTTz7Z6O6b3/ymEY6pAO/fv1++8Y1vSH9/v0yf/lqFpfa/fft2ufPOO8/7ut35mTNn5POf/7ysXr1arrjiithxtZ+HH35Yt79uapex4e6775b169fLhz/8YVmyZElLPwyDSy65RN9oSK1Wa3lNWQ3SZFUQK2VFiXEhkB0BxEp2LOkpIQHESkJQGTXr7Ox8aP78+T1DQ0Nd8+bNy6hXusmLwNGjR6Wnp2fkyJEjQ6OjozfnNU7I/abJqujk/q677pqYoKtoUDFw7bXXtiVY4rhmJVbU1scee0xuv/32luEzfiQVKypQ9DOe3WvZf5kN0mRVECtlRoqxIZANAcRKNhzpJQUBxEoKWFNr2jVnzpy9S5YsuWr37t0zlTsfPwicO3dOli9ffmr//v1PHT9+XBfej/hhuRNWpsqqqFC57rrrzss+1Ot1OXHiRCPDoX/XCfwjjzwiV199tXzrW99qOGlnSowYueGGG+Tb3/52I7Py3HPPTWRrPvvZV3enjmZWjKD42te+JjfddJNcfPHFDaGk46pdGzdubFynmR7t29ixadOmhmCx23z0ox9tjPvEE080sjt2ZuWd73zn63ywszcqgkzG9etf/7r83d/9XWPcRx99dMJfk3m6/vrrG8JOPxs2bGjYetttt4l+XW36+Mc/3shQaZYwSUYn7R2TNquCWElLmPYQcI8AYsW9mARvEWKlkBAvnjVr1t7e3t63bN269cJCRmSQzAmsXbv2lW3btr1w8uRJFSwHMh8gwA7TZFVUiHziE5+QO+64I7b0KpqdMFkYFSpf/vKXJ0q2jOBRnFGhoBN2ndz/8Ic/fF15mH79Zz/7WWOSr4Lnk5/8pHzlK1+RH/3oR43ImCyHipAbb7yxIaBMZiVacjaZDc8+++xEf82yM0aALF++/LzMUpSR8UVt1pI1zdyonTq+CglbMEXL4bK43dJmVRArWVCnDwiUSwCxUi7/So6OWMk97Es7Ojp29ff3T+vr68t9MAbIl8DAwIBOHs+OjY2tEJF9+Y7mfe+psiqt1onoRF2zB5s3b26s4bDbG0GhGQ/T5ic/+UlDrOjPnU7qTSYlrgwsOrb9b83OmKyKiYhmVy677LLzysCia200mxEnmPRrJnPSLOMRFSumfCxqu2Hy6U9/umGjEXp2GVmSsrd27rR2siqIlXZIcw0E3CIQvFhp9kYrizDYb8Wy6C+vPvJk0I7NiJV2qCW+pm/atGn9u3bt6li6dGnii2joNoF9+/bJihUrxs6ePasrqwfctrY869JkVYyVcWVgOtnWSbiWW913332xYkWv1wzLe97zHnn88ccb2RGT7chCrERL03Q8OysSXWvTKrtjrlfRYkq57EX0PoiVdrIqiJXyfh4ZGQJZEWhLrOhD7UMf+tCEDfqQ/sd//EfRutu4j3mTY9fnarvJalpNLa6pEW62O4pds2va/uAHP9B6b9G3XPpgNrW89u4sUwVoGJjaYbs/u/43Ok4rf6Zqlw/XI1ZSRWmmiJxKckVHR8e9c+fO7d2zZ8/FixcvTnIJbTwicODAAVm2bNlLx44d2zY2NvbqIohkn2tE5PFkTb1ulSqrYjydbIG9KYkyWQa77UUXXdTYvUvXZ2iGQcu9mu3E1U4ZmCkbUzt1HYvaoB9TBmZnMsy6GrPwPlqKZpeBRbNFhkMzsTJZGdhnPvOZwjIr7WZVECte/0xjPAQaBNoSK3qh/XA0i+jiHshGTNjCZLKJvvZtUtvXXHPN62p8TdzM+JoWN3WxRgzpWy5dBKkCJ8+swmSZlWY7sQwNDYkudmwmvrK4L7dt29YQa65uPYlYSRxlnXx9X0R2icjdk4iWC2q12p5FixZ1Dw4OdnV1dSUeoMyG+mx4+9vfft7uQ/bLB2Ob2Ua2VWmJfW3cm+Oor+1u8Voms5GREd3aeOTgwYPD9Xp9mT7DJ7HnX4qInvypYuVfiMiPy7Q977HbyarYgsXe0tveujhugb15fkeFjr2OJOsF9rouxPxufP/73y+33HLLxKJ5vd/1vze/+c2NUrGoWHnXu97VEDzmhWLci8JmYsX+nazCzF5gb6/3ybsMrN2sCmIl7588+odA/gQyFStxe8ybB71ZhKcumVT2X/7lX06ICttVndBrm9HR0VixYoSAXhO3gM8WBK6JlbxDGv3lmfd47fSPWElF7Xsicq2IvKK3e4xomVer1fb29PRcvn379tcOdkg1RPGN9bmwdetWmTt3rnzsYx+bOHsiWpJjv9VVK+POqojbajbJz4GPYsVEavXq1WeGhoaeqdfruvD+aCSCeqjkn4qI7lM9TQ8CFRFft0C+T0SeEpH/1OIubSurUvydz4jtEJhKVgWx0g5xroGAWwRyFysmi2K/ydFJwi9/+UtRsXLppZeet2e8Tk52794tmmKP2z3Ffsuj20G22hN+smyP9mVKxNQesy2k2mpv9Wjbbt7e6nX6turFF1+M3fM+mlkxfvX29p63FWazsYzdOpG7+eabX7cVpL2w0pSW6YJPuzzPvB1Um/VjSgTiFmVGs2PNxs3i9kWspKL4z0REBctFIvKr8TfpRrRcPWPGjKENGza8ad06fYHuz8e8hVWL9U2wuf/i1g+Yr82ePTtWrDTLuOjX9Rp9lthvlU3pps9iRblt2bJF11L84vTp0z36DkhEPi4i68cFyqzxu0EzL28XkVe3g/Lvo369S0R+Mp4leiTOhalkVfxDUj2Lp5JVQaxU737B4/AIZC5Woqdjx5Vj6CTBfHRPdlOypV8zWRGdeDcTK2ZNSJJ93KNixS7dimZojGDRSb1OnqKlbnZfJsWv6fi4A7qi63PUN3t9S7Rv+99aX2xEhxFTKuAMDx3bbHFp9uO3t4y0DziLltxF649tlq3GzWrNT0SshPdTlb1H/1NEfsPq9n+IyJ6FCxf+9nvf+97LHnjggexHzLFH/dn44he/2Chj0a1Y7WxJO5mVVhtdRH/mzSnhOnbcNrM5up5511qG8+ijjz576NAhXZPyf4hIR2QQPZ/lv4nI2Rz/G8vcsdc6VLH+mIi8UUROj4syPRHx/7PGJKuSYwDK7nqqWRXEStkRZHwITJ1A5mJFf/nbpVlmsmzXABuxYupoTXZFJ9IPPvig6KI9e3IenSTHZWuaobAFhoqR6J769t72+hZWsytxYkUzLdFr06xZsTMrautkYiVuX37bD2Vj9uaP+h1X/mJnVuJsjn7fFol5lNGRWUn1gxtcZsXe0Si6fWs7a1aSnOptb3phMpG+i5VIZuUZEbljvNzrt6w7TL/+f41nW7QkLI//dLw8xdA949kV45aOtUdEvqBnz5BVSfU88a7xVLMqiBXvQo7BEHgdgdzFio6oExCdLOjEVxd9G7Fidk8x2RWdPOhnskO09PvtZlaiGYmoaDClX3FiRYWMnc3Qa9OIlSj5qYgVfSsdXZhs+m8lVqIlYcYPI1CiIhGxUvpTI7g1K3GCxD6RO27LVo3CZOVecWtZzAJ+vdbeWSmEzMoka1auHJ/Ev2c8GzEqIu8Xkb/O8U5+Q04iyAirfyoiumvEb1o+qGBRnz4mIs8///zzjZJiPmERyCKrglgJ657Am2oSKEys2IvpbbFiJu1XXXWVLFiwoLE9o2ZSJpskt1pgb/cfzaxo5sRe7G+XRU2WWXFJrEw1s6LZLyMco6IrrmyuWTleuz8yZFYSkwtuN7A4wWFvpaqZ1bRipdUCe7tPO5PqY2YlxW5g3SKiGYn/XXWeiFyd+K5zq+ElKkasMsiTIqJlZ7o73lcvuuiiL/f29v67L33pS3Y2yS0PsKZtAllkVRArbePnQgg4QyBTsRInMEwWxF6voe3sRbVxpWKt3ug32944WhIS7UffttrCyc6ORHcuM3ZptL773e+KniqsHy1zsxfkx521Ere1sx31ycbStTi6fqRZOZZZL/PVr351YmGy2a5Yz5ZRH//8z/9cfvzjH0tPT0/j3/rRjJG99aX+u9ke+qaUr1Uc2rmTESupqAV1zkrcAnojmPX/Wt6YVqzoddE1YvZaOXtDCV0D1tnZ2fi50I9Pa1baPGdFtzfWLMutqe46dxr/RxFZPV5m9ty4SNHdzfTjxFqVVmum3EGZ3JI4n+LOD7M3qNmwYcPE4ZnJR2reMqusCmIli2jQBwTKJdCWWLEn8WYSPNmhkGYyH51QmK/bb1a1P7Mrl/59skMU7f3vDcaoKIouVNesjV2GEj0w0vbt/vvvl0ceeeR1a1j0a2Zf+9OnT79ugX30od7sUMpmY0UXuuvaHu1DP6avJ554onHgpfmYzQYMk3/4h39obFygAksPLNOPYdNsNzDbHrPbWXTcLBbZI1Zy/aHnBPtc8ZbTeUVPsNeSNt04QDcI0CzRwzZ91qrkcy+aDTC0d90Ew5zXFbc2zJRa3nDDDZK1WMkqq4JYyec+oVcIFEmgLbFSpIGMFR4BxEruMV3a0dGxq7+/f1pfX1/ugzFAvgQGBgZ06+WzY2NjK0RkX76jOde7HmipgiX6ySyrEp2Em3/rRi+TbXmtL5V0faWuHzQbntgvfOyXcfbmLPZ49oszexMa29m4PrUP3TlTzyLTgx7tF2LNbFAxoR9tP9lLQGOfZjjVR3M8QJxYMV9TUWOLlSR+TXanZZlVQaw49zONQRBITQCxkhoZF0yVAGJlqgQTXb941qxZe3t7e9+ydevWCxNdQSPnCKxdu/aVbdu2vXDy5Ek9/PGAcwaWZFCWWRU7s69n8pgNGHT7fCNC7F3rdK1TdHt4U75odsNULCp0rr32WtGsQ5xY+cAHPjCxbbeWFcdlJsxZQFqWa/epZdT2tv8mw6Fff+yxxyay/abk2mweY9ZrTla6pmPdeOONjTOKbJuSZlbs7cib+dXqtskyq4JYaUWb70PAfQKIFfdjFJyFiJXCQto1Z86cvUuWLLlq9+7dM5U7Hz8InDt3TpYvX35q//79Tx0/flyFip6XwudVApllVQzQZgePTrbltb2uT8WKZlj0E81EaNYhTqzo103Jc9y6R+1LRUVcn5r1sEWJERJqg30wsF6rfTezIXpGWHQDDHuNWdI1K8ZeLZdu5tdkN3LWWRXECo8NCPhPALHifwy98wCxUmzIOjs7H5o/f37P0NBQ17x584odnNFSEzh69KhuADBy5MiRodHR0ZtTdxD4BVlmVQwqe7JvJtv25iL6teiW11MVK0Yo2GsvowcdtyNWbHFj/Is7DNgWO6ZddD2qft1eJxl3jbaxs1Nmjctkfk12i2adVUGsBP5AwL1KEECsVCLMbjmJWCklHutqtdqGwcHBGfbGDKVYwqBNCehk9Y/+6I9O1+v1zSKyBVSvI5B5VsVMtjX7oRmtO++8U6644opGqZfZmS5uy+uoWNG2cWVgy5cvb5SEaQmWrnExuzPaZWBm45foTniTlYHZpWh2GVjc15uVotmZlTjBES1/SyJW7DKwZn41u6/zyKogVniKQMB/AogV/2PonQeIldJCtvLVypIdsnKl/pWPSwR27txpSohWichOl2xzxZY8sip2VsHeLr7VltdRsaIT/7jF7dq/XUKlC9xffvnlhoBp1t7m3WyBvZZYvfjii/Lkk0+eV26VdpG/7b/+3ZSxma/bC+6TiBXNrCTxK+6eyiOrglhx5acXOyDQPgHESvvsuLJNAoiVNsFlc1n3jBkzhjZs2PCmdevWZdMjvUyZwJYtW/SMil+cPn1aD4AZnnKHYXaQS1bFR1R2xiWL7eRdYJBXVgWx4kJ0sQECUyOAWJkaP65ugwBipQ1o2V4yr1ar7e3p6bl8+/bt07Ptmt7SEli9evWZoaGhZ+r1ui6kP5r2+qq0zzOr4hvDEMVKXlkVxIpvdzf2QuD1BBAr3BWFE0CsFI48bsALarXankWLFnUPDg52dXV1OWFUlYwYGRnR9SkjBw8eHK7X63rS/Lkq+Z/SV7IqKYH51DzPrApixac7AVshEE8AscKdUTgBxErhyJsO2NHRce/cuXN79+zZc/HixYvdMSxwSw4cOCDLli176dixY9vGxsY+G7i7U3aPrMqUETrdQZ5ZFcSK06HHOAgkIoBYSYSJRlkSQKxkSTOTvvqmTZvWv2vXro6lS5dm0iGdNCewb98+WbFixdjZs2fXiMgArFoSIKvSEpG/DfLOqiBW/L03sBwChgBihXuhcAKIlcKRJxlwaUdHx67+/v5pfX19SdrTpg0CAwMDugvU2bGxsRUisq+NLip3CVmVsEOed1YFsRL2/YN31SCAWKlGnJ3yErHiVDhsYxbPmjVrb29v71u2bt16obNWemrY2rVrX9m2bdsLJ0+e1IX0Bzx1o2izyaoUTbzA8YrIqiBWCgwoQ0EgJwKIlZzA0m1zAogVp++Orjlz5uxdsmTJVbt3756pseIzNQJ60ODy5ctP7d+//6njx4+rUBmZWo/VuZqsStixLiKrglgJ+x7Cu2oQQKxUI85OeYlYcSocscZ0dnY+NH/+/J6hoaGuefPmuW+woxYePXpUenp6Ro4cOTI0Ojp6s6NmumoWWRVXI5OBXUVlVRArGQSLLiBQMgHESskBqOLwiBVvor6uVqttGBwcnNHd3e2N0a4YOjw8rFsTn67X65tFZIsrdvliB1kVXyLVnp1FZVUQK+3Fh6sg4BIBxIpL0aiILYgVrwK9UkR27NixQ1au1L/ySUJg586dsmrVKm2qf+xMcg1tziNAViXgG6LIrApiJeAbCdcqQwCxUplQu+MoYsWdWCS0pHvmzJlD69evf9O6desSXlLdZlu2bJHNmzf/4vTp0z0iMlxdEu17TlalfXY+XFlkVgWx4sMdgY0QmJwAYoU7pHACiJXCkWcx4Lxarba3p6fn8u3bt0/PosMQ+1i9evWZoaGhZ+r1ui6kPxqijwX4RFalAMhlDVF0VgWxUlakGRcC2RFArGTHkp4SEkCsJATlXrMLarXankWLFnUPDg52dXV1uWdhSRaNjIzo+pSRgwcPDtfr9WUicq4kU7wflqyK9yGc1IGisyqIlbDvJ7yrBgHESjXi7JSXiBWnwpHamI6Ojnvnzp3bu2fPnosXL16c+vrQLjhw4IAsW7bspWPHjm0bGxv7bGj+FewPWZWCgRc5XBlZFcRKkRFmLAjkQwCxkg9Xep2EAGIliNujb9q0af27du3qWLp0aRAOtePEvn37ZMWKFWNnz55dIyID7fTBNa8RIKsS9t1QRlYFsRL2PYV31SCAWKlGnJ3yErHiVDimYszSjo6OXf39/dP6+vqm0o+X1w4MDMiaNWvOjo2NrRCRfV464ZbRZFXcikem1pSVVUGsZBpGOoNAKQQQK6Vgr/agiJWg4r941qxZe3t7e9+ydevWC4PybBJn1q5d+8q2bdteOHnypC6kP1AVv/P0k6xKnnTL77usrApipfzYYwEEpkoAsTJVglyfmgBiJTUy1y/omjNnzt4lS5ZctXv37pka31A/586dk+XLl5/av3//U8ePH1ehMhKqrwX7NXPBggUHDh8+PK/gcRmuIAILFiw4evjw4SUi8vOChpwYJtwnUtEkGQ8C5RBArJTDvdKjIlbCDH9nZ+dD8+fP7xkaGuqaNy+8OefRo0elp6dn5MiRI0Ojo6M3hxlFvIJAeAQQK+HFFI+qRQCxUq14O+EtYsWJMORlxLparbZhcHBwRnd3d15jFN7v8PCwbk18ul6vbxaRLYUbwIAQgEDbBBArbaPjQgg4QQCx4kQYqmUEYiX4eK8UkR07duyQlSv1r35/du7cKatWrVIn9I+dfnuD9RCoHgHESvVijsdhEUCshBVPL7xBrHgRpqka2T1z5syh9evXv2ndunVT7au067ds2SJ33333L06dOtUjIsOlGcLAEIBA2wQQK22j40IIOEEAseJEGKplBGKlMvGeV6vV9vb09Fy+ffv26b55vXr16jNDQ0PP1Ot1XUh/1Df7sRcCEHiVAGKFOwECfhNArPgdPy+tR6x4GbZ2jb6gVqvtWbRoUffg4GBXV1dXu/0Udt3IyIiuTxk5ePDgcL1eXyYi5wobnIEgAIHMCSBWMkdKhxAolABipVDcDNZ4y3XBBaJbwI5vccvvkQrcFh0dHffOnTu3d8+ePRcvXrzYWY8PHDggy5Yte+nYsWPbxsbGPuusoRgGAQgkJsAvmcSoaAgBJwk0xMof/MEfyPe//30nDcSo8Aj8/u//vnzve99DrIQX2lYe9U2bNq1/165dHUuXLm3VtvDv79u3T1asWDF29uzZNSIyULgBDAgBCORCALGSC1Y6hUBhBBpihQ8EyiBAZqUM6qWPubSjo2NXf3//tL6+vtKNMQYMDAzImjVrzo6Nja0QkX3OGIYhEIDAlAkgVqaMkA4gUB6BhQsXHjl06NBl5VnAyFUmsHDhwmcPHTo0v8oMKur74lmzZu3t7e19y9atWy8sm8HatWtf2bZt2wsnT57UhfQHyraH8SEAgWwJIFay5UlvEIAABCAAgSoQ6JozZ87eJUuWXLV79+6Z41m2Qv3WrPLy5ctP7d+//6njx4+rUBkp1AAGgwAECiGAWCkEM4NAAAIQgAAEwiPQ2dn50Pz583uGhoa65s2bV5iDR48elZ6enpEjR44MjY6O3lzYwAwEAQgUTgCxUjhyBoQABCAAAQgERWBdrVb73ODg4Bu7u7tzd2x4eFi3Jn65Xq9/QUS25D4gA0AAAqUSQKyUip/BIQABCEAAAkEQWCkiO3bs2CErV+pf8/ns3LlTVq1apZ3rHzvzGYVeIQABlwggVlyKBrZAAAIQgAAE/CXQPXPmzKH169e/ad26dZl7sWXLFrn77rt/cerUqR4RGc58ADqEAAScJIBYcTIsGAUBCEAAAhDwksC8Wq22t6en5/Lt27dPz8qD1atXnxkaGnqmXq/rQvqjWfVLPxCAgPsEECvuxwgLIQABCEAAAj4RuKBWq+1ZtGhR9+DgYFdXV1fbto+MjOj6lJGDBw8O1+v1ZSLCwVJt0+RCCPhJALHiZ9ywGgIQgAAEIOA0gY6Ojnvnzp3bu2fPnosXL16c2tYDBw7IsmXLXjp27Ni2sbGxz6bugAsgAIEgCCBWgggjTkAAAhCAAAScJNA3bdq0/l27dnUsXbo0sYH79u2TFStWjJ09e3aNiAwkvpCGEIBAcAQQK8GFFIcgAAEIQAACThFY2tHRsau/v39aX19fS8MGBgZkzZo1Z8fGxlaIyL6WF9AAAhAImgBiJejw4hwEIAABCEDACQKLZ82atbe3t/ctW7duvbCZRWvXrn1l27ZtL5w8eVIX0h9wwnKMgAAESiWAWCkVP4NDAAIQgAAEKkOga86cOXuXLFly1e7du2decMFrU5Bz587J8uXLT+3fv/+p48ePq1AZqQwVHIUABCYlgFjhBoEABCAAAQhAoDACnZ2dD82fP79naGioa968eXL06FHp6ekZOXLkyNDo6OjNhRnCQBCAgBcEECtehAkjIQABCEAAAkERWFer1T63adOmN27cuPHler3+BRHZEpSHOAMBCGRCALGSCUY6gQAEIAABCEAgJYGVCxcu3Hzo0KENIrIz5bU0hwAEKkIAsVKRQOMmBCAAAQhAwGECKlY2ishhh23ENAhAoAQCiJUSoDMkBCAAAQhAAAITBP5YRB4UkSER+SBcIAABCNgEECvcDxCAAAQgAAEIlEngJyJyhYicEZHrROTxMo1hbAhAwC0CiBW34oE1EIAABCAAgSoReJ+I7BCRmeNOf1dE/rBKAPAVAhCYnABihTsEAhCAAAQgAIGyCAyLyBJr8NMiskpE9pRlEONCAAJuEUCsuBUPrIEABCAAAd8Q3u4AACAASURBVAhUhcA1IvL/iMiMiMN/JyL/pCoQ8BMCECCzwj0AAQhAAAIQgIB7BP5SRJaLyK9E5KXxU+svEZELReTTIjLgnslYBAEIFE2AzErRxBkPAhCAAAQgAIHLReQpEfm+iKwd37b42yLyvIj8BxE5xs5g3CQQgIASQKxwH0AAAhCAAAQgUAaBPxCR740P/J9ERBfX/+cyDGFMCEDAXQKIFXdjg2UQgAAEIACBqhD4jyLytyLytao4jJ8QgEAyAoiVZJxoBQEIQAACEIBAfgTuF5H/LiL9+Q1BzxCAgI8EECs+Rg2bIQABCEAAAmER2CwiL4vI3WG5hTcQgMBUCSBWpkqQ6yEAAQhAAAIQmCqBDSIyXUQ+N9WOuB4CEAiLAGIlrHjiDQQgAAEIQMBHAreJyKXjWxb7aD82QwACORFArOQElm4hAAEIQAACEEhM4GMicrWI9CW+goYQgEAlCCBWKhFmnIQABCAAAQg4TeDfiIhuZXyz01ZiHAQgUDgBxErhyBkQAhCAAAQgAIEIgX8tIvrfByADAQhAwCaAWOF+gAAEIAABCECgbAL/SkQ+KiLvK9sQxocABNwigFhxKx5YAwEIQAACEKgigetEZL2I/GEVncdnCECgOQHECncHBCAAAQhAAAJlE/hdEblPRP5F2YYwPgQg4BYBxIpb8cAaCEAAAhCAQBUJ6E5gD4nI/1ZF5/EZAhAgs8I9AAEIQAACEICAuwTeISLfEZEr3DURyyAAgTIIkFkpgzpjQgACEIAABCBgE3iriPy/IvI2sEAAAhCwCSBWuB8gAAEIQAACECibQE1Efiois8s2hPEhAAG3CCBW3IoH1kAAAhCAAASqSOAiETkuIm+sovP4DAEINCeAWOHugAAEqk7geyLy+1WH4KH/3yduHkZtcpM1prqF8bngPMMhCECgbQKIlbbRcSEEIBAIAZ0Y8SwMJJi4AQEIQAACYRHgF3RY8cQbCEAgPQHESnpmXAEBCEAAAhAohABipRDMDAIBCDhMALHicHAwDQIQgAAEqk0AsVLt+OM9BCDwan08z0LuBAhAAAIQgICDBPgF7WBQMAkCECiUAGKlUNwMBgEIQAACEEhOALGSnBUtIQCBMAkgVsKMK15BAAIQgEAABBArAQQRFyAAgSkRQKxMCR8XQwACEIAABPIjgFjJjy09QwACfhBArPgRJ6yEAAQgAIEKEkCsVDDouAwBCJxHALHCDQEBCEAAAhBwlABixdHAYBYEIFAYAcRKYagZCAIQgAAEIJCOAGIlHS9aQwAC4RFArIQXUzyCAAQgAIFACCBWAgkkbkAAAm0TQKy0jY4LIQABCEAAAvkSQKzky5feIQAB9wkgVtyPERZCAAIQgEBFCSBWKhp43IYABCYIIFa4GSAAAQhAAAKOEkCsOBoYzIIABAojgFgpDDUDQQACEIAABNIRQKyk40VrCEAgPAKIlfBiikcQgAAEIBAIAcRKIIHEDQhAoG0CiJW20XEhBCAAAQhAIF8CiJV8+dI7BCDgPgHEivsxwkIIQAACEKgoAcRKRQOP2xCAwAQBxAo3AwQgAAEIQMBRAogVRwODWRCAQGEEECuFoWYgCEAAAhCAQDoCiJV0vGgNAQj4T+DTIvIFEVknIl8WESNWPiUiW0TkcyJyn/9u4gEEIAABCEDAfwKIFf9jiAcQgEA6AjNFpC4ir4jIL0WkJiK/EJHpInLh+L9PpeuS1hCAAAQgAAEI5EEAsZIHVfqEAARcJ3CPiNwmIr9lGforEblfRP7UdeOxDwIQgAAEIFAVAoiVqkQaPyEAAZuAZleOi0iH9cUxEZkjImRVuFcgAAEIQAACjhBArDgSCMyAAAQKJ2BnV8iqFI6fASEAAQhAAAKtCSBWWjOiBQQgECYBO7tCViXMGOMVBCAAAQh4TgCx4nkAMR8CEJgSAc2u6O5guvsXa1WmhJKLIQABCEAAAtkTQKxkz5QeIQABfwhoduX/FpF/y1oVf4KGpRCAAAQgUB0CiJXwY32HiHw+fDfxEAIQgAAEIOAUgTtFRH8H84EABKZAALEyBXgeXcoJ3R4FC1MhAAEIQAACEIAABF4lgFipxp2AWKlGnPEyHYF/LyKd4yfWp7uS1hCAAAQmJ8DzhTsEAhkRQKxkBNLxbhArjgcI80ohoJMJPb1+bSmjMygEIBAyAZ4vIUcX3wolgFgpFHcpg2mMf00WrRT2DOo2ASYTbscH6yDgMwGeLz5HD9udIoBYcSocuRijMf6fIvKGXHqnUwj4S4DJhL+xw3IIuE6A54vrEcI+bwggVrwJVduGIlbaRseFgRNgMhF4gHEPAiUS4PlSInyGDosAYiWseMZ5g1gJP8Z42B4BJhPtceMqCECgNQGeL60Z0QICiQggVhJh8roRYsXr8GF8jgSYTOQIl64hUHECPF8qfgPgfnYEECvZsXS1J8SKq5HBrrIJ6C5gs0RkXdmGMD4EIBAcAZ4vwYUUh8oigFgpi3xx4yJWimPNSH4RYDLhV7ywFgI+EeD54lO0sNVpAogVp8OTiXG6C9gr7AaWCUs6CYsAk4mw4ok3EHCJAM8Xl6KBLV4TQKx4Hb5ExqtY+R8i8huJWtMIAtUhwGSiOrHGUwgUTYDnS9HEGS9YAoiVYEM74RhiJfwY42F7BJhMtMeNqyAAgdYEeL60ZkQLCCQigFhJhMnrRogVr8OH8TkSYDKRI1y6hkDFCfB8qfgNgPvZEUCsZMfS1Z4QK65GBrvKJsBkouwIMD4EwiXA8yXc2OJZwQQQKwUDL2E4xEoJ0BnSCwJMJrwIE0ZCwEsCPF+8DBtGu0gAseJiVLK1CbGSLU96C4eAnq9ysYj8aTgu4QkEIOAIAZ4vjgQCM/wngFjxP4atPNBdwH7FbmCtMPH9ChJgMlHBoOMyBAoiwPOlINAMEz4BxEr4MVaxMiYiF4bvKh5CIBUBJhOpcNEYAhBIQYDnSwpYNIXAZAQQK+HfH4iV8GOMh+0RYDLRHjeuggAEWhPg+dKaES0gkIgAYiURJq8bIVa8Dh/G50iAyUSOcOkaAhUnwPOl4jcA7mdHALGSHUtXe0KsuBoZ7CqbAJOJsiPA+BAIlwDPl3Bji2cFE0CsFAy8hOEQKyVAZ0gvCDCZ8CJMGAkBLwnwfPEybBjtIgHEiotRydYmxEq2POktHAK6ZfFMEVkfjkt4AgEIOEKA54sjgcAM/wkgVvyPYSsPECutCPH9qhJgMlHVyOM3BPInwPMlf8aMUBECiJXwA61bFp8Rkd8M31U8hEAqAkwmUuGiMQQgkIIAz5cUsGgKgckIIFbCvz8QK+HHGA/bI8Bkoj1uXAUBCLQmwPOlNSNaQCARAcRKIkxeN0KseB0+jM+RAJOJHOHSNQQqToDnS8VvANzPjgBiJTuWrvaEWHE1MthVNgEmE2VHgPEhEC4Bni/hxhbPCiaAWCkYeAnDIVZKgM6QXhBgMuFFmDASAl4S4PniZdgw2kUCiBUXo5KtTYiVbHnSWzgEdMviN4rIhnBcwhMIQMARAjxfHAkEZvhPALHifwxbeYBYaUWI71eVAJOJqkYevyGQPwGeL/kzZoSKEECshB9o3bL4ZRH5rfBdxUMIpCLAZCIVLhpDAAIpCPB8SQGLphCYjABiJfz7A7ESfozxsD0CTCba48ZVEIBAawI8X1ozogUEEhFArCTC5HUjxIrX4cP4HAkwmcgRLl1DoOIEeL5U/AbA/ewIIFayY+lqT4gVVyODXWUTYDJRdgQYHwLhEuD5Em5s8axgAoiVgoGXMBxipQToDOkFASYTXoQJIyHgJQGeL16GDaNdJIBYcTEq2dqEWMmWJ72FQ4DJRDixxBMIuEaA54trEcEebwkgVrwNXWLDESuJUdGwYgT0fJXpIvK5ivmNuxCAQP4EeL7kz5gRKkIAsRJ+oHXL4lMi0hG+q3gIgVQEmEykwkVjCEAgBQGeLylg0RQCkxFArIR/fyBWwo8xHrZHgMlEe9y4CgIQaE2A50trRrSAQCICiJVEmLxuhFjxOnwYnyMBJhM5wqVrCFScAM+Xit8AuJ8dAcRKdixd7Qmx4mpksKtsAkwmyo4A40MgXAI8X8KNLZ4VTACxUjDwEoZDrJQAnSG9IMBkwoswYSQEvCTA88XLsGG0iwQQKy5GJVubECvZ8qS3cAgwmQgnlngCAdcI8HxxLSLY4y0BxIq3oUtsOGIlMSoaVoyAblmsu+TdXjG/cRcCEMifAM+X/BkzQkUIIFbCD7ROxl4SkWnhu4qHEEhFgMlEKlw0hgAEUhDg+ZICFk0hMBkBxEr49wdiJfwY42F7BJhMtMeNqyAAgdYEeL60ZkQLCCQigFhJhMnrRogVr8OH8TkSYDKRI1y6hkDFCfB8qfgNgPvZEUCsZMfS1Z4QK65GBrvKJsBkouwIMD4EwiXA8yXc2OJZwQQQKwUDL2E4xEoJ0BnSCwJMJrwIE0ZCwEsCPF+8DBtGu0gAseJiVLK1CbGSLU96C4cAk4lwYoknEHCNAM8X1yKCPd4SQKx4G7rEhiNWEqOiYcUI6JbFvykiGyvmN+5CAAL5E+D5kj9jRqgIAcRK+IFWsTIiItPDdxUPIZCKAJOJVLhoDAEIpCDA8yUFLJpCYDICiJXw7w89X+UkYiX8QONhagJMJlIj4wIIQCAhAZ4vCUHRDAKtCCBWWhHy//uIFf9jiAf5EGAykQ9XeoUABER4vnAXQCAjAoiVjEA63A1ixeHgYFqpBJhMlIqfwSEQNAGeL0GHF+eKJIBYKZJ2OWMhVsrhzqjuE2Ay4X6MsBACvhLg+eJr5LDbOQKIFedCkrlBiJXMkdJhIASYTAQSSNyAgIMEeL44GBRM8pMAYsXPuKWxGrGShhZtq0RAtyz+DRH5fJWcxlcIQKAQAjxfCsHMIFUggFgJP8oqVn4hIheF7yoeQiAVASYTqXDRGAIQSEGA50sKWDSFwGQEECvh3x96vkodsRJ+oPEwNQEmE6mRcQEEIJCQAM+XhKBoBoFWBBArrQj5/33Eiv8xxIN8CDCZyIcrvUIAAiI8X7gLIJARAcRKRiAd7gax4nBwMK1UAkwmSsXP4BAImgDPl6DDi3NFEkCsFEm7nLEQK+VwZ1T3CTCZcD9GWAgBXwnwfPE1ctjtHAHEinMhydwgxErmSOkwEAJMJgIJJG5AwEECPF8cDAom+UkAseJn3NJYjVhJQ4u2VSKgWxbrM/COKjmNrxCAQCEEeL4UgplBqkAAsRJ+lFWsnBCRN4bvKh5CIBUBJhOpcNEYAhBIQYDnSwpYNIXAZAQQK+HfH3q+ynHESviBxsPUBJhMpEbGBRCAQEICPF8SgqIZBFoRQKy0IuTn99eKyOdE5NMi8k1LrHxKRLaIyCdEZLufrmE1BDIjwGQiM5R0BAEIRAjwfOGWgEBGBBArGYF0rJtLROQFERkTkRERmSMiL4mIloSdE5FZIvIrx2zGHAgUQeBSEfn5+EDRyYT9vSJsYQwIQCAsAjxfwoon3jhCALHiSCByMOMrIvLvRKTD6vtlEfnCeHYlhyHpEgJOE5gpIk+IyPMiotnHfzm+wP5hEdkqIm8VkXeJyCmnvcA4CEDARQI8X1yMCjYFQQCxEkQYY50w2RU7xjoJm01WJdyg41lLAveIyGfHs4668YR+9GdCRf29IvKnLXugAQQgAIF4AjxfuDMgkAMBxEoOUB3q0s6ukFVxKDCYUhoBffupG07YGUc1RksmtVySrEppoWFgCHhPgOeL9yHEARcJIFZcjEp2NtnZFbIq2XGlJ78J6NvP20Tkt8bd0PVb95NV8TuoWA8BRwjwfHEkEJgRDgHESjixbOaJZld6ReRO1qqEH2w8TEQg+vaTrEoibDSCAAQSEOD5kgASTSCQhgBiJQ0tP9tqduUBEVnJWhU/A4jVuRAwbz+1c7IquSCmUwhUlgDPl8qGHsfzIIBYyYMqfUIAAq4T0Lef9gJ71qq4HjHsg4A/BHi++BMrLPWAAGLFgyBhIgQgkAuBbeO9apkkHwhAAAJZEuD5kiVN+qo0AV/EylULFizYc/jw4XmVjhbOO0tg4cKFzx46dGi+swa6adg1Cxcu/C+HDh26zE3zsAoC+RK4/PLLn33mmWeq8ty4csGCBfv4PZ7vPUXvzQnwe9rfu8MLsTJ79uz/tnHjxqtvvfVWf0ljebAEfvu3f3vkiSee2Cgifxask9k71tXV1fV0f3//W26++ebse6dHCDhMYGRkRBYvXjz6/PPPf0pEHnLY1MxMmz179uPr16//52vWrMmsTzqCQFIC3d3dI/v3798kIv1Jr6GdOwScFytveMMbNl1//fWfevjhhzvdwYYlEHiVwMaNG889+OCDf12v198Lk+QEZs+e/dgf//EfX7t169YLk19FSwiEQeC9733vSz/4wQ+2jY2N6QGlVfjctmTJktuHh4e7quAsPrpF4P7775d77rnnv544ceIatyzDmqQEXBcr754xY8Z3/v7v/3763Llzk/pEOwgUQuC73/2uvO997zt95syZd4jIsUIGDWCQjo6Oe3/v936v99FHH704AHdwAQKpCKxdu/aVr3/96z88ceLEdaku9LfxlSJy8ODBg3LllfpXPhAojsDTTz8tixYt0gH1j6eLG5mRsiTgsli5sKur68jAwMBbb7rppix9pi8ITJnAK6+8Ipdffvnoc88991ER+Yspd1idDm5+61vf+uUDBw50dnXxkrU6YcdTJfDQQw/JmjVrXhgZGdFZ+0gVqFD+VYUou+sj5V/uxiaNZc6Klc7OzodWrFjxge3bt09P4xBtIVAEgdWrV5/ZtWvXt0dHR1lwkRy4puD/5m/+5m/kmmvIxifHRssQCDz++OPyu7/7u+qK/vF4CD4l8IHyrwSQaJIPAcq/8uFaRq+uipWb3va2t33tmWee6bzwQkray7gxGLM5gb/4i7+Qvr6+n4+MjOguVq/AKhEBFtQnwkSjEAlUcUG9iFD+FeLN7IlPlH95EqiEZrooVuZOnz7977/zne/MePe7353QDZpBoBgCx44dk3e84x1nTp8+/T4R+W4xo/o/Cgvq/Y8hHrRPoIIL6oXyr/bvF66cOgHKv6bO0KUenBMrtVrt0b6+vj+86667nLPNpcBhSzkEbrzxxtFHHnnkK7/+9a9vL8cC/0ZlQb1/McPi7AhUcEG9wqP8K7tbiJ5SEqD8KyUwD5q7Jghufde73rXpxz/+MStvPbh5qmbin/3Zn8mmTZueOnHixNVV830K/rKgfgrwuNRvAlVcUE/5l9/3rO/WU/7lewTj7XdJrFwlIk8++eSTctVV+lc+EHCHwFNPPSVXX93QKPrHU+5Y5rQlLKh3OjwYlyeBii6op/wrz5uKvlsSoPyrJSIvGzgjVjil3sv7pzJGc0p96lCzoD41Mi4IhUBFF9Rr+Cj/CuUm9tAPyr88DFpCk50QK294wxvuuv766z/JKfUJo0azQglwSn163CyoT8+MK8IhUMUF9ZR/hXP/+ugJ5V8+Ri25zS6IFU6pTx4vWhZMgFPq0wNnQX16ZlwRDoGKLqin/CucW9hLTyj/8jJsiY0uW6xwSn3iUNGwaAKcUt8WcRbUt4WNi0IgUNEF9Ro6yr9CuIE99YHyL08Dl8LsUsUKp9SniBRNCyfAKfWpkbOgPjUyLgiFQFUX1FP+Fcod7KcflH/5Gbe0VpcpVjilPm20aF8YgfFT6p8fGRmZzyn1ibCzoD4RJhqFSKDCC+op/wrxhvbIJ8q/PArWFEwtS6xwSv0Ugsal+RLglPr0fFlQn54ZV4RDoKIL6jWAlH+Fcxt75wnlX96FrG2DSxErnFLfdry4sAACnFKfDjIL6tPxonVYBKq6oJ7yr7DuY9+8ofzLt4hNzd4yxAqn1E8tZlydI4HxU+qfPHHixD/NcZiQumZBfUjRxJdUBCq8oJ7yr1R3Co2zJkD5V9ZE3e6vaLHCKfVu3w+Vto5T6lOHnwX1qZFxQSgEKrygXkOYqPzrpz/9qXzwgx+UJ598shH2b37zm7Jq1apMbwEd4+GHH5Y1a9Yk7veuu+6SjRs3xtqzf/9+6e7unuhreHhYlixZkrhv03DHjh3ys5/9TG6//fbzrtX+H3vssdd9PfUAGV5Qr9flE5/4hNxxxx1yxRVXZNhzPl1R/pUPV5d7LVSscEq9y7cCtnFKfap7gAX1qXDROCQCVV5Qn7T8SyflKgp00l6r1eTMmTMNQXHttddmKljSTv51Yr5hwwbZvHlzwy77o7b+8Ic/lP7+fpk+fbpoWxVXKjjaESxx93xae0P6ucnCF8q/sqDoXx+FiRVOqffv5qiSxZxSny7aLKhPx4vWYRGo8IL6xOVfKlSuu+668yb5Ovk/ceJE4+29EQKPPPKIXH311fKtb32r8XU7I6EC5/Of/7ysXr1afvSjHzUyNI8++mjj/5s2bZJbbrmlISa0D/13NIuhfX3oQx9q3Hz6/c985jMNwfS1r31Nrr/++gkhpd+3x7KzC7bNdqbIXP+Tn/zkvEyJESNvf/vbJzIrdrZG7dBPXMZFMzo2C21nskD6949+9KMNIfXLX/5ywm+7fTOmcXbbQs3OrMRxVlvtvk2GzAg/te3ZZ59t8Pyrv/qr85gbP+P8UEFof93OvDX7OuVfYT1Lk3pTlFjhlPqkEaFd4QQ4pT4dchbUp+NF67AIVHhBvQYyUflXq7Iik2X58Ic/3BAzdhZGJ7umfCoqVr7xjW80JsT6MWVLKn7iyqq0T22vk3v9mKzODTfcEJtZ0Qm9lkE98MADr8u46PVRn0wWRifjOrHWTM1FF110nrhSP1RQ2SVW2jYqVmw/bX9sH8zEXgWgCgP9qFAz4kiFmBF2Rgw++OCDDYH2xS9+cUI4Gn52OV5UrMRxVhGjH5ufscFknqJZIx3rsssua1xnYmH7MXv2bNm+fbvceeedDQFmMl56D5i+9f8awxtvvFH27dsn99xzz389ceKEliDzqRCBIsQKp9RX6IbyzVVOqU8dMRbUp0bGBaEQqPKC+qTlXxrrZlkKcx9ES7GioqSZWIn7ejOxEp2Um4m0ioe4MrDJysPUbhUzZmJtSsRMPyoKVETYk+/du3c3RJd+3RZTcWVgk40dXfeja2j0Y9bVmDU1dubDcDZZFxUammGKZm3seBhBpW3jOH/729+OzZTZQszOZJm+TcYrzo93vvOdsZkxO6ti+tmyZYusW7dO/7lIRJ4O5ZmCH8kI5C5WOKU+WSBoVQ4BTqlPxZ0F9alw0TgkAhVfUJ+4/MvEPK4MzGQvdAJ73333TawbcUGsNBNYJrvR19fXyOpoFiAqVkwpmJZ+6UezFqacbSpiJbruJ8rUlJdpSZruZGkzjfvZM2LClJOpH/qJZlamIlaM//b4rfywhZaKLxV30RJCyr9Cepqm9yVvscIp9eljwhUFEeCU+lSgWVCfCheNQyJQ8QX1GspE5V+TTVDtBfbLly9vlGXFlYHpxN+UDD333HPyyU9+Ur7yla801qykyaykLQNT2ydbYK9ZgGgWwSzG1xIm/d65c+caYsZee5O2DEztMBkczc6Yyb+92N8uAzNZGVOOZjYwsMvaTOZHS+6iGaKkYsWUgWnsTLmZZpJsJnGixAi4OD/sTFS0zM2w1eve/e53y9NPP/3/j46OXhnScwVfkhPIU6zkfkp93JubqOsm9XjJJZect5guOaJ0LU2Npj4Umm1dmK7Hqbc2vyR0UaF+om9Vko7QrA65Vcpf+9eHmD5gTZ1sqwV/SW1qtx2n1Kcj59qCenNPX3rppectVE3yTEjnebLW7WyfmqznV3927Hpvc12zXYXiGMTVqScdP66d/SzQ77faOtaVZ2G7Pld5QX2a8q8o3+g2wPYC6maLwe3fV/q7Sn/GP/CBDzQVKzqmbo/8/ve/v+UCe7NQvNluYEawmEX5+m976+LJfm9FhY59zydZYG/3HVfapdkT/e/Nb36zGLFnfqfHtU+y8N7EK0lm5W1ve9vE5gSmtCtuThDd1CC6ON/2w2Sg7E0Q4hbkj9tJ+Ve7D7AArstNrOgp9bfccssfbtq0KbcxkkxMsv4l3SrmSWxq1UeW34/bejH6UJ3qeK3Einl4mV9U0fZqo1kIaNLSU7Wp1fWcUt+K0Gvfd3FBvbmH9M2reZOpFpf181fGdqRlihX77kniu89ipeIL6lOXfyV/stASAq0JUP7VmlEVWuQlJAo5pd5MTDQ9q29K9KNvGswbBV14Zxah6URZd7Ew2xxGt0o0WyJqXerf/u3fNtK4t912W+NNhir9j3/8443tEs0bjCSL3jSTYNLWzd42xNkdPZQp7g2UvuXQVKx+7r333sb/4w6viptI6ERPJ3naR9wWiKZv3S5SbTETQ31z9aUvfamxY4r9luWmm26Siy++uPHWJWq7yaiYHyblH7e4Uncr0XR5dN/7PH4IOaU+FVUnF9Sbe9LsJGTqyG2x0uwtqP2W0zwH7J8n3RpVt1E1i1KVlr0tanRLTfu5Et0+NW67T+0vzjZ9XtkLeE25hvavi1t1R5wnnnhi4pnWbAvUVpmVybaMjb7hVFZDQ0MyOjraeLbaW6dq+cef/MmfNJ5DZutYe2tYm5stVpptSZrqriyoccUX1Cvl1OVfBYWGYSpAgMMfKxDkhC7mIVYKO6XeFis6Cdb6V3thm4oMk1mZrEZWt8mza0/tvnSMn//85xMTBS3HuPvuu2X9+vUT9bZ2DWh0i0CzG0izLRSb2W3i12yLR53UqG2mDKZZqYi20ZrRuFODW20fqTbYWyPatbd2/bD6b+qKm51+a2e4opmVJNcnvJ9bNuOU+paI7AbOLqiPLsg192r0BYY5+M2UaX3kIx95XY21LuY0k2xT791sC85mW21Gz1owEM19H93uM672XZ8ruuONeUlgfNG+9PmhzzO105wyHbcFqraN20lHv64vbJo9B+3Fufb2qyqg9EWNOQPD20/0WAAACj1JREFUPE/Un7itYyc7I0OfhVrOE7dVaREvKVLd+SJS9QX1Uyn/Ssua9hCIEuDwR+4Jm0DmYqXIU+rtiUl0kZfZKjBusmBO07UPmzIZkLi91M1EKLowLe6QozixYu8Qon3ZWyg2s9sEqdkWjyoiBgYGYgWTXUo1WRncZNtH6vhmUmF8MgsMdftA7TeaeTH/jvsRi9phv1meLDOT9Y8rp9QnJur0gnpbrNiZQLO9pooKrWPXbKj5mEPcdDJuDobT79mHxZkFv8224Gx2CF2akqzJtkA15wvY4sYsONaJvo5jarrTjNnqOWieJ3b2RJ8j0THinl3RrWPjMlfm5UarQ/wS3505N2RBvVD+lfM9RveTE6D8izskN7FS9Cn1ZYkVnaxrZsXedSM6sbcX2JcpVpqVgelkbdmyZbJnz57Y7SPNBLCnp6fxVlffUOtHxVUzsWJPeKL7uacRTXn9iHJKfXKyri2oj1oel53TRd6nT59+3XkHtniPruGyD1SzdydqtdYtutWm2hd3MF2z7VubnddgSsHe8573NN7sqzAxWdM8xYr94sEIOc3E6IFucWdE2FlWW6zY6+GUSdwLIf16lJ8+L136VHxBvYaC8i+XbsiK2UL5V8UCnsDdLDMrhZ9Sn0astCoDS5NZ+dSnPjVxYq1maexf0GnLwFplVlqVgZk3wXHbEdqTAnPCrH7N2BstZ4tuO6jtvvOd78iVV17ZmDQ12zEkSRlXtAzMnhjmuZOS+RnglPoET4PxJi4uqG8lVvT7JtOpa7fMYWP2ycoquqNnJZhSKlMGFreVqv6Mm/Kn3/md3zlvXYldqhUnVuwy1GbbfcZN8DUjtHHjxonTvdOWgUXPKGhVDhs9o8G0V7GiPuq/bQ7NysCia4ai287aZWD2VqUuiZWqL6in/Cv5s5KW2ROg/Ct7piH0mJVYKeWU+jRixSzsbrbAPo1Y0cW8uv+5WYyqbwF0wq3ZBy3j0K/rhCnJAvtWYiX6FtJeEByd8Ntva+2bM3qyrb11cbPFtnFCxxYrSRfYGzsmKwNrdyvlpD+AnFKflFSjnZML6pOIlWjWpNkCe7t8U8ueDh8+3MgW2uvQjKiP21IzbrMMM1Z0+1R7G1Z78f1kW6BGXxrY69HyXGBvl2+Zn0kdT+1+8cUXGyV1cVuWKiuzdayKEVN+p310dnaKZmdbPQtT3aE5NmZBfVjlX9GXfWluHf05V7EeFdLR36f2dsym/2ZrRZutLU1jV+htKf8KPcLt+ZeJWOGU+vbgc1UxBDilPjFnZxfUJ/aAhpkSqNLkigX1jVsnqPKvqYiVZtug20Ik7mgAI/rjREyVfp7aeRBR/tUOtWpck4VY4ZT6atwrXnrJKfWJw+b0gvrEXtAwUwJVmVyxoL5x2+jp4AcPHjzYKP0N4RMVK3Gb4sRt328fexB3JIDNxhY1ZtMa3RVTD2+M7sKpP08PPPBA43L93WRXFTQ73iCu+kLXjJljDzRrqWWct956a2ML8eh6UV/iSPmXL5Eqx86pipXcT6kvBwujhkCAU+qTR9H1BfXJPaElBNITYEF9WOVf5g6wxYp+zRwhYK+X0sm+fuxt+nWtW7PMin13af/2GWHmGrtPu72KFbMVuCml1nVytm36dy3x1g187LVhKoDs3fjUXrMmzy6zTnJIa/qfkPyvoPwrf8Y+jzAlsVLEKfU+w8X2cglwSn0y/j4sqE/mCa0gkJ4AC+obzIIq/4oTK7r2JMlhzmaNShKxoge13njjjY3DkG2R0Gw3wWimspm4aXW8gb0bnxnbHIDdKhOU/ick/yso/8qfse8jTEWsFHJKve+Asb8cApxSn5i7FwvqE3tDQwikIMCC+gas4Mq/4sSKfi26s529a55Za2LOY3rwwQcb26A326kuKmbiDmONrlvJS6wYf6M+uHjYavTHk/KvFA+sCjdtV6wUdkp9hWOD620S4JT6xOBYUJ8YFQ1DI8CC+lcjOnv27MfXr1//z7X0KLSPXQZml2bZC+OjX9e1ILqzZzOxYrIzX/3qV5sKmbSZFeVuStT076YMLHrkgtlqPZpZsceLHvbsekwp/3I9Qm7Y15ZYKfKUejcwYYVPBDilPlG0WFCfCBONQiTAgvqJqAZZ/hWXWTFnL+kidM2e6H+6CN4IAt3GXD+mjMoseLfLquytyO2fi2jpVVqxYg6Rjtsq3d5SXG18+eWX5SMf+UjjgOY77rijUYIWtcuXUjDKv0J8uubjU2qxUvQp9fm4Ta+hErj99tvPDQwM/HW9Xn9vqD5m4RcL6rOgSB++EmBBfSNywZZ/+XpfVsluyr+qFO2p+5pWrBR+Sv3UXaSHqhDglPpkkWZBfTJOtAqTAAvqX41ryOVfYd65YXlF+VdY8czbmzRipZRT6vMGQP9hEOCU+sRxZEF9YlQ0DI0AC+onIhp0+Vdo921o/lD+FVpE8/cnsVjhlPr8g8EI7RPglPpE7FhQnwgTjUIkwIL6iahS/hXiDe6JT5R/eRIox8xMKlY4pd6xwGHOawQ4pT7R3cCC+kSYaBQiARbUvxZVyr9CvMP98YnyL39i5ZKlScQKp9S7FDFsOY8Ap9QnuyFYUJ+ME63CJMCC+om4Uv4V5i3uhVeUf3kRJieNbClWOKXeybhh1DgBTqlvfSuwoL41I1qES4AF9ROxpfwr3Nvcec8o/3I+RE4b2EqscEq90+GrtnGcUp8o/iyoT4SJRiESYEH9a1Gl/CvEO9wfnyj/8idWLlo6mVjhlHoXI4ZNDQKcUp/oRmBBfSJMNAqRAAvqz4sq5V8h3uSe+ET5lyeBctjMpmJl9uzZT27cuPGqW2+91WHzMa2qBDilvmXkWVDfEhENQiXAgvrzIkv5V6g3ugd+Uf7lQZA8MDFWrHBKvQeRq7CJnFLfOvgsqG/NiBbhEmBB/Wuxpfwr3PvcB88o//IhSu7bGCdWOKXe/bhV1kJOqW8dehbUt2ZEi3AJsKD+vNhS/hXure68Z5R/OR8ibwyMihU9pf7ZgYGBS2+66SZvnMDQahDglPpEcWZBfSJMNAqRAAvqz4sq5V8h3uSe+ET5lyeB8sTM88QKp9R7ErWKmskp9S0Dz4L6lohoECoBFtSfH1nKv0K90/3wi/IvP+Lki5W2WOGUel+iVkE7OaW+ZdBZUN8SEQ1CJcCC+tdFlvKvUG92D/yi/MuDIHlmohErnFLvWeCqZC6n1LeONgvqWzOiRbgEWFB/Xmwp/wr3VnfeM8q/nA+RlwY2xAqn1HsZu8oYPX5K/Zd//etfb6yM0ykcZUF9Clg0DY4AC+rPDynlX8Hd4l45RPmXV+HyxlgVK5xS7024qmcop9S3jDkL6lsiokGoBFhQ/7rIUv4V6s3ugV+Uf3kQJE9NvGDBggXPHj58eJ6n9mN24AQWLFhw9PDhw8v00PrAXW3LvYULFx45dOjQZW1dzEUQ8JzAwoULnz106ND/KSKPe+5KJubzPMgEI520SWD85/FficjTbXbBZRCIJfC/ABIq/I4s/hti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62" name="Picture 14" descr="C:\Users\Administrator\Downloads\Untitled Diagram (1).png"/>
          <p:cNvPicPr>
            <a:picLocks noChangeAspect="1" noChangeArrowheads="1"/>
          </p:cNvPicPr>
          <p:nvPr/>
        </p:nvPicPr>
        <p:blipFill>
          <a:blip r:embed="rId2"/>
          <a:srcRect/>
          <a:stretch>
            <a:fillRect/>
          </a:stretch>
        </p:blipFill>
        <p:spPr bwMode="auto">
          <a:xfrm>
            <a:off x="3263900" y="639763"/>
            <a:ext cx="6134100" cy="5691322"/>
          </a:xfrm>
          <a:prstGeom prst="rect">
            <a:avLst/>
          </a:prstGeom>
          <a:noFill/>
        </p:spPr>
      </p:pic>
    </p:spTree>
    <p:extLst>
      <p:ext uri="{BB962C8B-B14F-4D97-AF65-F5344CB8AC3E}">
        <p14:creationId xmlns:p14="http://schemas.microsoft.com/office/powerpoint/2010/main" xmlns="" val="172869545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xmlns="" val="3021781986"/>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5433FD9677674A86E1B9121C25F6A2" ma:contentTypeVersion="10" ma:contentTypeDescription="Create a new document." ma:contentTypeScope="" ma:versionID="93f44f443900ebe209c401f17a9c1721">
  <xsd:schema xmlns:xsd="http://www.w3.org/2001/XMLSchema" xmlns:xs="http://www.w3.org/2001/XMLSchema" xmlns:p="http://schemas.microsoft.com/office/2006/metadata/properties" xmlns:ns3="4c07b304-0ebf-4890-a7cf-330a13c43ff4" targetNamespace="http://schemas.microsoft.com/office/2006/metadata/properties" ma:root="true" ma:fieldsID="ef215313dd4f97df8787bd73c07f7e2d" ns3:_="">
    <xsd:import namespace="4c07b304-0ebf-4890-a7cf-330a13c43ff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07b304-0ebf-4890-a7cf-330a13c43f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837918-DEC2-4FE0-AE5B-992E368056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07b304-0ebf-4890-a7cf-330a13c43f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DE34AA-B26D-4BCC-B13A-A91CBB454EF2}">
  <ds:schemaRefs>
    <ds:schemaRef ds:uri="http://schemas.microsoft.com/sharepoint/v3/contenttype/forms"/>
  </ds:schemaRefs>
</ds:datastoreItem>
</file>

<file path=customXml/itemProps3.xml><?xml version="1.0" encoding="utf-8"?>
<ds:datastoreItem xmlns:ds="http://schemas.openxmlformats.org/officeDocument/2006/customXml" ds:itemID="{9C041669-84FC-4064-8457-B32FC47DF5D5}">
  <ds:schemaRef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4c07b304-0ebf-4890-a7cf-330a13c43ff4"/>
    <ds:schemaRef ds:uri="http://www.w3.org/XML/1998/namespace"/>
    <ds:schemaRef ds:uri="http://purl.org/dc/dcmityp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682</TotalTime>
  <Words>258</Words>
  <Application>Microsoft Office PowerPoint</Application>
  <PresentationFormat>Custom</PresentationFormat>
  <Paragraphs>59</Paragraphs>
  <Slides>6</Slides>
  <Notes>3</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Office Theme</vt:lpstr>
      <vt:lpstr>1_Office Theme</vt:lpstr>
      <vt:lpstr>Slide 1</vt:lpstr>
      <vt:lpstr>Team and Use Case</vt:lpstr>
      <vt:lpstr>Use Case</vt:lpstr>
      <vt:lpstr>Technical Solution</vt:lpstr>
      <vt:lpstr>Architecture Flow Diagram </vt:lpstr>
      <vt:lpstr>Thank You</vt:lpstr>
    </vt:vector>
  </TitlesOfParts>
  <Company>Infosys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Rajesh Kumar Palanichamy</dc:creator>
  <cp:lastModifiedBy>Administrator</cp:lastModifiedBy>
  <cp:revision>16</cp:revision>
  <dcterms:created xsi:type="dcterms:W3CDTF">2018-07-31T07:02:55Z</dcterms:created>
  <dcterms:modified xsi:type="dcterms:W3CDTF">2020-05-04T13:21:04Z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y fmtid="{D5CDD505-2E9C-101B-9397-08002B2CF9AE}" pid="18" name="ContentTypeId">
    <vt:lpwstr>0x010100DF5433FD9677674A86E1B9121C25F6A2</vt:lpwstr>
  </property>
</Properties>
</file>