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4" r:id="rId9"/>
    <p:sldId id="262" r:id="rId10"/>
    <p:sldId id="263"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86DA0E5-5D0D-43D9-8697-839142E1551C}" type="datetimeFigureOut">
              <a:rPr lang="en-US" smtClean="0"/>
              <a:t>5/10/2017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E5D1E2D-B8BA-4D99-934E-C69964792AC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6DA0E5-5D0D-43D9-8697-839142E1551C}"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6DA0E5-5D0D-43D9-8697-839142E1551C}"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6DA0E5-5D0D-43D9-8697-839142E1551C}"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6DA0E5-5D0D-43D9-8697-839142E1551C}"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E5D1E2D-B8BA-4D99-934E-C69964792AC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6DA0E5-5D0D-43D9-8697-839142E1551C}"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6DA0E5-5D0D-43D9-8697-839142E1551C}"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6DA0E5-5D0D-43D9-8697-839142E1551C}"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DA0E5-5D0D-43D9-8697-839142E1551C}"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6DA0E5-5D0D-43D9-8697-839142E1551C}"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6DA0E5-5D0D-43D9-8697-839142E1551C}"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D1E2D-B8BA-4D99-934E-C69964792A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86DA0E5-5D0D-43D9-8697-839142E1551C}" type="datetimeFigureOut">
              <a:rPr lang="en-US" smtClean="0"/>
              <a:t>5/10/2017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E5D1E2D-B8BA-4D99-934E-C69964792AC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oo.gl/WaJxov?utm_source=blog&amp;utm_medium=button&amp;utm_campaign=blog-view-upcoming-devops-batch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DevOps</a:t>
            </a:r>
            <a:r>
              <a:rPr lang="en-US" dirty="0" smtClean="0"/>
              <a:t/>
            </a:r>
            <a:br>
              <a:rPr lang="en-US" dirty="0" smtClean="0"/>
            </a:br>
            <a:r>
              <a:rPr lang="en-US" dirty="0" smtClean="0"/>
              <a:t>(The Basics &amp; Git Commands)</a:t>
            </a:r>
            <a:endParaRPr lang="en-US" dirty="0"/>
          </a:p>
        </p:txBody>
      </p:sp>
      <p:sp>
        <p:nvSpPr>
          <p:cNvPr id="3" name="Subtitle 2"/>
          <p:cNvSpPr>
            <a:spLocks noGrp="1"/>
          </p:cNvSpPr>
          <p:nvPr>
            <p:ph type="subTitle" idx="1"/>
          </p:nvPr>
        </p:nvSpPr>
        <p:spPr/>
        <p:txBody>
          <a:bodyPr/>
          <a:lstStyle/>
          <a:p>
            <a:endParaRPr lang="en-US" dirty="0" smtClean="0"/>
          </a:p>
          <a:p>
            <a:r>
              <a:rPr lang="en-US" dirty="0"/>
              <a:t> </a:t>
            </a:r>
            <a:r>
              <a:rPr lang="en-US" dirty="0" smtClean="0"/>
              <a:t>      by </a:t>
            </a:r>
            <a:endParaRPr lang="en-US" dirty="0"/>
          </a:p>
          <a:p>
            <a:r>
              <a:rPr lang="en-US" dirty="0" smtClean="0"/>
              <a:t>         </a:t>
            </a:r>
            <a:r>
              <a:rPr lang="en-US" dirty="0" err="1" smtClean="0"/>
              <a:t>Suganya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r>
              <a:rPr lang="en-US" dirty="0" smtClean="0"/>
              <a:t>Git Commit : </a:t>
            </a:r>
            <a:r>
              <a:rPr lang="en-US" dirty="0" smtClean="0"/>
              <a:t>Takes all of the changes written in the index, creates a new commit object pointing to it and sets the branch to point to that new commit</a:t>
            </a:r>
            <a:r>
              <a:rPr lang="en-US" dirty="0" smtClean="0"/>
              <a:t>.</a:t>
            </a:r>
          </a:p>
          <a:p>
            <a:r>
              <a:rPr lang="en-US" dirty="0" smtClean="0"/>
              <a:t>Git </a:t>
            </a:r>
            <a:r>
              <a:rPr lang="en-US" dirty="0" err="1" smtClean="0"/>
              <a:t>Starsh</a:t>
            </a:r>
            <a:r>
              <a:rPr lang="en-US" dirty="0" smtClean="0"/>
              <a:t>  : Similar to “commit”, helps in freezing the code.</a:t>
            </a:r>
          </a:p>
          <a:p>
            <a:r>
              <a:rPr lang="en-US" dirty="0" smtClean="0"/>
              <a:t>Git Checkout :  </a:t>
            </a:r>
            <a:r>
              <a:rPr lang="en-US" dirty="0" smtClean="0"/>
              <a:t>Checks out a different branch – switches branches by updating the index, working tree, and HEAD to reflect the chosen branch</a:t>
            </a:r>
            <a:r>
              <a:rPr lang="en-US" dirty="0" smtClean="0"/>
              <a:t>.</a:t>
            </a:r>
          </a:p>
          <a:p>
            <a:r>
              <a:rPr lang="en-US" dirty="0" smtClean="0"/>
              <a:t>Git merge : </a:t>
            </a:r>
            <a:r>
              <a:rPr lang="en-US" dirty="0" smtClean="0"/>
              <a:t>Merges one or more branches into your current branch and automatically creates a new commit if there are no conflicts.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lstStyle/>
          <a:p>
            <a:r>
              <a:rPr lang="en-US" dirty="0" smtClean="0"/>
              <a:t>Git Tag :  </a:t>
            </a:r>
            <a:r>
              <a:rPr lang="en-US" dirty="0" smtClean="0"/>
              <a:t>Tags a specific commit with a simple, human readable handle that never </a:t>
            </a:r>
            <a:r>
              <a:rPr lang="en-US" dirty="0" smtClean="0"/>
              <a:t>moves</a:t>
            </a:r>
          </a:p>
          <a:p>
            <a:r>
              <a:rPr lang="en-US" dirty="0" smtClean="0"/>
              <a:t>Git branch  :  Displays branch name.</a:t>
            </a:r>
          </a:p>
          <a:p>
            <a:r>
              <a:rPr lang="en-US" dirty="0" smtClean="0"/>
              <a:t>Git  </a:t>
            </a:r>
            <a:r>
              <a:rPr lang="en-US" dirty="0" err="1" smtClean="0"/>
              <a:t>gc</a:t>
            </a:r>
            <a:r>
              <a:rPr lang="en-US" dirty="0" smtClean="0"/>
              <a:t>  :  Garbage collector.</a:t>
            </a:r>
          </a:p>
          <a:p>
            <a:r>
              <a:rPr lang="en-US" dirty="0" smtClean="0"/>
              <a:t>Git Diff  : helps to know about code commit difference in the multiple branches after commit/push.</a:t>
            </a:r>
          </a:p>
          <a:p>
            <a:r>
              <a:rPr lang="en-US" dirty="0" smtClean="0"/>
              <a:t>Git </a:t>
            </a:r>
            <a:r>
              <a:rPr lang="en-US" dirty="0" err="1" smtClean="0"/>
              <a:t>grep</a:t>
            </a:r>
            <a:r>
              <a:rPr lang="en-US" dirty="0" smtClean="0"/>
              <a:t> : Search codes.</a:t>
            </a:r>
          </a:p>
          <a:p>
            <a:r>
              <a:rPr lang="en-US" dirty="0" smtClean="0"/>
              <a:t>Git </a:t>
            </a:r>
            <a:r>
              <a:rPr lang="en-US" dirty="0" err="1" smtClean="0"/>
              <a:t>fsck</a:t>
            </a:r>
            <a:r>
              <a:rPr lang="en-US" dirty="0" smtClean="0"/>
              <a:t> : Displays old and unused codes.</a:t>
            </a:r>
          </a:p>
          <a:p>
            <a:r>
              <a:rPr lang="en-US" dirty="0" smtClean="0"/>
              <a:t>Git prune : Delete all old files.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p:spPr>
        <p:txBody>
          <a:bodyPr/>
          <a:lstStyle/>
          <a:p>
            <a:r>
              <a:rPr lang="en-US" dirty="0" smtClean="0"/>
              <a:t>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err="1"/>
              <a:t>DevOps</a:t>
            </a:r>
            <a:r>
              <a:rPr lang="en-US" dirty="0"/>
              <a:t> is a Software Development approach which involves Continuous Development, Continuous Testing, Continuous Integration, Continuous Deployment and Continuous Monitoring of the software throughout its development life cycle</a:t>
            </a:r>
            <a:r>
              <a:rPr lang="en-US" dirty="0" smtClean="0"/>
              <a:t>.</a:t>
            </a:r>
          </a:p>
          <a:p>
            <a:r>
              <a:rPr lang="en-US" dirty="0"/>
              <a:t> </a:t>
            </a:r>
            <a:r>
              <a:rPr lang="en-US" dirty="0" err="1"/>
              <a:t>DevOps</a:t>
            </a:r>
            <a:r>
              <a:rPr lang="en-US" dirty="0"/>
              <a:t> is the preferred approach to develop high quality software in shorter development cycles which results in greater customer satisfaction.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Life Cycle :</a:t>
            </a:r>
            <a:endParaRPr lang="en-US" dirty="0"/>
          </a:p>
        </p:txBody>
      </p:sp>
      <p:pic>
        <p:nvPicPr>
          <p:cNvPr id="4" name="Content Placeholder 3" descr="devops-lifeycle-devops-tutorial-Edureka-300x148.png"/>
          <p:cNvPicPr>
            <a:picLocks noGrp="1" noChangeAspect="1"/>
          </p:cNvPicPr>
          <p:nvPr>
            <p:ph idx="1"/>
          </p:nvPr>
        </p:nvPicPr>
        <p:blipFill>
          <a:blip r:embed="rId2" cstate="print"/>
          <a:stretch>
            <a:fillRect/>
          </a:stretch>
        </p:blipFill>
        <p:spPr>
          <a:xfrm>
            <a:off x="762000" y="1676400"/>
            <a:ext cx="7414054" cy="3657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04560"/>
          </a:xfrm>
        </p:spPr>
        <p:txBody>
          <a:bodyPr>
            <a:normAutofit/>
          </a:bodyPr>
          <a:lstStyle/>
          <a:p>
            <a:endParaRPr lang="en-US" dirty="0" smtClean="0"/>
          </a:p>
          <a:p>
            <a:r>
              <a:rPr lang="en-US" dirty="0" err="1" smtClean="0"/>
              <a:t>DevOps</a:t>
            </a:r>
            <a:r>
              <a:rPr lang="en-US" dirty="0" smtClean="0"/>
              <a:t> </a:t>
            </a:r>
            <a:r>
              <a:rPr lang="en-US" dirty="0"/>
              <a:t>Lifecycle can be broadly broken down into the below </a:t>
            </a:r>
            <a:r>
              <a:rPr lang="en-US" dirty="0" err="1"/>
              <a:t>DevOps</a:t>
            </a:r>
            <a:r>
              <a:rPr lang="en-US" dirty="0"/>
              <a:t> Stages:</a:t>
            </a:r>
          </a:p>
          <a:p>
            <a:r>
              <a:rPr lang="en-US" dirty="0"/>
              <a:t>Continuous Development</a:t>
            </a:r>
          </a:p>
          <a:p>
            <a:r>
              <a:rPr lang="en-US" dirty="0"/>
              <a:t>Continuous Integration</a:t>
            </a:r>
          </a:p>
          <a:p>
            <a:r>
              <a:rPr lang="en-US" dirty="0"/>
              <a:t>Continuous Testing</a:t>
            </a:r>
          </a:p>
          <a:p>
            <a:r>
              <a:rPr lang="en-US" dirty="0"/>
              <a:t>Continuous Monitoring</a:t>
            </a:r>
          </a:p>
          <a:p>
            <a:r>
              <a:rPr lang="en-US" dirty="0"/>
              <a:t>Virtualization and Containerization</a:t>
            </a:r>
          </a:p>
          <a:p>
            <a:r>
              <a:rPr lang="en-US" dirty="0"/>
              <a:t>These stages are the building blocks to achieve </a:t>
            </a:r>
            <a:r>
              <a:rPr lang="en-US" dirty="0" err="1"/>
              <a:t>DevOps</a:t>
            </a:r>
            <a:r>
              <a:rPr lang="en-US" dirty="0"/>
              <a:t> as a whole.</a:t>
            </a:r>
          </a:p>
          <a:p>
            <a:pPr>
              <a:buNone/>
            </a:pPr>
            <a:r>
              <a:rPr lang="en-US" dirty="0">
                <a:hlinkClick r:id="rId2"/>
              </a:rPr>
              <a:t/>
            </a:r>
            <a:br>
              <a:rPr lang="en-US" dirty="0">
                <a:hlinkClick r:id="rId2"/>
              </a:rPr>
            </a:br>
            <a:endParaRPr lang="en-US" dirty="0"/>
          </a:p>
        </p:txBody>
      </p:sp>
    </p:spTree>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 Tools </a:t>
            </a:r>
            <a:endParaRPr lang="en-US" dirty="0"/>
          </a:p>
        </p:txBody>
      </p:sp>
      <p:pic>
        <p:nvPicPr>
          <p:cNvPr id="4" name="Content Placeholder 3" descr="DevOps-Tools-DevOps-Tutorial-Edureka-1.png"/>
          <p:cNvPicPr>
            <a:picLocks noGrp="1" noChangeAspect="1"/>
          </p:cNvPicPr>
          <p:nvPr>
            <p:ph idx="1"/>
          </p:nvPr>
        </p:nvPicPr>
        <p:blipFill>
          <a:blip r:embed="rId2" cstate="print"/>
          <a:srcRect t="4157"/>
          <a:stretch>
            <a:fillRect/>
          </a:stretch>
        </p:blipFill>
        <p:spPr>
          <a:xfrm>
            <a:off x="1295400" y="1828800"/>
            <a:ext cx="6610350" cy="380682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endParaRPr lang="en-US" dirty="0"/>
          </a:p>
        </p:txBody>
      </p:sp>
      <p:sp>
        <p:nvSpPr>
          <p:cNvPr id="3" name="Content Placeholder 2"/>
          <p:cNvSpPr>
            <a:spLocks noGrp="1"/>
          </p:cNvSpPr>
          <p:nvPr>
            <p:ph idx="1"/>
          </p:nvPr>
        </p:nvSpPr>
        <p:spPr/>
        <p:txBody>
          <a:bodyPr/>
          <a:lstStyle/>
          <a:p>
            <a:pPr algn="just"/>
            <a:r>
              <a:rPr lang="en-US" dirty="0" smtClean="0"/>
              <a:t>As </a:t>
            </a:r>
            <a:r>
              <a:rPr lang="en-US" b="1" dirty="0" smtClean="0"/>
              <a:t>Git</a:t>
            </a:r>
            <a:r>
              <a:rPr lang="en-US" dirty="0" smtClean="0"/>
              <a:t> is a distributed version control system, it can be </a:t>
            </a:r>
            <a:r>
              <a:rPr lang="en-US" b="1" dirty="0" smtClean="0"/>
              <a:t>used</a:t>
            </a:r>
            <a:r>
              <a:rPr lang="en-US" dirty="0" smtClean="0"/>
              <a:t> as a server out of the box</a:t>
            </a:r>
            <a:r>
              <a:rPr lang="en-US" dirty="0" smtClean="0"/>
              <a:t>.</a:t>
            </a:r>
          </a:p>
          <a:p>
            <a:pPr algn="just"/>
            <a:r>
              <a:rPr lang="en-US" dirty="0" smtClean="0"/>
              <a:t> </a:t>
            </a:r>
            <a:r>
              <a:rPr lang="en-US" dirty="0" smtClean="0"/>
              <a:t>Dedicated </a:t>
            </a:r>
            <a:r>
              <a:rPr lang="en-US" b="1" dirty="0" smtClean="0"/>
              <a:t>Git</a:t>
            </a:r>
            <a:r>
              <a:rPr lang="en-US" dirty="0" smtClean="0"/>
              <a:t> server software helps, amongst other features, to add access control, display the contents of a </a:t>
            </a:r>
            <a:r>
              <a:rPr lang="en-US" b="1" dirty="0" smtClean="0"/>
              <a:t>Git</a:t>
            </a:r>
            <a:r>
              <a:rPr lang="en-US" dirty="0" smtClean="0"/>
              <a:t> repository via the web, and help managing multiple repositories.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 How Git fits in </a:t>
            </a:r>
            <a:r>
              <a:rPr lang="en-US" dirty="0" err="1" smtClean="0"/>
              <a:t>DevOps</a:t>
            </a:r>
            <a:endParaRPr lang="en-US" dirty="0"/>
          </a:p>
        </p:txBody>
      </p:sp>
      <p:pic>
        <p:nvPicPr>
          <p:cNvPr id="4" name="Content Placeholder 3" descr="Git-In-Devops-What-Is-Git-Edureka-2-768x318.png"/>
          <p:cNvPicPr>
            <a:picLocks noGrp="1" noChangeAspect="1"/>
          </p:cNvPicPr>
          <p:nvPr>
            <p:ph idx="1"/>
          </p:nvPr>
        </p:nvPicPr>
        <p:blipFill>
          <a:blip r:embed="rId2" cstate="print"/>
          <a:stretch>
            <a:fillRect/>
          </a:stretch>
        </p:blipFill>
        <p:spPr>
          <a:xfrm>
            <a:off x="304799" y="1828800"/>
            <a:ext cx="8649419" cy="3581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Commands in Git</a:t>
            </a:r>
            <a:endParaRPr lang="en-US" dirty="0"/>
          </a:p>
        </p:txBody>
      </p:sp>
      <p:sp>
        <p:nvSpPr>
          <p:cNvPr id="5" name="Content Placeholder 4"/>
          <p:cNvSpPr>
            <a:spLocks noGrp="1"/>
          </p:cNvSpPr>
          <p:nvPr>
            <p:ph idx="1"/>
          </p:nvPr>
        </p:nvSpPr>
        <p:spPr>
          <a:xfrm>
            <a:off x="0" y="1371600"/>
            <a:ext cx="9144000" cy="4953000"/>
          </a:xfrm>
        </p:spPr>
        <p:txBody>
          <a:bodyPr>
            <a:noAutofit/>
          </a:bodyPr>
          <a:lstStyle/>
          <a:p>
            <a:r>
              <a:rPr lang="en-US" dirty="0" smtClean="0"/>
              <a:t>Git config :  Create &amp; Configure </a:t>
            </a:r>
            <a:r>
              <a:rPr lang="en-US" dirty="0" err="1" smtClean="0"/>
              <a:t>git</a:t>
            </a:r>
            <a:r>
              <a:rPr lang="en-US" dirty="0" smtClean="0"/>
              <a:t> repository.</a:t>
            </a:r>
          </a:p>
          <a:p>
            <a:r>
              <a:rPr lang="en-US" dirty="0" smtClean="0"/>
              <a:t>Git init 	    :   Initialization of repository                       functionality.</a:t>
            </a:r>
          </a:p>
          <a:p>
            <a:r>
              <a:rPr lang="en-US" dirty="0" smtClean="0"/>
              <a:t>Git clone   : Clone your repository as a replica to take a copy of your own repository to create new one.</a:t>
            </a:r>
          </a:p>
          <a:p>
            <a:r>
              <a:rPr lang="en-US" dirty="0" smtClean="0"/>
              <a:t>Git push    :  </a:t>
            </a:r>
            <a:r>
              <a:rPr lang="en-US" dirty="0" smtClean="0"/>
              <a:t>Pushes all the modified local objects to the remote repository and advances its branches. </a:t>
            </a:r>
            <a:endParaRPr lang="en-US" dirty="0" smtClean="0"/>
          </a:p>
          <a:p>
            <a:r>
              <a:rPr lang="en-US" dirty="0" smtClean="0"/>
              <a:t>Git pull	     :  </a:t>
            </a:r>
            <a:r>
              <a:rPr lang="en-US" dirty="0" smtClean="0"/>
              <a:t>Fetches the files from the remote repository and merges it with your local one. </a:t>
            </a:r>
            <a:endParaRPr lang="en-US" dirty="0" smtClean="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81000"/>
            <a:ext cx="8229600" cy="5928360"/>
          </a:xfrm>
        </p:spPr>
        <p:txBody>
          <a:bodyPr>
            <a:normAutofit fontScale="92500"/>
          </a:bodyPr>
          <a:lstStyle/>
          <a:p>
            <a:r>
              <a:rPr lang="en-US" dirty="0" smtClean="0"/>
              <a:t>Git fetch   :   </a:t>
            </a:r>
            <a:r>
              <a:rPr lang="en-US" dirty="0" smtClean="0"/>
              <a:t>Fetches all the objects from the remote repository that are not present in the local one. </a:t>
            </a:r>
            <a:endParaRPr lang="en-US" dirty="0" smtClean="0"/>
          </a:p>
          <a:p>
            <a:r>
              <a:rPr lang="en-US" dirty="0" smtClean="0"/>
              <a:t>Git Status  :  </a:t>
            </a:r>
            <a:r>
              <a:rPr lang="en-US" dirty="0" smtClean="0"/>
              <a:t>Shows you the status of files in the index versus the working directory. It will list out files that are untracked (only in your working directory), modified (tracked but not yet updated in your index), and staged (added to your index and ready for committing</a:t>
            </a:r>
            <a:r>
              <a:rPr lang="en-US" dirty="0" smtClean="0"/>
              <a:t>).</a:t>
            </a:r>
          </a:p>
          <a:p>
            <a:r>
              <a:rPr lang="en-US" dirty="0" smtClean="0"/>
              <a:t>Git add	     :   </a:t>
            </a:r>
            <a:r>
              <a:rPr lang="en-US" dirty="0" smtClean="0"/>
              <a:t>Adds files changes in your working directory to your index. Example: </a:t>
            </a:r>
            <a:r>
              <a:rPr lang="en-US" dirty="0" err="1" smtClean="0"/>
              <a:t>git</a:t>
            </a:r>
            <a:r>
              <a:rPr lang="en-US" dirty="0" smtClean="0"/>
              <a:t> add .</a:t>
            </a:r>
          </a:p>
          <a:p>
            <a:r>
              <a:rPr lang="en-US" dirty="0" smtClean="0"/>
              <a:t>Git </a:t>
            </a:r>
            <a:r>
              <a:rPr lang="en-US" dirty="0" err="1" smtClean="0"/>
              <a:t>rm</a:t>
            </a:r>
            <a:r>
              <a:rPr lang="en-US" dirty="0" smtClean="0"/>
              <a:t>        :   </a:t>
            </a:r>
            <a:r>
              <a:rPr lang="en-US" dirty="0" smtClean="0"/>
              <a:t>Removes files from your index and your working directory so they will not be </a:t>
            </a:r>
            <a:r>
              <a:rPr lang="en-US" dirty="0" smtClean="0"/>
              <a:t>tracked.</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142</TotalTime>
  <Words>298</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DevOps (The Basics &amp; Git Commands)</vt:lpstr>
      <vt:lpstr>What is DevOps?</vt:lpstr>
      <vt:lpstr>DevOps Life Cycle :</vt:lpstr>
      <vt:lpstr>Slide 4</vt:lpstr>
      <vt:lpstr>DevOps - Tools </vt:lpstr>
      <vt:lpstr>Git </vt:lpstr>
      <vt:lpstr>Git : How Git fits in DevOps</vt:lpstr>
      <vt:lpstr>Basic Commands in Git</vt:lpstr>
      <vt:lpstr>Slide 9</vt:lpstr>
      <vt:lpstr>Slide 10</vt:lpstr>
      <vt:lpstr>Slide 11</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(The Basics &amp; Git Commands)</dc:title>
  <dc:creator>Suganya</dc:creator>
  <cp:lastModifiedBy>Suganya</cp:lastModifiedBy>
  <cp:revision>30</cp:revision>
  <dcterms:created xsi:type="dcterms:W3CDTF">2017-05-10T11:55:36Z</dcterms:created>
  <dcterms:modified xsi:type="dcterms:W3CDTF">2017-05-10T14:18:23Z</dcterms:modified>
</cp:coreProperties>
</file>