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7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3" r:id="rId15"/>
    <p:sldId id="272" r:id="rId16"/>
    <p:sldId id="274" r:id="rId17"/>
    <p:sldId id="275" r:id="rId18"/>
    <p:sldId id="277" r:id="rId19"/>
    <p:sldId id="276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ganya bala" userId="ee3ce1fb5efff3b1" providerId="LiveId" clId="{E6E4D9C2-B5B0-4907-AABE-5F32DADC6658}"/>
    <pc:docChg chg="custSel addSld delSld modSld">
      <pc:chgData name="suganya bala" userId="ee3ce1fb5efff3b1" providerId="LiveId" clId="{E6E4D9C2-B5B0-4907-AABE-5F32DADC6658}" dt="2024-10-01T09:53:18.823" v="941" actId="113"/>
      <pc:docMkLst>
        <pc:docMk/>
      </pc:docMkLst>
      <pc:sldChg chg="modSp new add del">
        <pc:chgData name="suganya bala" userId="ee3ce1fb5efff3b1" providerId="LiveId" clId="{E6E4D9C2-B5B0-4907-AABE-5F32DADC6658}" dt="2024-10-01T08:07:39.241" v="134" actId="2696"/>
        <pc:sldMkLst>
          <pc:docMk/>
          <pc:sldMk cId="835407085" sldId="256"/>
        </pc:sldMkLst>
        <pc:spChg chg="mod">
          <ac:chgData name="suganya bala" userId="ee3ce1fb5efff3b1" providerId="LiveId" clId="{E6E4D9C2-B5B0-4907-AABE-5F32DADC6658}" dt="2024-10-01T08:07:19.983" v="133" actId="27636"/>
          <ac:spMkLst>
            <pc:docMk/>
            <pc:sldMk cId="835407085" sldId="256"/>
            <ac:spMk id="2" creationId="{150D12FB-D031-4041-B833-2D9364CA4946}"/>
          </ac:spMkLst>
        </pc:spChg>
      </pc:sldChg>
      <pc:sldChg chg="new add del">
        <pc:chgData name="suganya bala" userId="ee3ce1fb5efff3b1" providerId="LiveId" clId="{E6E4D9C2-B5B0-4907-AABE-5F32DADC6658}" dt="2024-10-01T08:08:35.231" v="142" actId="2696"/>
        <pc:sldMkLst>
          <pc:docMk/>
          <pc:sldMk cId="2148790072" sldId="256"/>
        </pc:sldMkLst>
      </pc:sldChg>
      <pc:sldChg chg="modSp new add del">
        <pc:chgData name="suganya bala" userId="ee3ce1fb5efff3b1" providerId="LiveId" clId="{E6E4D9C2-B5B0-4907-AABE-5F32DADC6658}" dt="2024-10-01T08:05:56.157" v="74" actId="2696"/>
        <pc:sldMkLst>
          <pc:docMk/>
          <pc:sldMk cId="3170162131" sldId="256"/>
        </pc:sldMkLst>
        <pc:spChg chg="mod">
          <ac:chgData name="suganya bala" userId="ee3ce1fb5efff3b1" providerId="LiveId" clId="{E6E4D9C2-B5B0-4907-AABE-5F32DADC6658}" dt="2024-10-01T08:03:24.210" v="24" actId="1076"/>
          <ac:spMkLst>
            <pc:docMk/>
            <pc:sldMk cId="3170162131" sldId="256"/>
            <ac:spMk id="2" creationId="{5CB8897A-9C26-475D-950F-7D45299336A6}"/>
          </ac:spMkLst>
        </pc:spChg>
        <pc:spChg chg="mod">
          <ac:chgData name="suganya bala" userId="ee3ce1fb5efff3b1" providerId="LiveId" clId="{E6E4D9C2-B5B0-4907-AABE-5F32DADC6658}" dt="2024-10-01T08:05:35.263" v="73" actId="20577"/>
          <ac:spMkLst>
            <pc:docMk/>
            <pc:sldMk cId="3170162131" sldId="256"/>
            <ac:spMk id="3" creationId="{2A1D06D5-40FA-432E-8802-4CD54596EE60}"/>
          </ac:spMkLst>
        </pc:spChg>
      </pc:sldChg>
      <pc:sldChg chg="new add del">
        <pc:chgData name="suganya bala" userId="ee3ce1fb5efff3b1" providerId="LiveId" clId="{E6E4D9C2-B5B0-4907-AABE-5F32DADC6658}" dt="2024-10-01T08:08:30.181" v="141" actId="2696"/>
        <pc:sldMkLst>
          <pc:docMk/>
          <pc:sldMk cId="829478558" sldId="257"/>
        </pc:sldMkLst>
      </pc:sldChg>
      <pc:sldChg chg="modSp new add">
        <pc:chgData name="suganya bala" userId="ee3ce1fb5efff3b1" providerId="LiveId" clId="{E6E4D9C2-B5B0-4907-AABE-5F32DADC6658}" dt="2024-10-01T08:27:00.781" v="344" actId="20577"/>
        <pc:sldMkLst>
          <pc:docMk/>
          <pc:sldMk cId="1252256448" sldId="258"/>
        </pc:sldMkLst>
        <pc:spChg chg="mod">
          <ac:chgData name="suganya bala" userId="ee3ce1fb5efff3b1" providerId="LiveId" clId="{E6E4D9C2-B5B0-4907-AABE-5F32DADC6658}" dt="2024-10-01T08:09:05.818" v="186" actId="113"/>
          <ac:spMkLst>
            <pc:docMk/>
            <pc:sldMk cId="1252256448" sldId="258"/>
            <ac:spMk id="2" creationId="{D65DB0A6-90A0-4949-9406-E1998BFFA65E}"/>
          </ac:spMkLst>
        </pc:spChg>
        <pc:spChg chg="mod">
          <ac:chgData name="suganya bala" userId="ee3ce1fb5efff3b1" providerId="LiveId" clId="{E6E4D9C2-B5B0-4907-AABE-5F32DADC6658}" dt="2024-10-01T08:27:00.781" v="344" actId="20577"/>
          <ac:spMkLst>
            <pc:docMk/>
            <pc:sldMk cId="1252256448" sldId="258"/>
            <ac:spMk id="3" creationId="{DFE84C8B-206E-4B93-B431-D7352BBE040C}"/>
          </ac:spMkLst>
        </pc:spChg>
      </pc:sldChg>
      <pc:sldChg chg="addSp modSp new add">
        <pc:chgData name="suganya bala" userId="ee3ce1fb5efff3b1" providerId="LiveId" clId="{E6E4D9C2-B5B0-4907-AABE-5F32DADC6658}" dt="2024-10-01T08:31:47.589" v="348" actId="14100"/>
        <pc:sldMkLst>
          <pc:docMk/>
          <pc:sldMk cId="1774622741" sldId="259"/>
        </pc:sldMkLst>
        <pc:picChg chg="add mod">
          <ac:chgData name="suganya bala" userId="ee3ce1fb5efff3b1" providerId="LiveId" clId="{E6E4D9C2-B5B0-4907-AABE-5F32DADC6658}" dt="2024-10-01T08:31:47.589" v="348" actId="14100"/>
          <ac:picMkLst>
            <pc:docMk/>
            <pc:sldMk cId="1774622741" sldId="259"/>
            <ac:picMk id="1026" creationId="{88005107-A284-4E95-A725-FE2699BBFC5A}"/>
          </ac:picMkLst>
        </pc:picChg>
      </pc:sldChg>
      <pc:sldChg chg="modSp new add">
        <pc:chgData name="suganya bala" userId="ee3ce1fb5efff3b1" providerId="LiveId" clId="{E6E4D9C2-B5B0-4907-AABE-5F32DADC6658}" dt="2024-10-01T08:49:04.781" v="483" actId="5793"/>
        <pc:sldMkLst>
          <pc:docMk/>
          <pc:sldMk cId="2836076674" sldId="260"/>
        </pc:sldMkLst>
        <pc:spChg chg="mod">
          <ac:chgData name="suganya bala" userId="ee3ce1fb5efff3b1" providerId="LiveId" clId="{E6E4D9C2-B5B0-4907-AABE-5F32DADC6658}" dt="2024-10-01T08:45:49.719" v="429" actId="20577"/>
          <ac:spMkLst>
            <pc:docMk/>
            <pc:sldMk cId="2836076674" sldId="260"/>
            <ac:spMk id="2" creationId="{4B58B59C-2764-417C-ABAA-BE8297D3F98D}"/>
          </ac:spMkLst>
        </pc:spChg>
        <pc:spChg chg="mod">
          <ac:chgData name="suganya bala" userId="ee3ce1fb5efff3b1" providerId="LiveId" clId="{E6E4D9C2-B5B0-4907-AABE-5F32DADC6658}" dt="2024-10-01T08:49:04.781" v="483" actId="5793"/>
          <ac:spMkLst>
            <pc:docMk/>
            <pc:sldMk cId="2836076674" sldId="260"/>
            <ac:spMk id="3" creationId="{3BA2E958-259B-4DC5-93CE-3F2C9CBA3815}"/>
          </ac:spMkLst>
        </pc:spChg>
      </pc:sldChg>
      <pc:sldChg chg="new add del">
        <pc:chgData name="suganya bala" userId="ee3ce1fb5efff3b1" providerId="LiveId" clId="{E6E4D9C2-B5B0-4907-AABE-5F32DADC6658}" dt="2024-10-01T08:37:38.165" v="351" actId="2696"/>
        <pc:sldMkLst>
          <pc:docMk/>
          <pc:sldMk cId="3120889749" sldId="260"/>
        </pc:sldMkLst>
      </pc:sldChg>
      <pc:sldChg chg="modSp new add">
        <pc:chgData name="suganya bala" userId="ee3ce1fb5efff3b1" providerId="LiveId" clId="{E6E4D9C2-B5B0-4907-AABE-5F32DADC6658}" dt="2024-10-01T09:43:09.802" v="858" actId="27636"/>
        <pc:sldMkLst>
          <pc:docMk/>
          <pc:sldMk cId="1701226705" sldId="261"/>
        </pc:sldMkLst>
        <pc:spChg chg="mod">
          <ac:chgData name="suganya bala" userId="ee3ce1fb5efff3b1" providerId="LiveId" clId="{E6E4D9C2-B5B0-4907-AABE-5F32DADC6658}" dt="2024-10-01T08:50:11.529" v="528" actId="113"/>
          <ac:spMkLst>
            <pc:docMk/>
            <pc:sldMk cId="1701226705" sldId="261"/>
            <ac:spMk id="2" creationId="{A13352D2-128D-47C0-B26A-33EF1F83C95F}"/>
          </ac:spMkLst>
        </pc:spChg>
        <pc:spChg chg="mod">
          <ac:chgData name="suganya bala" userId="ee3ce1fb5efff3b1" providerId="LiveId" clId="{E6E4D9C2-B5B0-4907-AABE-5F32DADC6658}" dt="2024-10-01T09:43:09.802" v="858" actId="27636"/>
          <ac:spMkLst>
            <pc:docMk/>
            <pc:sldMk cId="1701226705" sldId="261"/>
            <ac:spMk id="3" creationId="{5D1DB5B7-5B91-4F31-BFED-39B2B8228D87}"/>
          </ac:spMkLst>
        </pc:spChg>
      </pc:sldChg>
      <pc:sldChg chg="addSp delSp modSp new add">
        <pc:chgData name="suganya bala" userId="ee3ce1fb5efff3b1" providerId="LiveId" clId="{E6E4D9C2-B5B0-4907-AABE-5F32DADC6658}" dt="2024-10-01T09:07:40.772" v="719" actId="14100"/>
        <pc:sldMkLst>
          <pc:docMk/>
          <pc:sldMk cId="1251110484" sldId="262"/>
        </pc:sldMkLst>
        <pc:spChg chg="mod">
          <ac:chgData name="suganya bala" userId="ee3ce1fb5efff3b1" providerId="LiveId" clId="{E6E4D9C2-B5B0-4907-AABE-5F32DADC6658}" dt="2024-10-01T09:07:26.996" v="718" actId="27636"/>
          <ac:spMkLst>
            <pc:docMk/>
            <pc:sldMk cId="1251110484" sldId="262"/>
            <ac:spMk id="2" creationId="{CEACC8E0-C1BF-464A-9E2C-BBCB10F28BEC}"/>
          </ac:spMkLst>
        </pc:spChg>
        <pc:spChg chg="del">
          <ac:chgData name="suganya bala" userId="ee3ce1fb5efff3b1" providerId="LiveId" clId="{E6E4D9C2-B5B0-4907-AABE-5F32DADC6658}" dt="2024-10-01T09:06:10.859" v="664"/>
          <ac:spMkLst>
            <pc:docMk/>
            <pc:sldMk cId="1251110484" sldId="262"/>
            <ac:spMk id="3" creationId="{CC9201E1-A448-49A9-A4C6-C2E2D89B0E6C}"/>
          </ac:spMkLst>
        </pc:spChg>
        <pc:picChg chg="add mod">
          <ac:chgData name="suganya bala" userId="ee3ce1fb5efff3b1" providerId="LiveId" clId="{E6E4D9C2-B5B0-4907-AABE-5F32DADC6658}" dt="2024-10-01T09:07:40.772" v="719" actId="14100"/>
          <ac:picMkLst>
            <pc:docMk/>
            <pc:sldMk cId="1251110484" sldId="262"/>
            <ac:picMk id="3074" creationId="{CE222A93-CC1A-4FC9-B2FE-20B1A0C46A27}"/>
          </ac:picMkLst>
        </pc:picChg>
      </pc:sldChg>
      <pc:sldChg chg="addSp modSp new add del">
        <pc:chgData name="suganya bala" userId="ee3ce1fb5efff3b1" providerId="LiveId" clId="{E6E4D9C2-B5B0-4907-AABE-5F32DADC6658}" dt="2024-10-01T09:04:31.672" v="630" actId="2696"/>
        <pc:sldMkLst>
          <pc:docMk/>
          <pc:sldMk cId="1969420501" sldId="262"/>
        </pc:sldMkLst>
        <pc:picChg chg="add mod">
          <ac:chgData name="suganya bala" userId="ee3ce1fb5efff3b1" providerId="LiveId" clId="{E6E4D9C2-B5B0-4907-AABE-5F32DADC6658}" dt="2024-10-01T09:04:10.825" v="629" actId="14100"/>
          <ac:picMkLst>
            <pc:docMk/>
            <pc:sldMk cId="1969420501" sldId="262"/>
            <ac:picMk id="2050" creationId="{E34B768D-21D5-43A5-8EB5-50EE3B390F01}"/>
          </ac:picMkLst>
        </pc:picChg>
      </pc:sldChg>
      <pc:sldChg chg="new add del">
        <pc:chgData name="suganya bala" userId="ee3ce1fb5efff3b1" providerId="LiveId" clId="{E6E4D9C2-B5B0-4907-AABE-5F32DADC6658}" dt="2024-10-01T08:57:03.116" v="620" actId="2696"/>
        <pc:sldMkLst>
          <pc:docMk/>
          <pc:sldMk cId="2929084277" sldId="262"/>
        </pc:sldMkLst>
      </pc:sldChg>
      <pc:sldChg chg="modSp new add">
        <pc:chgData name="suganya bala" userId="ee3ce1fb5efff3b1" providerId="LiveId" clId="{E6E4D9C2-B5B0-4907-AABE-5F32DADC6658}" dt="2024-10-01T09:41:41.589" v="852" actId="20577"/>
        <pc:sldMkLst>
          <pc:docMk/>
          <pc:sldMk cId="167011431" sldId="263"/>
        </pc:sldMkLst>
        <pc:spChg chg="mod">
          <ac:chgData name="suganya bala" userId="ee3ce1fb5efff3b1" providerId="LiveId" clId="{E6E4D9C2-B5B0-4907-AABE-5F32DADC6658}" dt="2024-10-01T09:38:44.093" v="787" actId="20577"/>
          <ac:spMkLst>
            <pc:docMk/>
            <pc:sldMk cId="167011431" sldId="263"/>
            <ac:spMk id="2" creationId="{AF13652C-C919-46EB-A8BA-4B98B7071A0C}"/>
          </ac:spMkLst>
        </pc:spChg>
        <pc:spChg chg="mod">
          <ac:chgData name="suganya bala" userId="ee3ce1fb5efff3b1" providerId="LiveId" clId="{E6E4D9C2-B5B0-4907-AABE-5F32DADC6658}" dt="2024-10-01T09:41:41.589" v="852" actId="20577"/>
          <ac:spMkLst>
            <pc:docMk/>
            <pc:sldMk cId="167011431" sldId="263"/>
            <ac:spMk id="3" creationId="{A6686D82-011F-4B1F-AF5B-0A098B1ABE31}"/>
          </ac:spMkLst>
        </pc:spChg>
      </pc:sldChg>
      <pc:sldChg chg="new add del">
        <pc:chgData name="suganya bala" userId="ee3ce1fb5efff3b1" providerId="LiveId" clId="{E6E4D9C2-B5B0-4907-AABE-5F32DADC6658}" dt="2024-10-01T09:31:29.800" v="722" actId="2696"/>
        <pc:sldMkLst>
          <pc:docMk/>
          <pc:sldMk cId="495896284" sldId="263"/>
        </pc:sldMkLst>
      </pc:sldChg>
      <pc:sldChg chg="modSp new add">
        <pc:chgData name="suganya bala" userId="ee3ce1fb5efff3b1" providerId="LiveId" clId="{E6E4D9C2-B5B0-4907-AABE-5F32DADC6658}" dt="2024-10-01T09:48:57.385" v="899" actId="113"/>
        <pc:sldMkLst>
          <pc:docMk/>
          <pc:sldMk cId="3296051357" sldId="264"/>
        </pc:sldMkLst>
        <pc:spChg chg="mod">
          <ac:chgData name="suganya bala" userId="ee3ce1fb5efff3b1" providerId="LiveId" clId="{E6E4D9C2-B5B0-4907-AABE-5F32DADC6658}" dt="2024-10-01T09:48:57.385" v="899" actId="113"/>
          <ac:spMkLst>
            <pc:docMk/>
            <pc:sldMk cId="3296051357" sldId="264"/>
            <ac:spMk id="2" creationId="{3716077D-F26D-4BF5-B448-1A7E9897C848}"/>
          </ac:spMkLst>
        </pc:spChg>
        <pc:spChg chg="mod">
          <ac:chgData name="suganya bala" userId="ee3ce1fb5efff3b1" providerId="LiveId" clId="{E6E4D9C2-B5B0-4907-AABE-5F32DADC6658}" dt="2024-10-01T09:48:40.028" v="884" actId="255"/>
          <ac:spMkLst>
            <pc:docMk/>
            <pc:sldMk cId="3296051357" sldId="264"/>
            <ac:spMk id="3" creationId="{0580C7A7-8F8D-41F3-A923-141C9E1ACA43}"/>
          </ac:spMkLst>
        </pc:spChg>
      </pc:sldChg>
      <pc:sldChg chg="modSp new add">
        <pc:chgData name="suganya bala" userId="ee3ce1fb5efff3b1" providerId="LiveId" clId="{E6E4D9C2-B5B0-4907-AABE-5F32DADC6658}" dt="2024-10-01T09:53:18.823" v="941" actId="113"/>
        <pc:sldMkLst>
          <pc:docMk/>
          <pc:sldMk cId="1656152434" sldId="265"/>
        </pc:sldMkLst>
        <pc:spChg chg="mod">
          <ac:chgData name="suganya bala" userId="ee3ce1fb5efff3b1" providerId="LiveId" clId="{E6E4D9C2-B5B0-4907-AABE-5F32DADC6658}" dt="2024-10-01T09:49:50.900" v="934" actId="113"/>
          <ac:spMkLst>
            <pc:docMk/>
            <pc:sldMk cId="1656152434" sldId="265"/>
            <ac:spMk id="2" creationId="{F68E04BE-6BF7-4F27-BFC3-811BC57282E5}"/>
          </ac:spMkLst>
        </pc:spChg>
        <pc:spChg chg="mod">
          <ac:chgData name="suganya bala" userId="ee3ce1fb5efff3b1" providerId="LiveId" clId="{E6E4D9C2-B5B0-4907-AABE-5F32DADC6658}" dt="2024-10-01T09:53:18.823" v="941" actId="113"/>
          <ac:spMkLst>
            <pc:docMk/>
            <pc:sldMk cId="1656152434" sldId="265"/>
            <ac:spMk id="3" creationId="{7B6BF80B-FF9E-4F24-A1CE-EBB3EC8C75D3}"/>
          </ac:spMkLst>
        </pc:spChg>
      </pc:sldChg>
    </pc:docChg>
  </pc:docChgLst>
  <pc:docChgLst>
    <pc:chgData name="suganya bala" userId="ee3ce1fb5efff3b1" providerId="LiveId" clId="{D311601E-6E01-43E2-88F4-283E4621499F}"/>
    <pc:docChg chg="modSld">
      <pc:chgData name="suganya bala" userId="ee3ce1fb5efff3b1" providerId="LiveId" clId="{D311601E-6E01-43E2-88F4-283E4621499F}" dt="2024-10-01T09:55:12.445" v="8" actId="20577"/>
      <pc:docMkLst>
        <pc:docMk/>
      </pc:docMkLst>
      <pc:sldChg chg="modSp">
        <pc:chgData name="suganya bala" userId="ee3ce1fb5efff3b1" providerId="LiveId" clId="{D311601E-6E01-43E2-88F4-283E4621499F}" dt="2024-10-01T09:55:12.445" v="8" actId="20577"/>
        <pc:sldMkLst>
          <pc:docMk/>
          <pc:sldMk cId="1252256448" sldId="258"/>
        </pc:sldMkLst>
        <pc:spChg chg="mod">
          <ac:chgData name="suganya bala" userId="ee3ce1fb5efff3b1" providerId="LiveId" clId="{D311601E-6E01-43E2-88F4-283E4621499F}" dt="2024-10-01T09:55:12.445" v="8" actId="20577"/>
          <ac:spMkLst>
            <pc:docMk/>
            <pc:sldMk cId="1252256448" sldId="258"/>
            <ac:spMk id="2" creationId="{D65DB0A6-90A0-4949-9406-E1998BFFA65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85F8D-0CEA-411D-8D62-DCF59B381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322B6-543E-4C17-8DE2-5791AAA6B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D0366-4700-4738-8D01-D456AC7F9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4FB0-F570-42B8-8EA7-A0D8F3980D60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71398-D641-4196-B8A4-601DD2B5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9DCA8-8C68-414E-AEAC-173EA14E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3DF10-5D53-4B47-BC57-178DA016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8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25C3-760A-48E8-A8C0-9CC69BD84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E765C-66FC-42EA-AA4E-851BACA5D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31F61-FAC3-4753-A86E-077DA800D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4FB0-F570-42B8-8EA7-A0D8F3980D60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F1932-A5E2-4B3F-A921-353C433FF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912F7-C81E-4CCB-AFF6-916D9FA0D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3DF10-5D53-4B47-BC57-178DA016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5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998A5-C67D-426D-B584-8BCE9B186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60AB0-4158-499F-9D7E-61889A0DA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A4444-D35D-4302-9B4D-3D342198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4FB0-F570-42B8-8EA7-A0D8F3980D60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7C605-ECEB-4F52-8928-FDEF601E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B6772-AC12-44A4-A53F-BB7AAEE89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3DF10-5D53-4B47-BC57-178DA016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4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F298-C893-4D6A-A050-335FABF37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05FB1-8BBE-48FD-A82F-DAEA0AC1D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6783D-0E50-46A3-89A6-E3F01F0D8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4FB0-F570-42B8-8EA7-A0D8F3980D60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8BC18-8966-4E51-9E9E-6BB0510EE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DB05E-6504-4B37-9724-5A3B4A17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3DF10-5D53-4B47-BC57-178DA016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0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58133-AB98-45A0-9F1E-C3CEE34C4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AB820-4A72-4665-9F8C-0031CB2E9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A6535-7AE9-45D7-A2C0-49F3BBD5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4FB0-F570-42B8-8EA7-A0D8F3980D60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A3D9E-613C-4FFD-845A-3CC14B56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838C-B598-4D01-A67A-A2654471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3DF10-5D53-4B47-BC57-178DA016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58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F31B4-0C60-4271-8A26-FB5B6334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D29BA-B62E-4263-8393-1A5DBB597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4CA07-BA50-4BCF-A940-0193BCC58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36954-C1C1-49EC-AED9-A82849F2E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4FB0-F570-42B8-8EA7-A0D8F3980D60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31555-B077-40BC-8D79-260AF37B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396BB-8BB9-4B21-91D3-CBDC80897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3DF10-5D53-4B47-BC57-178DA016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4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4EFE1-7ECF-4EE2-9920-1CB7BE81E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23F46-57DA-410F-BCBC-179A79CD9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4ECB4-1135-463D-B97E-D91C0FD2C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882C34-174E-44CF-B683-48F0124CE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6EAD9D-5BDB-41EA-B720-1AB557D29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1911F1-A308-42E7-840E-2B3F967C5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4FB0-F570-42B8-8EA7-A0D8F3980D60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90F2F9-5563-4FFE-8615-7941AD76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AA6DB4-DFD7-4160-91C9-8B4D07C5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3DF10-5D53-4B47-BC57-178DA016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7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D679-869D-48DD-B75E-C19FD3151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C5FB7-6F3D-42B8-870C-3D32F402F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4FB0-F570-42B8-8EA7-A0D8F3980D60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CEBD9-822C-4855-929B-3FD6E23B3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00EF0-C539-4A78-B910-DBD832F8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3DF10-5D53-4B47-BC57-178DA016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3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14DA6B-E40E-43AA-A892-D3BE5BA9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4FB0-F570-42B8-8EA7-A0D8F3980D60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482F5B-FFB2-48EC-9C1E-59758BB1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08182-77E3-4536-9172-CBDEF153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3DF10-5D53-4B47-BC57-178DA016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2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E4FD-C094-438F-A191-BA48F427A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92A69-1A28-46A8-8A30-98872D7F2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3CD84-0693-41ED-8904-AE33AD990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772ED-6D19-41AE-9102-2EA9BCAC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4FB0-F570-42B8-8EA7-A0D8F3980D60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23FB2-0BAE-4118-8D8D-83428469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04128-42EF-4BC6-BE3E-4CE7232FE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3DF10-5D53-4B47-BC57-178DA016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9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8CED-95CC-46A5-85BD-948DE291C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E54B8-018F-4D7D-AA63-188362C81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956AA-F515-4EB5-B575-1C5565663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A67AE-65E1-4131-87FC-3A6EA5A41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4FB0-F570-42B8-8EA7-A0D8F3980D60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A0A1C-FF8B-4DFA-92D1-C0DECADB8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F38E9-377D-45DB-B2DE-E4E697B5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3DF10-5D53-4B47-BC57-178DA016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6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3EC2D-7073-484D-A124-DC02868B6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42F83-E813-4D9C-B161-8BD8D2C77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755DA-CB6A-4210-AD3B-8C46B8A69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54FB0-F570-42B8-8EA7-A0D8F3980D60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45B30-B54E-412E-8726-BD0863EE0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E714E-D4C1-4A2B-B7D8-917D2FC4E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3DF10-5D53-4B47-BC57-178DA016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9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DB0A6-90A0-4949-9406-E1998BFF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</a:t>
            </a:r>
            <a:r>
              <a:rPr lang="en-US" sz="5400" b="1" dirty="0"/>
              <a:t>Boosting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84C8B-206E-4B93-B431-D7352BBE0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What is mean by Boosting Algorithm?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sz="2400" dirty="0"/>
              <a:t>The boosting algorithm </a:t>
            </a:r>
            <a:r>
              <a:rPr lang="en-US" sz="2400" b="1" dirty="0"/>
              <a:t>assesses model predictions and increases the weight of samples with a more significant error</a:t>
            </a:r>
            <a:r>
              <a:rPr lang="en-US" sz="2400" dirty="0"/>
              <a:t>. It also assigns a weight based on model performance.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Boosting is an </a:t>
            </a:r>
            <a:r>
              <a:rPr lang="en-US" sz="2400" b="1" dirty="0"/>
              <a:t>ensemble learning method that combines a set of weak learners into a strong learner to minimize training errors. </a:t>
            </a:r>
            <a:r>
              <a:rPr lang="en-US" sz="2400" dirty="0"/>
              <a:t>Boosting algorithms can improve the predictive power of your data mining initiatives.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In boosting, a </a:t>
            </a:r>
            <a:r>
              <a:rPr lang="en-US" sz="2400" b="1" dirty="0"/>
              <a:t>random sample of data is selected, fitted with a model and then trained sequentially—that is, each model tries to compensate for the weaknesses of its predecessor.</a:t>
            </a:r>
          </a:p>
        </p:txBody>
      </p:sp>
    </p:spTree>
    <p:extLst>
      <p:ext uri="{BB962C8B-B14F-4D97-AF65-F5344CB8AC3E}">
        <p14:creationId xmlns:p14="http://schemas.microsoft.com/office/powerpoint/2010/main" val="1252256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991A-F994-474D-85AA-CFAF3812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          XG-Boost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75423-7543-4299-97DF-A8FD370DA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, which stands for </a:t>
            </a:r>
            <a:r>
              <a:rPr lang="en-US" b="1" dirty="0"/>
              <a:t>(Extreme Gradient Boosting)</a:t>
            </a:r>
            <a:r>
              <a:rPr lang="en-US" dirty="0"/>
              <a:t>is a scalable, distributed gradient-boosted decision tree (GBDT) machine learning library. </a:t>
            </a:r>
          </a:p>
          <a:p>
            <a:r>
              <a:rPr lang="en-US" dirty="0"/>
              <a:t>It provides parallel tree boosting and is the leading machine learning library for regression, classification, and ranking problems.</a:t>
            </a:r>
          </a:p>
          <a:p>
            <a:r>
              <a:rPr lang="en-US" dirty="0" err="1"/>
              <a:t>XGBoost</a:t>
            </a:r>
            <a:r>
              <a:rPr lang="en-US" dirty="0"/>
              <a:t> is a </a:t>
            </a:r>
            <a:r>
              <a:rPr lang="en-US" b="1" dirty="0"/>
              <a:t>scalable and highly accurate implementation of gradient boosting that pushes the limits of computing power for boosted tree</a:t>
            </a:r>
            <a:r>
              <a:rPr lang="en-US" dirty="0"/>
              <a:t> </a:t>
            </a:r>
            <a:r>
              <a:rPr lang="en-US" b="1" dirty="0"/>
              <a:t>algorithms</a:t>
            </a:r>
            <a:r>
              <a:rPr lang="en-US" dirty="0"/>
              <a:t>, being built largely for energizing machine learning model performance and computational speed.</a:t>
            </a:r>
          </a:p>
        </p:txBody>
      </p:sp>
    </p:spTree>
    <p:extLst>
      <p:ext uri="{BB962C8B-B14F-4D97-AF65-F5344CB8AC3E}">
        <p14:creationId xmlns:p14="http://schemas.microsoft.com/office/powerpoint/2010/main" val="759791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BF515-3EC7-406A-83ED-43742DCCD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74" y="32402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How </a:t>
            </a:r>
            <a:r>
              <a:rPr lang="en-US" b="1" dirty="0" err="1"/>
              <a:t>XGBoost</a:t>
            </a:r>
            <a:r>
              <a:rPr lang="en-US" b="1" dirty="0"/>
              <a:t> Works?</a:t>
            </a:r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8F4DF-E8CD-4E37-8757-8EA4F326C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8787"/>
            <a:ext cx="10515600" cy="5098176"/>
          </a:xfrm>
        </p:spPr>
        <p:txBody>
          <a:bodyPr/>
          <a:lstStyle/>
          <a:p>
            <a:r>
              <a:rPr lang="en-US" dirty="0"/>
              <a:t>Step 1: Initialize with a Simple Model. ...</a:t>
            </a:r>
          </a:p>
          <a:p>
            <a:r>
              <a:rPr lang="en-US" dirty="0"/>
              <a:t>Step 2: Calculate Residuals. ...</a:t>
            </a:r>
          </a:p>
          <a:p>
            <a:r>
              <a:rPr lang="en-US" dirty="0"/>
              <a:t>Step 3: Build a Tree to Predict Residuals. ...</a:t>
            </a:r>
          </a:p>
          <a:p>
            <a:r>
              <a:rPr lang="en-US" dirty="0"/>
              <a:t>Step 4: Update Predictions. ...</a:t>
            </a:r>
          </a:p>
          <a:p>
            <a:r>
              <a:rPr lang="en-US" dirty="0"/>
              <a:t>Step 5: Calculate New Residuals. ...</a:t>
            </a:r>
          </a:p>
          <a:p>
            <a:r>
              <a:rPr lang="en-US" dirty="0"/>
              <a:t>Step 6: Build Another Tree. ...</a:t>
            </a:r>
          </a:p>
          <a:p>
            <a:r>
              <a:rPr lang="en-US" dirty="0"/>
              <a:t>Step 7: Combine Predictions.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79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0AC93-86F7-4978-A982-2FF5D5DB7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9362" y="282932"/>
            <a:ext cx="8754438" cy="1325563"/>
          </a:xfrm>
        </p:spPr>
        <p:txBody>
          <a:bodyPr/>
          <a:lstStyle/>
          <a:p>
            <a:r>
              <a:rPr lang="en-US" b="1" dirty="0"/>
              <a:t>Schematic-diagram-XG-Boost</a:t>
            </a:r>
          </a:p>
        </p:txBody>
      </p:sp>
      <p:sp>
        <p:nvSpPr>
          <p:cNvPr id="4" name="AutoShape 2" descr="Schematic illustration of the XGboost model.">
            <a:extLst>
              <a:ext uri="{FF2B5EF4-FFF2-40B4-BE49-F238E27FC236}">
                <a16:creationId xmlns:a16="http://schemas.microsoft.com/office/drawing/2014/main" id="{38900C0C-E120-45E5-B31D-451F317381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Schematic illustration of the XGboost model.">
            <a:extLst>
              <a:ext uri="{FF2B5EF4-FFF2-40B4-BE49-F238E27FC236}">
                <a16:creationId xmlns:a16="http://schemas.microsoft.com/office/drawing/2014/main" id="{39B36471-97AE-4A81-B33A-06AA74E2F7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474" y="1726057"/>
            <a:ext cx="8600326" cy="523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589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BC67-A586-4ED5-B0D6-A53D73A6C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  <a:r>
              <a:rPr lang="en-US" b="1" dirty="0"/>
              <a:t>Application of XG-Boost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48149-F324-431B-8E83-6701C3055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Hydrological modelling,</a:t>
            </a:r>
          </a:p>
          <a:p>
            <a:r>
              <a:rPr lang="en-US" dirty="0"/>
              <a:t>Forecasting water quantity and quality, </a:t>
            </a:r>
          </a:p>
          <a:p>
            <a:r>
              <a:rPr lang="en-US" dirty="0"/>
              <a:t>Groundwater management,</a:t>
            </a:r>
          </a:p>
          <a:p>
            <a:r>
              <a:rPr lang="en-US" dirty="0" err="1"/>
              <a:t>XGBoost</a:t>
            </a:r>
            <a:r>
              <a:rPr lang="en-US" dirty="0"/>
              <a:t> for classification, regression, ranking, and even user-defined prediction challenges.</a:t>
            </a:r>
          </a:p>
        </p:txBody>
      </p:sp>
    </p:spTree>
    <p:extLst>
      <p:ext uri="{BB962C8B-B14F-4D97-AF65-F5344CB8AC3E}">
        <p14:creationId xmlns:p14="http://schemas.microsoft.com/office/powerpoint/2010/main" val="924470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59F1-94E6-4BC5-A980-A84088565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964" y="365125"/>
            <a:ext cx="10305836" cy="1325563"/>
          </a:xfrm>
        </p:spPr>
        <p:txBody>
          <a:bodyPr/>
          <a:lstStyle/>
          <a:p>
            <a:r>
              <a:rPr lang="en-US" b="1" dirty="0"/>
              <a:t>Advantage of XG-Boost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96FE9-A678-4FDC-B664-19EA6EC16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XGBoost</a:t>
            </a:r>
            <a:r>
              <a:rPr lang="en-US" sz="2400" dirty="0"/>
              <a:t> is designed for speed, easy to use, and performance on large datasets.</a:t>
            </a:r>
          </a:p>
          <a:p>
            <a:r>
              <a:rPr lang="en-US" sz="2400" dirty="0"/>
              <a:t> It does not require optimization of the parameters or tuning, which means that it can be used immediately after installation without any further configuration.</a:t>
            </a:r>
          </a:p>
          <a:p>
            <a:r>
              <a:rPr lang="en-US" sz="2400" dirty="0"/>
              <a:t>Ability to handle missing data and large datasets efficiently.</a:t>
            </a:r>
          </a:p>
          <a:p>
            <a:r>
              <a:rPr lang="en-US" sz="2400" dirty="0" err="1"/>
              <a:t>XGBoost</a:t>
            </a:r>
            <a:r>
              <a:rPr lang="en-US" sz="2400" dirty="0"/>
              <a:t> is a powerful and flexible algorithm that can be an effective tool for machine learning tasks that require high accuracy and speed.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457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F7A0-728F-4FF9-A8BD-B9561E50B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786" y="324029"/>
            <a:ext cx="10275013" cy="1325563"/>
          </a:xfrm>
        </p:spPr>
        <p:txBody>
          <a:bodyPr/>
          <a:lstStyle/>
          <a:p>
            <a:r>
              <a:rPr lang="en-US" b="1" dirty="0"/>
              <a:t>Disadvantage of XG-Boost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BBBEB-5B8E-49E1-B841-29350EF7B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 does not perform so well on sparse and unstructured data</a:t>
            </a:r>
            <a:endParaRPr lang="en-US" sz="2400" dirty="0"/>
          </a:p>
          <a:p>
            <a:r>
              <a:rPr lang="en-US" sz="2400" dirty="0"/>
              <a:t>complexity, potential for overfitting, memory usage, and lack of transparency. As with any machine learning algorithm.</a:t>
            </a:r>
          </a:p>
        </p:txBody>
      </p:sp>
    </p:spTree>
    <p:extLst>
      <p:ext uri="{BB962C8B-B14F-4D97-AF65-F5344CB8AC3E}">
        <p14:creationId xmlns:p14="http://schemas.microsoft.com/office/powerpoint/2010/main" val="2170095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63A2-4C01-45FB-9620-47AD12B07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</a:t>
            </a:r>
            <a:r>
              <a:rPr lang="en-US" b="1" dirty="0"/>
              <a:t>LG-Boost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D4ADE-1E05-4A45-80A3-C49692E27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LightGBM</a:t>
            </a:r>
            <a:r>
              <a:rPr lang="en-US" sz="2400" dirty="0"/>
              <a:t> (Light Gradient-Boosting Machine), is a </a:t>
            </a:r>
            <a:r>
              <a:rPr lang="en-US" sz="2400" b="1" dirty="0"/>
              <a:t>free and open-source distributed gradient-boosting framework for machine learning</a:t>
            </a:r>
            <a:r>
              <a:rPr lang="en-US" sz="2400" dirty="0"/>
              <a:t>, originally developed by Microsoft.</a:t>
            </a:r>
          </a:p>
          <a:p>
            <a:r>
              <a:rPr lang="en-US" sz="2400" dirty="0"/>
              <a:t>A </a:t>
            </a:r>
            <a:r>
              <a:rPr lang="en-US" sz="2400" dirty="0" err="1"/>
              <a:t>LightGBM</a:t>
            </a:r>
            <a:r>
              <a:rPr lang="en-US" sz="2400" dirty="0"/>
              <a:t> regression model is made up of </a:t>
            </a:r>
            <a:r>
              <a:rPr lang="en-US" sz="2400" dirty="0" err="1"/>
              <a:t>n_estimators</a:t>
            </a:r>
            <a:r>
              <a:rPr lang="en-US" sz="2400" dirty="0"/>
              <a:t> (default value is 100) relatively small decision trees that are called weak learners, or sometimes base learners.</a:t>
            </a:r>
          </a:p>
          <a:p>
            <a:r>
              <a:rPr lang="en-US" sz="2400" dirty="0" err="1"/>
              <a:t>LightGBM</a:t>
            </a:r>
            <a:r>
              <a:rPr lang="en-US" sz="2400" dirty="0"/>
              <a:t> can perform multi-class classification, binary classification (predict one of two possible values), regression (predict a single numeric value) and ranking.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lightGBM</a:t>
            </a:r>
            <a:r>
              <a:rPr lang="en-US" sz="2400" dirty="0"/>
              <a:t> </a:t>
            </a:r>
            <a:r>
              <a:rPr lang="en-US" sz="2400" b="1" dirty="0"/>
              <a:t>technique </a:t>
            </a:r>
            <a:r>
              <a:rPr lang="en-US" sz="2400" dirty="0"/>
              <a:t>is comprised of two main approaches: </a:t>
            </a:r>
            <a:r>
              <a:rPr lang="en-US" sz="2400" b="1" dirty="0"/>
              <a:t>exclusive feature </a:t>
            </a:r>
            <a:r>
              <a:rPr lang="en-US" sz="2400" b="1" dirty="0" err="1"/>
              <a:t>budling</a:t>
            </a:r>
            <a:r>
              <a:rPr lang="en-US" sz="2400" b="1" dirty="0"/>
              <a:t> (EFB) and gradient-based one-side sampling (GOSS)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principle of </a:t>
            </a:r>
            <a:r>
              <a:rPr lang="en-US" sz="2400" b="1" dirty="0" err="1"/>
              <a:t>LightGBM</a:t>
            </a:r>
            <a:r>
              <a:rPr lang="en-US" sz="2400" b="1" dirty="0"/>
              <a:t> </a:t>
            </a:r>
            <a:r>
              <a:rPr lang="en-US" sz="2400" dirty="0"/>
              <a:t>revolves around </a:t>
            </a:r>
            <a:r>
              <a:rPr lang="en-US" sz="2400" b="1" dirty="0"/>
              <a:t>efficiency, scalability, and accuracy. </a:t>
            </a:r>
          </a:p>
        </p:txBody>
      </p:sp>
    </p:spTree>
    <p:extLst>
      <p:ext uri="{BB962C8B-B14F-4D97-AF65-F5344CB8AC3E}">
        <p14:creationId xmlns:p14="http://schemas.microsoft.com/office/powerpoint/2010/main" val="675365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71191-8527-4872-8DFA-C62019CC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r>
              <a:rPr lang="en-US" b="1" dirty="0"/>
              <a:t>How does LG-Boost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03CB0-5788-4307-9275-D642980FC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Steps in </a:t>
            </a:r>
            <a:r>
              <a:rPr lang="en-US" sz="2400" b="1" dirty="0" err="1"/>
              <a:t>LightGBM</a:t>
            </a:r>
            <a:r>
              <a:rPr lang="en-US" sz="2400" b="1" dirty="0"/>
              <a:t> Algorithm</a:t>
            </a:r>
            <a:endParaRPr lang="en-US" sz="2400" dirty="0"/>
          </a:p>
          <a:p>
            <a:r>
              <a:rPr lang="en-US" sz="2400" b="1" dirty="0"/>
              <a:t>Data Preprocessing: </a:t>
            </a:r>
            <a:r>
              <a:rPr lang="en-US" sz="2400" dirty="0"/>
              <a:t>The first step is to prepare the data for model training. ...</a:t>
            </a:r>
          </a:p>
          <a:p>
            <a:r>
              <a:rPr lang="en-US" sz="2400" b="1" dirty="0"/>
              <a:t>Splitting the data</a:t>
            </a:r>
            <a:r>
              <a:rPr lang="en-US" sz="2400" dirty="0"/>
              <a:t>: The data is then split into training and validation sets. ...</a:t>
            </a:r>
          </a:p>
          <a:p>
            <a:r>
              <a:rPr lang="en-US" sz="2400" b="1" dirty="0"/>
              <a:t>Initialization</a:t>
            </a:r>
            <a:r>
              <a:rPr lang="en-US" sz="2400" dirty="0"/>
              <a:t>: </a:t>
            </a:r>
            <a:r>
              <a:rPr lang="en-US" sz="2400" dirty="0" err="1"/>
              <a:t>LightGBM</a:t>
            </a:r>
            <a:r>
              <a:rPr lang="en-US" sz="2400" dirty="0"/>
              <a:t> starts with a single decision tree grown from the root node.</a:t>
            </a:r>
          </a:p>
          <a:p>
            <a:r>
              <a:rPr lang="en-US" sz="2400" dirty="0" err="1"/>
              <a:t>LightGBM</a:t>
            </a:r>
            <a:r>
              <a:rPr lang="en-US" sz="2400" dirty="0"/>
              <a:t> uses a </a:t>
            </a:r>
            <a:r>
              <a:rPr lang="en-US" sz="2400" b="1" dirty="0"/>
              <a:t>histogram-based method </a:t>
            </a:r>
            <a:r>
              <a:rPr lang="en-US" sz="2400" dirty="0"/>
              <a:t>in which </a:t>
            </a:r>
            <a:r>
              <a:rPr lang="en-US" sz="2400" b="1" dirty="0"/>
              <a:t>data is bucketed </a:t>
            </a:r>
            <a:r>
              <a:rPr lang="en-US" sz="2400" dirty="0"/>
              <a:t>into </a:t>
            </a:r>
            <a:r>
              <a:rPr lang="en-US" sz="2400" b="1" dirty="0"/>
              <a:t>bins using a histogram of the distribution</a:t>
            </a:r>
            <a:r>
              <a:rPr lang="en-US" sz="2400" dirty="0"/>
              <a:t>. The bins, instead of each data point, are used to iterate</a:t>
            </a:r>
            <a:r>
              <a:rPr lang="en-US" sz="2400" b="1" dirty="0"/>
              <a:t>, calculate the gain, and split the data.</a:t>
            </a:r>
          </a:p>
          <a:p>
            <a:pPr marL="0" indent="0">
              <a:buNone/>
            </a:pP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01120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47B0B-6C19-42D1-8EA7-A5ABE11FB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044" y="365126"/>
            <a:ext cx="9996755" cy="456807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Schematic-Diagram-LG-Boost</a:t>
            </a:r>
          </a:p>
        </p:txBody>
      </p:sp>
      <p:pic>
        <p:nvPicPr>
          <p:cNvPr id="1026" name="Picture 2" descr="The schematic diagram of the LightGBM model. Each black dot represents a leaf node and all leaf nodes at the last level are weighted sum to the final output.">
            <a:extLst>
              <a:ext uri="{FF2B5EF4-FFF2-40B4-BE49-F238E27FC236}">
                <a16:creationId xmlns:a16="http://schemas.microsoft.com/office/drawing/2014/main" id="{B00F72EE-DC23-441D-A481-916AF3C57C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924674"/>
            <a:ext cx="9996755" cy="539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570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C2B9-F2C4-49DE-8A16-DFF6F842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08" y="365125"/>
            <a:ext cx="10244191" cy="1325563"/>
          </a:xfrm>
        </p:spPr>
        <p:txBody>
          <a:bodyPr/>
          <a:lstStyle/>
          <a:p>
            <a:r>
              <a:rPr lang="en-US" b="1" dirty="0"/>
              <a:t>LG-Boost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BCFAB-8BA9-4110-914F-01E2FB8C7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LightGBM</a:t>
            </a:r>
            <a:r>
              <a:rPr lang="en-US" sz="2400" dirty="0"/>
              <a:t> is used for</a:t>
            </a:r>
            <a:r>
              <a:rPr lang="en-US" sz="2400" b="1" dirty="0"/>
              <a:t> supervised learning tasks</a:t>
            </a:r>
            <a:r>
              <a:rPr lang="en-US" sz="2400" dirty="0"/>
              <a:t>, particularly for </a:t>
            </a:r>
            <a:r>
              <a:rPr lang="en-US" sz="2400" b="1" dirty="0"/>
              <a:t>classification and regression problems</a:t>
            </a:r>
          </a:p>
          <a:p>
            <a:r>
              <a:rPr lang="en-US" sz="2400" dirty="0"/>
              <a:t>Light GBM can</a:t>
            </a:r>
            <a:r>
              <a:rPr lang="en-US" sz="2400" b="1" dirty="0"/>
              <a:t> handle the large size of data and takes lower memory to run</a:t>
            </a:r>
          </a:p>
          <a:p>
            <a:r>
              <a:rPr lang="en-US" sz="2400" dirty="0"/>
              <a:t>It optimizes </a:t>
            </a:r>
            <a:r>
              <a:rPr lang="en-US" sz="2400" b="1" dirty="0"/>
              <a:t>memory usage and training time with techniques like Gradient-based One-Side Sampling (GOSS).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9093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osting Algorithms Explained. Theory, Implementation, and ...">
            <a:extLst>
              <a:ext uri="{FF2B5EF4-FFF2-40B4-BE49-F238E27FC236}">
                <a16:creationId xmlns:a16="http://schemas.microsoft.com/office/drawing/2014/main" id="{88005107-A284-4E95-A725-FE2699BBF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742"/>
            <a:ext cx="12192000" cy="619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622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CFC8B-2786-426F-8E6D-77F8A57E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156" y="365125"/>
            <a:ext cx="10223643" cy="1325563"/>
          </a:xfrm>
        </p:spPr>
        <p:txBody>
          <a:bodyPr/>
          <a:lstStyle/>
          <a:p>
            <a:r>
              <a:rPr lang="en-US" b="1" dirty="0"/>
              <a:t>Advantage of LG-Boost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7B743-51C6-4290-AF77-3EF87A1CA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Faster training speed and higher efficiency</a:t>
            </a:r>
            <a:r>
              <a:rPr lang="en-US" sz="2400" dirty="0"/>
              <a:t>: Light GBM uses a histogram-based algorithm </a:t>
            </a:r>
            <a:r>
              <a:rPr lang="en-US" sz="2400" dirty="0" err="1"/>
              <a:t>i.e</a:t>
            </a:r>
            <a:r>
              <a:rPr lang="en-US" sz="2400" dirty="0"/>
              <a:t> it buckets continuous feature values into discrete bins which fasten the training procedure.</a:t>
            </a:r>
          </a:p>
          <a:p>
            <a:r>
              <a:rPr lang="en-US" sz="2400" b="1" dirty="0"/>
              <a:t>Lower memory usage</a:t>
            </a:r>
            <a:r>
              <a:rPr lang="en-US" sz="2400" dirty="0"/>
              <a:t>: Replaces continuous values to discrete bins which results in lower memory usage.</a:t>
            </a:r>
          </a:p>
          <a:p>
            <a:r>
              <a:rPr lang="en-US" sz="2400" b="1" dirty="0"/>
              <a:t>Better accuracy than any other boosting algorithm</a:t>
            </a:r>
          </a:p>
        </p:txBody>
      </p:sp>
    </p:spTree>
    <p:extLst>
      <p:ext uri="{BB962C8B-B14F-4D97-AF65-F5344CB8AC3E}">
        <p14:creationId xmlns:p14="http://schemas.microsoft.com/office/powerpoint/2010/main" val="2848778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11BCD-E3F6-451F-9CCE-666244736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334" y="365125"/>
            <a:ext cx="10254465" cy="1325563"/>
          </a:xfrm>
        </p:spPr>
        <p:txBody>
          <a:bodyPr/>
          <a:lstStyle/>
          <a:p>
            <a:r>
              <a:rPr lang="en-US" b="1" dirty="0"/>
              <a:t>Disadvantage of LG-Boost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C4403-4FA2-4AA7-9E0B-87EEB4F26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6722"/>
            <a:ext cx="10515600" cy="4351338"/>
          </a:xfrm>
        </p:spPr>
        <p:txBody>
          <a:bodyPr/>
          <a:lstStyle/>
          <a:p>
            <a:r>
              <a:rPr lang="en-US" dirty="0"/>
              <a:t>Interpretability challenges</a:t>
            </a:r>
          </a:p>
          <a:p>
            <a:r>
              <a:rPr lang="en-US" sz="2400" dirty="0"/>
              <a:t>It may </a:t>
            </a:r>
            <a:r>
              <a:rPr lang="en-US" sz="2400" b="1" dirty="0"/>
              <a:t>under-perform on small dataset</a:t>
            </a:r>
            <a:r>
              <a:rPr lang="en-US" sz="2400" dirty="0"/>
              <a:t>s because of the </a:t>
            </a:r>
            <a:r>
              <a:rPr lang="en-US" sz="2400" b="1" dirty="0"/>
              <a:t>complexity reduction methods</a:t>
            </a:r>
            <a:r>
              <a:rPr lang="en-US" sz="2400" dirty="0"/>
              <a:t> used.</a:t>
            </a:r>
          </a:p>
          <a:p>
            <a:r>
              <a:rPr lang="en-US" sz="2400" dirty="0"/>
              <a:t>It may </a:t>
            </a:r>
            <a:r>
              <a:rPr lang="en-US" sz="2400" b="1" dirty="0"/>
              <a:t>over-fit</a:t>
            </a:r>
            <a:r>
              <a:rPr lang="en-US" sz="2400" dirty="0"/>
              <a:t> on </a:t>
            </a:r>
            <a:r>
              <a:rPr lang="en-US" sz="2400" b="1" dirty="0"/>
              <a:t>noisy data </a:t>
            </a:r>
            <a:r>
              <a:rPr lang="en-US" sz="2400" dirty="0"/>
              <a:t>because of the large number of trees used.</a:t>
            </a:r>
          </a:p>
          <a:p>
            <a:r>
              <a:rPr lang="en-US" sz="2400" dirty="0"/>
              <a:t>It may not be suitable for very deep trees, as the leaf-wise tree growth method used by </a:t>
            </a:r>
            <a:r>
              <a:rPr lang="en-US" sz="2400" dirty="0" err="1"/>
              <a:t>LightGBM</a:t>
            </a:r>
            <a:r>
              <a:rPr lang="en-US" sz="2400" dirty="0"/>
              <a:t> can cause over-fitting.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4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B59C-2764-417C-ABAA-BE8297D3F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</a:t>
            </a:r>
            <a:r>
              <a:rPr lang="en-US" b="1" dirty="0"/>
              <a:t>Types of Boosting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2E958-259B-4DC5-93CE-3F2C9CBA3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Ada-boost (Adaptive Boosting)</a:t>
            </a:r>
          </a:p>
          <a:p>
            <a:r>
              <a:rPr lang="en-US" dirty="0"/>
              <a:t>XG-Boost (Extreme Gradient Boosting)</a:t>
            </a:r>
          </a:p>
          <a:p>
            <a:r>
              <a:rPr lang="en-US" dirty="0"/>
              <a:t>LG-Boost( Light Gradient-Boosting Machine)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07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352D2-128D-47C0-B26A-33EF1F83C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19" y="416495"/>
            <a:ext cx="10515600" cy="1325563"/>
          </a:xfrm>
        </p:spPr>
        <p:txBody>
          <a:bodyPr/>
          <a:lstStyle/>
          <a:p>
            <a:r>
              <a:rPr lang="en-US" dirty="0"/>
              <a:t>                          </a:t>
            </a:r>
            <a:r>
              <a:rPr lang="en-US" b="1" dirty="0"/>
              <a:t>Ada-boosting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DB5B7-5B91-4F31-BFED-39B2B8228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Ada-Boost(adaptive boosting) is one of the </a:t>
            </a:r>
            <a:r>
              <a:rPr lang="en-US" sz="2400" b="1" dirty="0"/>
              <a:t>ensemble boosting classifier that combines multiple weak classifiers to improve the classifiers' accuracy</a:t>
            </a:r>
            <a:r>
              <a:rPr lang="en-US" sz="2400" dirty="0"/>
              <a:t>. </a:t>
            </a:r>
          </a:p>
          <a:p>
            <a:r>
              <a:rPr lang="en-US" sz="2400" dirty="0"/>
              <a:t>It is an iterative ensemble method. </a:t>
            </a:r>
          </a:p>
          <a:p>
            <a:r>
              <a:rPr lang="en-US" sz="2400" dirty="0"/>
              <a:t>It constructs a robust </a:t>
            </a:r>
            <a:r>
              <a:rPr lang="en-US" sz="2400" b="1" dirty="0"/>
              <a:t>learner by combining many weak learners to get a highly accurate and robust learner.</a:t>
            </a:r>
          </a:p>
          <a:p>
            <a:r>
              <a:rPr lang="en-US" sz="2400" dirty="0"/>
              <a:t>Ada-Boost, is an ensemble </a:t>
            </a:r>
            <a:r>
              <a:rPr lang="en-US" sz="2400" b="1" dirty="0"/>
              <a:t>machine learning algorithm </a:t>
            </a:r>
            <a:r>
              <a:rPr lang="en-US" sz="2400" dirty="0"/>
              <a:t>that can be used in a wide variety of </a:t>
            </a:r>
            <a:r>
              <a:rPr lang="en-US" sz="2400" b="1" dirty="0"/>
              <a:t>classification and regression tasks</a:t>
            </a:r>
            <a:r>
              <a:rPr lang="en-US" sz="2400" dirty="0"/>
              <a:t>. </a:t>
            </a:r>
          </a:p>
          <a:p>
            <a:r>
              <a:rPr lang="en-US" sz="2400" dirty="0"/>
              <a:t>It is a </a:t>
            </a:r>
            <a:r>
              <a:rPr lang="en-US" sz="2400" b="1" dirty="0"/>
              <a:t>supervised learning algorithm </a:t>
            </a:r>
            <a:r>
              <a:rPr lang="en-US" sz="2400" dirty="0"/>
              <a:t>that is used to classify data by combining multiple weak or base learner.</a:t>
            </a:r>
          </a:p>
          <a:p>
            <a:r>
              <a:rPr lang="en-US" sz="2400" dirty="0"/>
              <a:t>AdaBoost can also be used in other areas of </a:t>
            </a:r>
            <a:r>
              <a:rPr lang="en-US" sz="2400" b="1" dirty="0"/>
              <a:t>machine learning, such as regression and clustering.</a:t>
            </a:r>
          </a:p>
        </p:txBody>
      </p:sp>
    </p:spTree>
    <p:extLst>
      <p:ext uri="{BB962C8B-B14F-4D97-AF65-F5344CB8AC3E}">
        <p14:creationId xmlns:p14="http://schemas.microsoft.com/office/powerpoint/2010/main" val="1701226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8FF50-0B90-431C-911C-6EFFF937A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717" y="1664413"/>
            <a:ext cx="10515600" cy="2835668"/>
          </a:xfrm>
        </p:spPr>
        <p:txBody>
          <a:bodyPr/>
          <a:lstStyle/>
          <a:p>
            <a:r>
              <a:rPr lang="en-US" dirty="0"/>
              <a:t>Step 1 – Creating the First Base Learner. ...</a:t>
            </a:r>
          </a:p>
          <a:p>
            <a:r>
              <a:rPr lang="en-US" dirty="0"/>
              <a:t>Step 2 – Calculating the Total Error (TE) ...</a:t>
            </a:r>
          </a:p>
          <a:p>
            <a:r>
              <a:rPr lang="en-US" dirty="0"/>
              <a:t>Step 3 – Calculating Performance of the Stump. ...</a:t>
            </a:r>
          </a:p>
          <a:p>
            <a:r>
              <a:rPr lang="en-US" dirty="0"/>
              <a:t>Step 4 – Updating Weights. ...</a:t>
            </a:r>
          </a:p>
          <a:p>
            <a:r>
              <a:rPr lang="en-US" dirty="0"/>
              <a:t>Step 5 – Creating a New Dataset. ...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9680A5-C0AB-419F-9EF0-B97043B8B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does Ada-Boost work?</a:t>
            </a:r>
          </a:p>
        </p:txBody>
      </p:sp>
    </p:spTree>
    <p:extLst>
      <p:ext uri="{BB962C8B-B14F-4D97-AF65-F5344CB8AC3E}">
        <p14:creationId xmlns:p14="http://schemas.microsoft.com/office/powerpoint/2010/main" val="375178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C8E0-C1BF-464A-9E2C-BBCB10F28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</a:t>
            </a:r>
            <a:r>
              <a:rPr lang="en-US" sz="3600" b="1" dirty="0"/>
              <a:t>Schematic-diagram-Ada-Boost</a:t>
            </a:r>
          </a:p>
        </p:txBody>
      </p:sp>
      <p:pic>
        <p:nvPicPr>
          <p:cNvPr id="3074" name="Picture 2" descr="Schematic diagram of AdaBoost regression. | Download ...">
            <a:extLst>
              <a:ext uri="{FF2B5EF4-FFF2-40B4-BE49-F238E27FC236}">
                <a16:creationId xmlns:a16="http://schemas.microsoft.com/office/drawing/2014/main" id="{CE222A93-CC1A-4FC9-B2FE-20B1A0C46A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640" y="1150706"/>
            <a:ext cx="8352889" cy="570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110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3652C-C919-46EB-A8BA-4B98B7071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70" y="426770"/>
            <a:ext cx="10388029" cy="1325563"/>
          </a:xfrm>
        </p:spPr>
        <p:txBody>
          <a:bodyPr/>
          <a:lstStyle/>
          <a:p>
            <a:r>
              <a:rPr lang="en-US" b="1" dirty="0"/>
              <a:t>Ada-Boost-Application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86D82-011F-4B1F-AF5B-0A098B1AB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Computer Vision, </a:t>
            </a:r>
          </a:p>
          <a:p>
            <a:r>
              <a:rPr lang="en-US" dirty="0"/>
              <a:t> Natural language processing, </a:t>
            </a:r>
          </a:p>
          <a:p>
            <a:r>
              <a:rPr lang="en-US" dirty="0"/>
              <a:t> Bio-informatics,</a:t>
            </a:r>
          </a:p>
          <a:p>
            <a:r>
              <a:rPr lang="en-US" dirty="0"/>
              <a:t> Face detection, </a:t>
            </a:r>
          </a:p>
          <a:p>
            <a:r>
              <a:rPr lang="en-US" dirty="0"/>
              <a:t> Object recognition, and</a:t>
            </a:r>
          </a:p>
          <a:p>
            <a:r>
              <a:rPr lang="en-US" dirty="0"/>
              <a:t> Text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167011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077D-F26D-4BF5-B448-1A7E9897C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</a:t>
            </a:r>
            <a:r>
              <a:rPr lang="en-US" b="1" dirty="0"/>
              <a:t>Advantages of Ada-Boost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0C7A7-8F8D-41F3-A923-141C9E1AC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E" sz="2400" dirty="0"/>
              <a:t>Can handle binary and multi-class classification problems.</a:t>
            </a:r>
          </a:p>
          <a:p>
            <a:r>
              <a:rPr lang="en-AE" sz="2400" dirty="0"/>
              <a:t>Can handle noisy data and outliers.</a:t>
            </a:r>
          </a:p>
          <a:p>
            <a:r>
              <a:rPr lang="en-AE" sz="2400" dirty="0"/>
              <a:t>Has a high degree of interpretability, since it relies on simple weak classifiers that can be easily understood.</a:t>
            </a:r>
          </a:p>
          <a:p>
            <a:r>
              <a:rPr lang="en-AE" sz="2400" dirty="0"/>
              <a:t>Often results in high accuracy and outperforms other algorithms in many scenarios.</a:t>
            </a:r>
          </a:p>
          <a:p>
            <a:pPr marL="0" indent="0">
              <a:buNone/>
            </a:pPr>
            <a:endParaRPr lang="en-AE" sz="2400" dirty="0"/>
          </a:p>
          <a:p>
            <a:pPr marL="0" indent="0">
              <a:buNone/>
            </a:pP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6051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04BE-6BF7-4F27-BFC3-811BC5728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  <a:r>
              <a:rPr lang="en-US" b="1" dirty="0"/>
              <a:t>Disadvantage of Ada-Boost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BF80B-FF9E-4F24-A1CE-EBB3EC8C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Can be </a:t>
            </a:r>
            <a:r>
              <a:rPr lang="en-US" sz="2400" b="1" dirty="0"/>
              <a:t>computationally expensive, especially with large datasets. </a:t>
            </a:r>
          </a:p>
          <a:p>
            <a:r>
              <a:rPr lang="en-US" sz="2400" dirty="0"/>
              <a:t>Can lead to overfitting if the weak classifiers are too complex or if the number of boosting iterations is too high. </a:t>
            </a:r>
          </a:p>
          <a:p>
            <a:r>
              <a:rPr lang="en-US" sz="2400" dirty="0"/>
              <a:t>Requires careful parameter tuning to achieve optimal performance.</a:t>
            </a:r>
          </a:p>
          <a:p>
            <a:r>
              <a:rPr lang="en-US" sz="2400" dirty="0"/>
              <a:t>Sensitive to Noisy Data and Outliers</a:t>
            </a:r>
          </a:p>
        </p:txBody>
      </p:sp>
    </p:spTree>
    <p:extLst>
      <p:ext uri="{BB962C8B-B14F-4D97-AF65-F5344CB8AC3E}">
        <p14:creationId xmlns:p14="http://schemas.microsoft.com/office/powerpoint/2010/main" val="1656152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500</Words>
  <Application>Microsoft Office PowerPoint</Application>
  <PresentationFormat>Widescreen</PresentationFormat>
  <Paragraphs>95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               Boosting Algorithm</vt:lpstr>
      <vt:lpstr>PowerPoint Presentation</vt:lpstr>
      <vt:lpstr>        Types of Boosting Algorithm</vt:lpstr>
      <vt:lpstr>                          Ada-boosting </vt:lpstr>
      <vt:lpstr>How does Ada-Boost work?</vt:lpstr>
      <vt:lpstr>              Schematic-diagram-Ada-Boost</vt:lpstr>
      <vt:lpstr>Ada-Boost-Application</vt:lpstr>
      <vt:lpstr>          Advantages of Ada-Boost</vt:lpstr>
      <vt:lpstr>   Disadvantage of Ada-Boost</vt:lpstr>
      <vt:lpstr>                           XG-Boost</vt:lpstr>
      <vt:lpstr> How XGBoost Works?  </vt:lpstr>
      <vt:lpstr>Schematic-diagram-XG-Boost</vt:lpstr>
      <vt:lpstr>   Application of XG-Boost</vt:lpstr>
      <vt:lpstr>Advantage of XG-Boost</vt:lpstr>
      <vt:lpstr>Disadvantage of XG-Boost</vt:lpstr>
      <vt:lpstr>                   LG-Boost</vt:lpstr>
      <vt:lpstr>  How does LG-Boost work?</vt:lpstr>
      <vt:lpstr>Schematic-Diagram-LG-Boost</vt:lpstr>
      <vt:lpstr>LG-Boost Application</vt:lpstr>
      <vt:lpstr>Advantage of LG-Boost</vt:lpstr>
      <vt:lpstr>Disadvantage of LG-Boost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Algorithm</dc:title>
  <dc:creator>suganya bala</dc:creator>
  <cp:lastModifiedBy>suganya bala</cp:lastModifiedBy>
  <cp:revision>20</cp:revision>
  <dcterms:created xsi:type="dcterms:W3CDTF">2024-10-01T08:01:16Z</dcterms:created>
  <dcterms:modified xsi:type="dcterms:W3CDTF">2024-10-02T04:25:24Z</dcterms:modified>
</cp:coreProperties>
</file>