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24"/>
  </p:notesMasterIdLst>
  <p:sldIdLst>
    <p:sldId id="256" r:id="rId2"/>
    <p:sldId id="343" r:id="rId3"/>
    <p:sldId id="263" r:id="rId4"/>
    <p:sldId id="258" r:id="rId5"/>
    <p:sldId id="257" r:id="rId6"/>
    <p:sldId id="366" r:id="rId7"/>
    <p:sldId id="368" r:id="rId8"/>
    <p:sldId id="369" r:id="rId9"/>
    <p:sldId id="352" r:id="rId10"/>
    <p:sldId id="277" r:id="rId11"/>
    <p:sldId id="383" r:id="rId12"/>
    <p:sldId id="378" r:id="rId13"/>
    <p:sldId id="380" r:id="rId14"/>
    <p:sldId id="381" r:id="rId15"/>
    <p:sldId id="382" r:id="rId16"/>
    <p:sldId id="379" r:id="rId17"/>
    <p:sldId id="384" r:id="rId18"/>
    <p:sldId id="385" r:id="rId19"/>
    <p:sldId id="386" r:id="rId20"/>
    <p:sldId id="370" r:id="rId21"/>
    <p:sldId id="387" r:id="rId22"/>
    <p:sldId id="362" r:id="rId23"/>
  </p:sldIdLst>
  <p:sldSz cx="9144000" cy="5143500" type="screen16x9"/>
  <p:notesSz cx="6858000" cy="9144000"/>
  <p:embeddedFontLst>
    <p:embeddedFont>
      <p:font typeface="Libre Baskerville" panose="02000000000000000000" pitchFamily="2" charset="0"/>
      <p:regular r:id="rId25"/>
      <p:bold r:id="rId26"/>
      <p:italic r:id="rId27"/>
    </p:embeddedFont>
    <p:embeddedFont>
      <p:font typeface="Roboto" panose="02000000000000000000" pitchFamily="2" charset="0"/>
      <p:regular r:id="rId28"/>
      <p:bold r:id="rId29"/>
      <p:italic r:id="rId30"/>
      <p:boldItalic r:id="rId31"/>
    </p:embeddedFont>
    <p:embeddedFont>
      <p:font typeface="Roboto Condensed Light" panose="02000000000000000000" pitchFamily="2" charset="0"/>
      <p:regular r:id="rId32"/>
      <p:italic r:id="rId33"/>
    </p:embeddedFont>
    <p:embeddedFont>
      <p:font typeface="Trebuchet MS" panose="020B0603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35A628-C605-4740-A589-F14FE7327970}">
          <p14:sldIdLst>
            <p14:sldId id="256"/>
            <p14:sldId id="343"/>
            <p14:sldId id="263"/>
            <p14:sldId id="258"/>
            <p14:sldId id="257"/>
            <p14:sldId id="366"/>
            <p14:sldId id="368"/>
            <p14:sldId id="369"/>
            <p14:sldId id="352"/>
            <p14:sldId id="277"/>
            <p14:sldId id="383"/>
            <p14:sldId id="378"/>
            <p14:sldId id="380"/>
            <p14:sldId id="381"/>
            <p14:sldId id="382"/>
            <p14:sldId id="379"/>
            <p14:sldId id="384"/>
            <p14:sldId id="385"/>
            <p14:sldId id="386"/>
            <p14:sldId id="370"/>
            <p14:sldId id="387"/>
            <p14:sldId id="362"/>
          </p14:sldIdLst>
        </p14:section>
        <p14:section name="Untitled Section" id="{A515BD0D-3514-46A5-9655-DD85BE881DAF}">
          <p14:sldIdLst/>
        </p14:section>
        <p14:section name="Untitled Section" id="{C448B6AB-D8EE-437D-95D1-907BA3F01DA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95EB5-6381-4ABE-83C0-163A028E9D6B}" v="1" dt="2023-11-21T18:10:24.838"/>
  </p1510:revLst>
</p1510:revInfo>
</file>

<file path=ppt/tableStyles.xml><?xml version="1.0" encoding="utf-8"?>
<a:tblStyleLst xmlns:a="http://schemas.openxmlformats.org/drawingml/2006/main" def="{445EDFA5-A000-4642-9558-427E416C34EF}">
  <a:tblStyle styleId="{445EDFA5-A000-4642-9558-427E416C34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78" d="100"/>
          <a:sy n="78" d="100"/>
        </p:scale>
        <p:origin x="9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ia V" userId="d53fe4639128ddc3" providerId="LiveId" clId="{3EC95EB5-6381-4ABE-83C0-163A028E9D6B}"/>
    <pc:docChg chg="custSel addSld delSld modSld sldOrd delMainMaster">
      <pc:chgData name="Sylvia V" userId="d53fe4639128ddc3" providerId="LiveId" clId="{3EC95EB5-6381-4ABE-83C0-163A028E9D6B}" dt="2023-11-21T18:12:27.746" v="113" actId="255"/>
      <pc:docMkLst>
        <pc:docMk/>
      </pc:docMkLst>
      <pc:sldChg chg="modSp mod">
        <pc:chgData name="Sylvia V" userId="d53fe4639128ddc3" providerId="LiveId" clId="{3EC95EB5-6381-4ABE-83C0-163A028E9D6B}" dt="2023-11-21T18:12:27.746" v="113" actId="255"/>
        <pc:sldMkLst>
          <pc:docMk/>
          <pc:sldMk cId="0" sldId="275"/>
        </pc:sldMkLst>
        <pc:spChg chg="mod">
          <ac:chgData name="Sylvia V" userId="d53fe4639128ddc3" providerId="LiveId" clId="{3EC95EB5-6381-4ABE-83C0-163A028E9D6B}" dt="2023-11-21T18:12:27.746" v="113" actId="255"/>
          <ac:spMkLst>
            <pc:docMk/>
            <pc:sldMk cId="0" sldId="275"/>
            <ac:spMk id="1669" creationId="{00000000-0000-0000-0000-000000000000}"/>
          </ac:spMkLst>
        </pc:spChg>
      </pc:sldChg>
      <pc:sldChg chg="del">
        <pc:chgData name="Sylvia V" userId="d53fe4639128ddc3" providerId="LiveId" clId="{3EC95EB5-6381-4ABE-83C0-163A028E9D6B}" dt="2023-11-21T18:03:17.138" v="0" actId="47"/>
        <pc:sldMkLst>
          <pc:docMk/>
          <pc:sldMk cId="0" sldId="288"/>
        </pc:sldMkLst>
      </pc:sldChg>
      <pc:sldChg chg="del">
        <pc:chgData name="Sylvia V" userId="d53fe4639128ddc3" providerId="LiveId" clId="{3EC95EB5-6381-4ABE-83C0-163A028E9D6B}" dt="2023-11-21T18:03:18.385" v="1" actId="47"/>
        <pc:sldMkLst>
          <pc:docMk/>
          <pc:sldMk cId="0" sldId="289"/>
        </pc:sldMkLst>
      </pc:sldChg>
      <pc:sldChg chg="del">
        <pc:chgData name="Sylvia V" userId="d53fe4639128ddc3" providerId="LiveId" clId="{3EC95EB5-6381-4ABE-83C0-163A028E9D6B}" dt="2023-11-21T18:03:21.869" v="2" actId="47"/>
        <pc:sldMkLst>
          <pc:docMk/>
          <pc:sldMk cId="0" sldId="290"/>
        </pc:sldMkLst>
      </pc:sldChg>
      <pc:sldChg chg="del">
        <pc:chgData name="Sylvia V" userId="d53fe4639128ddc3" providerId="LiveId" clId="{3EC95EB5-6381-4ABE-83C0-163A028E9D6B}" dt="2023-11-21T18:03:22.913" v="3" actId="47"/>
        <pc:sldMkLst>
          <pc:docMk/>
          <pc:sldMk cId="0" sldId="291"/>
        </pc:sldMkLst>
      </pc:sldChg>
      <pc:sldChg chg="del">
        <pc:chgData name="Sylvia V" userId="d53fe4639128ddc3" providerId="LiveId" clId="{3EC95EB5-6381-4ABE-83C0-163A028E9D6B}" dt="2023-11-21T18:03:23.780" v="4" actId="47"/>
        <pc:sldMkLst>
          <pc:docMk/>
          <pc:sldMk cId="0" sldId="292"/>
        </pc:sldMkLst>
      </pc:sldChg>
      <pc:sldChg chg="del">
        <pc:chgData name="Sylvia V" userId="d53fe4639128ddc3" providerId="LiveId" clId="{3EC95EB5-6381-4ABE-83C0-163A028E9D6B}" dt="2023-11-21T18:03:24.582" v="5" actId="47"/>
        <pc:sldMkLst>
          <pc:docMk/>
          <pc:sldMk cId="0" sldId="293"/>
        </pc:sldMkLst>
      </pc:sldChg>
      <pc:sldChg chg="del">
        <pc:chgData name="Sylvia V" userId="d53fe4639128ddc3" providerId="LiveId" clId="{3EC95EB5-6381-4ABE-83C0-163A028E9D6B}" dt="2023-11-21T18:03:25.142" v="6" actId="47"/>
        <pc:sldMkLst>
          <pc:docMk/>
          <pc:sldMk cId="0" sldId="294"/>
        </pc:sldMkLst>
      </pc:sldChg>
      <pc:sldChg chg="del">
        <pc:chgData name="Sylvia V" userId="d53fe4639128ddc3" providerId="LiveId" clId="{3EC95EB5-6381-4ABE-83C0-163A028E9D6B}" dt="2023-11-21T18:03:25.670" v="7" actId="47"/>
        <pc:sldMkLst>
          <pc:docMk/>
          <pc:sldMk cId="0" sldId="295"/>
        </pc:sldMkLst>
      </pc:sldChg>
      <pc:sldChg chg="del">
        <pc:chgData name="Sylvia V" userId="d53fe4639128ddc3" providerId="LiveId" clId="{3EC95EB5-6381-4ABE-83C0-163A028E9D6B}" dt="2023-11-21T18:03:25.983" v="8" actId="47"/>
        <pc:sldMkLst>
          <pc:docMk/>
          <pc:sldMk cId="0" sldId="296"/>
        </pc:sldMkLst>
      </pc:sldChg>
      <pc:sldChg chg="del">
        <pc:chgData name="Sylvia V" userId="d53fe4639128ddc3" providerId="LiveId" clId="{3EC95EB5-6381-4ABE-83C0-163A028E9D6B}" dt="2023-11-21T18:03:26.297" v="9" actId="47"/>
        <pc:sldMkLst>
          <pc:docMk/>
          <pc:sldMk cId="0" sldId="297"/>
        </pc:sldMkLst>
      </pc:sldChg>
      <pc:sldChg chg="del">
        <pc:chgData name="Sylvia V" userId="d53fe4639128ddc3" providerId="LiveId" clId="{3EC95EB5-6381-4ABE-83C0-163A028E9D6B}" dt="2023-11-21T18:03:26.754" v="10" actId="47"/>
        <pc:sldMkLst>
          <pc:docMk/>
          <pc:sldMk cId="0" sldId="298"/>
        </pc:sldMkLst>
      </pc:sldChg>
      <pc:sldChg chg="del">
        <pc:chgData name="Sylvia V" userId="d53fe4639128ddc3" providerId="LiveId" clId="{3EC95EB5-6381-4ABE-83C0-163A028E9D6B}" dt="2023-11-21T18:03:27.053" v="11" actId="47"/>
        <pc:sldMkLst>
          <pc:docMk/>
          <pc:sldMk cId="0" sldId="299"/>
        </pc:sldMkLst>
      </pc:sldChg>
      <pc:sldChg chg="del">
        <pc:chgData name="Sylvia V" userId="d53fe4639128ddc3" providerId="LiveId" clId="{3EC95EB5-6381-4ABE-83C0-163A028E9D6B}" dt="2023-11-21T18:03:27.367" v="12" actId="47"/>
        <pc:sldMkLst>
          <pc:docMk/>
          <pc:sldMk cId="0" sldId="300"/>
        </pc:sldMkLst>
      </pc:sldChg>
      <pc:sldChg chg="del">
        <pc:chgData name="Sylvia V" userId="d53fe4639128ddc3" providerId="LiveId" clId="{3EC95EB5-6381-4ABE-83C0-163A028E9D6B}" dt="2023-11-21T18:03:27.633" v="13" actId="47"/>
        <pc:sldMkLst>
          <pc:docMk/>
          <pc:sldMk cId="0" sldId="301"/>
        </pc:sldMkLst>
      </pc:sldChg>
      <pc:sldChg chg="del">
        <pc:chgData name="Sylvia V" userId="d53fe4639128ddc3" providerId="LiveId" clId="{3EC95EB5-6381-4ABE-83C0-163A028E9D6B}" dt="2023-11-21T18:03:27.917" v="14" actId="47"/>
        <pc:sldMkLst>
          <pc:docMk/>
          <pc:sldMk cId="0" sldId="302"/>
        </pc:sldMkLst>
      </pc:sldChg>
      <pc:sldChg chg="del">
        <pc:chgData name="Sylvia V" userId="d53fe4639128ddc3" providerId="LiveId" clId="{3EC95EB5-6381-4ABE-83C0-163A028E9D6B}" dt="2023-11-21T18:03:28.115" v="15" actId="47"/>
        <pc:sldMkLst>
          <pc:docMk/>
          <pc:sldMk cId="0" sldId="303"/>
        </pc:sldMkLst>
      </pc:sldChg>
      <pc:sldChg chg="del">
        <pc:chgData name="Sylvia V" userId="d53fe4639128ddc3" providerId="LiveId" clId="{3EC95EB5-6381-4ABE-83C0-163A028E9D6B}" dt="2023-11-21T18:03:28.609" v="16" actId="47"/>
        <pc:sldMkLst>
          <pc:docMk/>
          <pc:sldMk cId="0" sldId="304"/>
        </pc:sldMkLst>
      </pc:sldChg>
      <pc:sldChg chg="del">
        <pc:chgData name="Sylvia V" userId="d53fe4639128ddc3" providerId="LiveId" clId="{3EC95EB5-6381-4ABE-83C0-163A028E9D6B}" dt="2023-11-21T18:03:28.861" v="17" actId="47"/>
        <pc:sldMkLst>
          <pc:docMk/>
          <pc:sldMk cId="0" sldId="305"/>
        </pc:sldMkLst>
      </pc:sldChg>
      <pc:sldChg chg="del">
        <pc:chgData name="Sylvia V" userId="d53fe4639128ddc3" providerId="LiveId" clId="{3EC95EB5-6381-4ABE-83C0-163A028E9D6B}" dt="2023-11-21T18:03:29.143" v="18" actId="47"/>
        <pc:sldMkLst>
          <pc:docMk/>
          <pc:sldMk cId="0" sldId="306"/>
        </pc:sldMkLst>
      </pc:sldChg>
      <pc:sldChg chg="del">
        <pc:chgData name="Sylvia V" userId="d53fe4639128ddc3" providerId="LiveId" clId="{3EC95EB5-6381-4ABE-83C0-163A028E9D6B}" dt="2023-11-21T18:03:29.395" v="19" actId="47"/>
        <pc:sldMkLst>
          <pc:docMk/>
          <pc:sldMk cId="0" sldId="307"/>
        </pc:sldMkLst>
      </pc:sldChg>
      <pc:sldChg chg="del">
        <pc:chgData name="Sylvia V" userId="d53fe4639128ddc3" providerId="LiveId" clId="{3EC95EB5-6381-4ABE-83C0-163A028E9D6B}" dt="2023-11-21T18:03:29.791" v="20" actId="47"/>
        <pc:sldMkLst>
          <pc:docMk/>
          <pc:sldMk cId="0" sldId="308"/>
        </pc:sldMkLst>
      </pc:sldChg>
      <pc:sldChg chg="del">
        <pc:chgData name="Sylvia V" userId="d53fe4639128ddc3" providerId="LiveId" clId="{3EC95EB5-6381-4ABE-83C0-163A028E9D6B}" dt="2023-11-21T18:03:30.138" v="21" actId="47"/>
        <pc:sldMkLst>
          <pc:docMk/>
          <pc:sldMk cId="0" sldId="309"/>
        </pc:sldMkLst>
      </pc:sldChg>
      <pc:sldChg chg="del">
        <pc:chgData name="Sylvia V" userId="d53fe4639128ddc3" providerId="LiveId" clId="{3EC95EB5-6381-4ABE-83C0-163A028E9D6B}" dt="2023-11-21T18:03:30.468" v="22" actId="47"/>
        <pc:sldMkLst>
          <pc:docMk/>
          <pc:sldMk cId="0" sldId="310"/>
        </pc:sldMkLst>
      </pc:sldChg>
      <pc:sldChg chg="del">
        <pc:chgData name="Sylvia V" userId="d53fe4639128ddc3" providerId="LiveId" clId="{3EC95EB5-6381-4ABE-83C0-163A028E9D6B}" dt="2023-11-21T18:03:30.721" v="23" actId="47"/>
        <pc:sldMkLst>
          <pc:docMk/>
          <pc:sldMk cId="0" sldId="311"/>
        </pc:sldMkLst>
      </pc:sldChg>
      <pc:sldChg chg="del">
        <pc:chgData name="Sylvia V" userId="d53fe4639128ddc3" providerId="LiveId" clId="{3EC95EB5-6381-4ABE-83C0-163A028E9D6B}" dt="2023-11-21T18:03:30.983" v="24" actId="47"/>
        <pc:sldMkLst>
          <pc:docMk/>
          <pc:sldMk cId="0" sldId="312"/>
        </pc:sldMkLst>
      </pc:sldChg>
      <pc:sldChg chg="del">
        <pc:chgData name="Sylvia V" userId="d53fe4639128ddc3" providerId="LiveId" clId="{3EC95EB5-6381-4ABE-83C0-163A028E9D6B}" dt="2023-11-21T18:03:31.287" v="25" actId="47"/>
        <pc:sldMkLst>
          <pc:docMk/>
          <pc:sldMk cId="0" sldId="313"/>
        </pc:sldMkLst>
      </pc:sldChg>
      <pc:sldChg chg="del">
        <pc:chgData name="Sylvia V" userId="d53fe4639128ddc3" providerId="LiveId" clId="{3EC95EB5-6381-4ABE-83C0-163A028E9D6B}" dt="2023-11-21T18:03:31.570" v="26" actId="47"/>
        <pc:sldMkLst>
          <pc:docMk/>
          <pc:sldMk cId="0" sldId="314"/>
        </pc:sldMkLst>
      </pc:sldChg>
      <pc:sldChg chg="del">
        <pc:chgData name="Sylvia V" userId="d53fe4639128ddc3" providerId="LiveId" clId="{3EC95EB5-6381-4ABE-83C0-163A028E9D6B}" dt="2023-11-21T18:03:31.872" v="27" actId="47"/>
        <pc:sldMkLst>
          <pc:docMk/>
          <pc:sldMk cId="0" sldId="315"/>
        </pc:sldMkLst>
      </pc:sldChg>
      <pc:sldChg chg="del">
        <pc:chgData name="Sylvia V" userId="d53fe4639128ddc3" providerId="LiveId" clId="{3EC95EB5-6381-4ABE-83C0-163A028E9D6B}" dt="2023-11-21T18:03:32.155" v="28" actId="47"/>
        <pc:sldMkLst>
          <pc:docMk/>
          <pc:sldMk cId="0" sldId="316"/>
        </pc:sldMkLst>
      </pc:sldChg>
      <pc:sldChg chg="del">
        <pc:chgData name="Sylvia V" userId="d53fe4639128ddc3" providerId="LiveId" clId="{3EC95EB5-6381-4ABE-83C0-163A028E9D6B}" dt="2023-11-21T18:03:32.462" v="29" actId="47"/>
        <pc:sldMkLst>
          <pc:docMk/>
          <pc:sldMk cId="0" sldId="317"/>
        </pc:sldMkLst>
      </pc:sldChg>
      <pc:sldChg chg="del">
        <pc:chgData name="Sylvia V" userId="d53fe4639128ddc3" providerId="LiveId" clId="{3EC95EB5-6381-4ABE-83C0-163A028E9D6B}" dt="2023-11-21T18:03:33.180" v="30" actId="47"/>
        <pc:sldMkLst>
          <pc:docMk/>
          <pc:sldMk cId="0" sldId="318"/>
        </pc:sldMkLst>
      </pc:sldChg>
      <pc:sldChg chg="del">
        <pc:chgData name="Sylvia V" userId="d53fe4639128ddc3" providerId="LiveId" clId="{3EC95EB5-6381-4ABE-83C0-163A028E9D6B}" dt="2023-11-21T18:03:33.478" v="31" actId="47"/>
        <pc:sldMkLst>
          <pc:docMk/>
          <pc:sldMk cId="0" sldId="319"/>
        </pc:sldMkLst>
      </pc:sldChg>
      <pc:sldChg chg="del">
        <pc:chgData name="Sylvia V" userId="d53fe4639128ddc3" providerId="LiveId" clId="{3EC95EB5-6381-4ABE-83C0-163A028E9D6B}" dt="2023-11-21T18:03:33.854" v="32" actId="47"/>
        <pc:sldMkLst>
          <pc:docMk/>
          <pc:sldMk cId="0" sldId="320"/>
        </pc:sldMkLst>
      </pc:sldChg>
      <pc:sldChg chg="del">
        <pc:chgData name="Sylvia V" userId="d53fe4639128ddc3" providerId="LiveId" clId="{3EC95EB5-6381-4ABE-83C0-163A028E9D6B}" dt="2023-11-21T18:03:34.158" v="33" actId="47"/>
        <pc:sldMkLst>
          <pc:docMk/>
          <pc:sldMk cId="0" sldId="321"/>
        </pc:sldMkLst>
      </pc:sldChg>
      <pc:sldChg chg="del">
        <pc:chgData name="Sylvia V" userId="d53fe4639128ddc3" providerId="LiveId" clId="{3EC95EB5-6381-4ABE-83C0-163A028E9D6B}" dt="2023-11-21T18:03:34.485" v="34" actId="47"/>
        <pc:sldMkLst>
          <pc:docMk/>
          <pc:sldMk cId="0" sldId="322"/>
        </pc:sldMkLst>
      </pc:sldChg>
      <pc:sldChg chg="del">
        <pc:chgData name="Sylvia V" userId="d53fe4639128ddc3" providerId="LiveId" clId="{3EC95EB5-6381-4ABE-83C0-163A028E9D6B}" dt="2023-11-21T18:03:34.767" v="35" actId="47"/>
        <pc:sldMkLst>
          <pc:docMk/>
          <pc:sldMk cId="0" sldId="323"/>
        </pc:sldMkLst>
      </pc:sldChg>
      <pc:sldChg chg="del">
        <pc:chgData name="Sylvia V" userId="d53fe4639128ddc3" providerId="LiveId" clId="{3EC95EB5-6381-4ABE-83C0-163A028E9D6B}" dt="2023-11-21T18:03:35.002" v="36" actId="47"/>
        <pc:sldMkLst>
          <pc:docMk/>
          <pc:sldMk cId="0" sldId="324"/>
        </pc:sldMkLst>
      </pc:sldChg>
      <pc:sldChg chg="del">
        <pc:chgData name="Sylvia V" userId="d53fe4639128ddc3" providerId="LiveId" clId="{3EC95EB5-6381-4ABE-83C0-163A028E9D6B}" dt="2023-11-21T18:03:36.789" v="37" actId="47"/>
        <pc:sldMkLst>
          <pc:docMk/>
          <pc:sldMk cId="0" sldId="325"/>
        </pc:sldMkLst>
      </pc:sldChg>
      <pc:sldChg chg="del">
        <pc:chgData name="Sylvia V" userId="d53fe4639128ddc3" providerId="LiveId" clId="{3EC95EB5-6381-4ABE-83C0-163A028E9D6B}" dt="2023-11-21T18:03:38.055" v="38" actId="47"/>
        <pc:sldMkLst>
          <pc:docMk/>
          <pc:sldMk cId="0" sldId="326"/>
        </pc:sldMkLst>
      </pc:sldChg>
      <pc:sldChg chg="del">
        <pc:chgData name="Sylvia V" userId="d53fe4639128ddc3" providerId="LiveId" clId="{3EC95EB5-6381-4ABE-83C0-163A028E9D6B}" dt="2023-11-21T18:03:39.575" v="39" actId="47"/>
        <pc:sldMkLst>
          <pc:docMk/>
          <pc:sldMk cId="0" sldId="327"/>
        </pc:sldMkLst>
      </pc:sldChg>
      <pc:sldChg chg="del">
        <pc:chgData name="Sylvia V" userId="d53fe4639128ddc3" providerId="LiveId" clId="{3EC95EB5-6381-4ABE-83C0-163A028E9D6B}" dt="2023-11-21T18:03:40.780" v="40" actId="47"/>
        <pc:sldMkLst>
          <pc:docMk/>
          <pc:sldMk cId="0" sldId="328"/>
        </pc:sldMkLst>
      </pc:sldChg>
      <pc:sldChg chg="del">
        <pc:chgData name="Sylvia V" userId="d53fe4639128ddc3" providerId="LiveId" clId="{3EC95EB5-6381-4ABE-83C0-163A028E9D6B}" dt="2023-11-21T18:03:42.195" v="41" actId="47"/>
        <pc:sldMkLst>
          <pc:docMk/>
          <pc:sldMk cId="0" sldId="329"/>
        </pc:sldMkLst>
      </pc:sldChg>
      <pc:sldChg chg="del">
        <pc:chgData name="Sylvia V" userId="d53fe4639128ddc3" providerId="LiveId" clId="{3EC95EB5-6381-4ABE-83C0-163A028E9D6B}" dt="2023-11-21T18:03:42.838" v="42" actId="47"/>
        <pc:sldMkLst>
          <pc:docMk/>
          <pc:sldMk cId="0" sldId="330"/>
        </pc:sldMkLst>
      </pc:sldChg>
      <pc:sldChg chg="del">
        <pc:chgData name="Sylvia V" userId="d53fe4639128ddc3" providerId="LiveId" clId="{3EC95EB5-6381-4ABE-83C0-163A028E9D6B}" dt="2023-11-21T18:03:43.671" v="43" actId="47"/>
        <pc:sldMkLst>
          <pc:docMk/>
          <pc:sldMk cId="0" sldId="331"/>
        </pc:sldMkLst>
      </pc:sldChg>
      <pc:sldChg chg="del">
        <pc:chgData name="Sylvia V" userId="d53fe4639128ddc3" providerId="LiveId" clId="{3EC95EB5-6381-4ABE-83C0-163A028E9D6B}" dt="2023-11-21T18:03:44.902" v="44" actId="47"/>
        <pc:sldMkLst>
          <pc:docMk/>
          <pc:sldMk cId="0" sldId="332"/>
        </pc:sldMkLst>
      </pc:sldChg>
      <pc:sldChg chg="del">
        <pc:chgData name="Sylvia V" userId="d53fe4639128ddc3" providerId="LiveId" clId="{3EC95EB5-6381-4ABE-83C0-163A028E9D6B}" dt="2023-11-21T18:03:45.375" v="45" actId="47"/>
        <pc:sldMkLst>
          <pc:docMk/>
          <pc:sldMk cId="0" sldId="333"/>
        </pc:sldMkLst>
      </pc:sldChg>
      <pc:sldChg chg="del">
        <pc:chgData name="Sylvia V" userId="d53fe4639128ddc3" providerId="LiveId" clId="{3EC95EB5-6381-4ABE-83C0-163A028E9D6B}" dt="2023-11-21T18:03:46.021" v="46" actId="47"/>
        <pc:sldMkLst>
          <pc:docMk/>
          <pc:sldMk cId="0" sldId="334"/>
        </pc:sldMkLst>
      </pc:sldChg>
      <pc:sldChg chg="del">
        <pc:chgData name="Sylvia V" userId="d53fe4639128ddc3" providerId="LiveId" clId="{3EC95EB5-6381-4ABE-83C0-163A028E9D6B}" dt="2023-11-21T18:03:46.553" v="47" actId="47"/>
        <pc:sldMkLst>
          <pc:docMk/>
          <pc:sldMk cId="0" sldId="335"/>
        </pc:sldMkLst>
      </pc:sldChg>
      <pc:sldChg chg="del">
        <pc:chgData name="Sylvia V" userId="d53fe4639128ddc3" providerId="LiveId" clId="{3EC95EB5-6381-4ABE-83C0-163A028E9D6B}" dt="2023-11-21T18:03:47.103" v="48" actId="47"/>
        <pc:sldMkLst>
          <pc:docMk/>
          <pc:sldMk cId="0" sldId="336"/>
        </pc:sldMkLst>
      </pc:sldChg>
      <pc:sldChg chg="del">
        <pc:chgData name="Sylvia V" userId="d53fe4639128ddc3" providerId="LiveId" clId="{3EC95EB5-6381-4ABE-83C0-163A028E9D6B}" dt="2023-11-21T18:03:47.906" v="49" actId="47"/>
        <pc:sldMkLst>
          <pc:docMk/>
          <pc:sldMk cId="0" sldId="337"/>
        </pc:sldMkLst>
      </pc:sldChg>
      <pc:sldChg chg="del">
        <pc:chgData name="Sylvia V" userId="d53fe4639128ddc3" providerId="LiveId" clId="{3EC95EB5-6381-4ABE-83C0-163A028E9D6B}" dt="2023-11-21T18:03:48.411" v="50" actId="47"/>
        <pc:sldMkLst>
          <pc:docMk/>
          <pc:sldMk cId="0" sldId="338"/>
        </pc:sldMkLst>
      </pc:sldChg>
      <pc:sldChg chg="del">
        <pc:chgData name="Sylvia V" userId="d53fe4639128ddc3" providerId="LiveId" clId="{3EC95EB5-6381-4ABE-83C0-163A028E9D6B}" dt="2023-11-21T18:03:48.772" v="51" actId="47"/>
        <pc:sldMkLst>
          <pc:docMk/>
          <pc:sldMk cId="0" sldId="339"/>
        </pc:sldMkLst>
      </pc:sldChg>
      <pc:sldChg chg="del">
        <pc:chgData name="Sylvia V" userId="d53fe4639128ddc3" providerId="LiveId" clId="{3EC95EB5-6381-4ABE-83C0-163A028E9D6B}" dt="2023-11-21T18:03:49.040" v="52" actId="47"/>
        <pc:sldMkLst>
          <pc:docMk/>
          <pc:sldMk cId="0" sldId="340"/>
        </pc:sldMkLst>
      </pc:sldChg>
      <pc:sldChg chg="del">
        <pc:chgData name="Sylvia V" userId="d53fe4639128ddc3" providerId="LiveId" clId="{3EC95EB5-6381-4ABE-83C0-163A028E9D6B}" dt="2023-11-21T18:03:49.389" v="53" actId="47"/>
        <pc:sldMkLst>
          <pc:docMk/>
          <pc:sldMk cId="0" sldId="341"/>
        </pc:sldMkLst>
      </pc:sldChg>
      <pc:sldChg chg="del">
        <pc:chgData name="Sylvia V" userId="d53fe4639128ddc3" providerId="LiveId" clId="{3EC95EB5-6381-4ABE-83C0-163A028E9D6B}" dt="2023-11-21T18:03:49.718" v="54" actId="47"/>
        <pc:sldMkLst>
          <pc:docMk/>
          <pc:sldMk cId="0" sldId="342"/>
        </pc:sldMkLst>
      </pc:sldChg>
      <pc:sldChg chg="modSp mod ord">
        <pc:chgData name="Sylvia V" userId="d53fe4639128ddc3" providerId="LiveId" clId="{3EC95EB5-6381-4ABE-83C0-163A028E9D6B}" dt="2023-11-21T18:10:51.999" v="107"/>
        <pc:sldMkLst>
          <pc:docMk/>
          <pc:sldMk cId="2597389390" sldId="347"/>
        </pc:sldMkLst>
        <pc:picChg chg="mod">
          <ac:chgData name="Sylvia V" userId="d53fe4639128ddc3" providerId="LiveId" clId="{3EC95EB5-6381-4ABE-83C0-163A028E9D6B}" dt="2023-11-21T18:04:15.242" v="59" actId="14100"/>
          <ac:picMkLst>
            <pc:docMk/>
            <pc:sldMk cId="2597389390" sldId="347"/>
            <ac:picMk id="5" creationId="{3DB07B7A-4664-D837-0CE8-B79313869C8B}"/>
          </ac:picMkLst>
        </pc:picChg>
      </pc:sldChg>
      <pc:sldChg chg="addSp delSp modSp add mod">
        <pc:chgData name="Sylvia V" userId="d53fe4639128ddc3" providerId="LiveId" clId="{3EC95EB5-6381-4ABE-83C0-163A028E9D6B}" dt="2023-11-21T18:08:48.513" v="91" actId="20577"/>
        <pc:sldMkLst>
          <pc:docMk/>
          <pc:sldMk cId="2792171657" sldId="348"/>
        </pc:sldMkLst>
        <pc:spChg chg="mod">
          <ac:chgData name="Sylvia V" userId="d53fe4639128ddc3" providerId="LiveId" clId="{3EC95EB5-6381-4ABE-83C0-163A028E9D6B}" dt="2023-11-21T18:08:48.513" v="91" actId="20577"/>
          <ac:spMkLst>
            <pc:docMk/>
            <pc:sldMk cId="2792171657" sldId="348"/>
            <ac:spMk id="2052" creationId="{00000000-0000-0000-0000-000000000000}"/>
          </ac:spMkLst>
        </pc:spChg>
        <pc:picChg chg="add mod">
          <ac:chgData name="Sylvia V" userId="d53fe4639128ddc3" providerId="LiveId" clId="{3EC95EB5-6381-4ABE-83C0-163A028E9D6B}" dt="2023-11-21T18:08:41.897" v="65" actId="1076"/>
          <ac:picMkLst>
            <pc:docMk/>
            <pc:sldMk cId="2792171657" sldId="348"/>
            <ac:picMk id="3" creationId="{ACEBC9D0-5272-464A-54AD-B6D0F894CE19}"/>
          </ac:picMkLst>
        </pc:picChg>
        <pc:picChg chg="del">
          <ac:chgData name="Sylvia V" userId="d53fe4639128ddc3" providerId="LiveId" clId="{3EC95EB5-6381-4ABE-83C0-163A028E9D6B}" dt="2023-11-21T18:08:38.315" v="63" actId="478"/>
          <ac:picMkLst>
            <pc:docMk/>
            <pc:sldMk cId="2792171657" sldId="348"/>
            <ac:picMk id="6" creationId="{71FA6BDD-4F8C-B76B-FC84-A0D52D806B8D}"/>
          </ac:picMkLst>
        </pc:picChg>
      </pc:sldChg>
      <pc:sldChg chg="add del">
        <pc:chgData name="Sylvia V" userId="d53fe4639128ddc3" providerId="LiveId" clId="{3EC95EB5-6381-4ABE-83C0-163A028E9D6B}" dt="2023-11-21T18:08:51.743" v="92" actId="47"/>
        <pc:sldMkLst>
          <pc:docMk/>
          <pc:sldMk cId="2525541358" sldId="349"/>
        </pc:sldMkLst>
      </pc:sldChg>
      <pc:sldChg chg="addSp delSp modSp add mod ord">
        <pc:chgData name="Sylvia V" userId="d53fe4639128ddc3" providerId="LiveId" clId="{3EC95EB5-6381-4ABE-83C0-163A028E9D6B}" dt="2023-11-21T18:10:38.804" v="102"/>
        <pc:sldMkLst>
          <pc:docMk/>
          <pc:sldMk cId="3271791044" sldId="349"/>
        </pc:sldMkLst>
        <pc:picChg chg="del">
          <ac:chgData name="Sylvia V" userId="d53fe4639128ddc3" providerId="LiveId" clId="{3EC95EB5-6381-4ABE-83C0-163A028E9D6B}" dt="2023-11-21T18:09:08.394" v="96" actId="478"/>
          <ac:picMkLst>
            <pc:docMk/>
            <pc:sldMk cId="3271791044" sldId="349"/>
            <ac:picMk id="3" creationId="{ACEBC9D0-5272-464A-54AD-B6D0F894CE19}"/>
          </ac:picMkLst>
        </pc:picChg>
        <pc:picChg chg="add mod">
          <ac:chgData name="Sylvia V" userId="d53fe4639128ddc3" providerId="LiveId" clId="{3EC95EB5-6381-4ABE-83C0-163A028E9D6B}" dt="2023-11-21T18:09:46.344" v="98" actId="1076"/>
          <ac:picMkLst>
            <pc:docMk/>
            <pc:sldMk cId="3271791044" sldId="349"/>
            <ac:picMk id="4" creationId="{BCB1C5B2-2BE5-9366-FA2A-BC1E4641A6B6}"/>
          </ac:picMkLst>
        </pc:picChg>
        <pc:picChg chg="add del mod">
          <ac:chgData name="Sylvia V" userId="d53fe4639128ddc3" providerId="LiveId" clId="{3EC95EB5-6381-4ABE-83C0-163A028E9D6B}" dt="2023-11-21T18:10:29.597" v="100" actId="478"/>
          <ac:picMkLst>
            <pc:docMk/>
            <pc:sldMk cId="3271791044" sldId="349"/>
            <ac:picMk id="5" creationId="{C4B99031-CF4E-8E6A-5EF6-03F756088AF7}"/>
          </ac:picMkLst>
        </pc:picChg>
      </pc:sldChg>
      <pc:sldChg chg="add del">
        <pc:chgData name="Sylvia V" userId="d53fe4639128ddc3" providerId="LiveId" clId="{3EC95EB5-6381-4ABE-83C0-163A028E9D6B}" dt="2023-11-21T18:09:00.195" v="93" actId="47"/>
        <pc:sldMkLst>
          <pc:docMk/>
          <pc:sldMk cId="3848346580" sldId="350"/>
        </pc:sldMkLst>
      </pc:sldChg>
      <pc:sldChg chg="addSp delSp modSp add mod">
        <pc:chgData name="Sylvia V" userId="d53fe4639128ddc3" providerId="LiveId" clId="{3EC95EB5-6381-4ABE-83C0-163A028E9D6B}" dt="2023-11-21T18:10:45.665" v="105" actId="1076"/>
        <pc:sldMkLst>
          <pc:docMk/>
          <pc:sldMk cId="3947978238" sldId="350"/>
        </pc:sldMkLst>
        <pc:picChg chg="del">
          <ac:chgData name="Sylvia V" userId="d53fe4639128ddc3" providerId="LiveId" clId="{3EC95EB5-6381-4ABE-83C0-163A028E9D6B}" dt="2023-11-21T18:10:41.513" v="103" actId="478"/>
          <ac:picMkLst>
            <pc:docMk/>
            <pc:sldMk cId="3947978238" sldId="350"/>
            <ac:picMk id="3" creationId="{ACEBC9D0-5272-464A-54AD-B6D0F894CE19}"/>
          </ac:picMkLst>
        </pc:picChg>
        <pc:picChg chg="add mod">
          <ac:chgData name="Sylvia V" userId="d53fe4639128ddc3" providerId="LiveId" clId="{3EC95EB5-6381-4ABE-83C0-163A028E9D6B}" dt="2023-11-21T18:10:45.665" v="105" actId="1076"/>
          <ac:picMkLst>
            <pc:docMk/>
            <pc:sldMk cId="3947978238" sldId="350"/>
            <ac:picMk id="4" creationId="{174F1DEF-F672-0DB5-D1F6-E23F6B376524}"/>
          </ac:picMkLst>
        </pc:picChg>
      </pc:sldChg>
      <pc:sldChg chg="addSp delSp modSp add mod">
        <pc:chgData name="Sylvia V" userId="d53fe4639128ddc3" providerId="LiveId" clId="{3EC95EB5-6381-4ABE-83C0-163A028E9D6B}" dt="2023-11-21T18:12:03.844" v="112" actId="1076"/>
        <pc:sldMkLst>
          <pc:docMk/>
          <pc:sldMk cId="1456656770" sldId="351"/>
        </pc:sldMkLst>
        <pc:picChg chg="add mod">
          <ac:chgData name="Sylvia V" userId="d53fe4639128ddc3" providerId="LiveId" clId="{3EC95EB5-6381-4ABE-83C0-163A028E9D6B}" dt="2023-11-21T18:12:03.844" v="112" actId="1076"/>
          <ac:picMkLst>
            <pc:docMk/>
            <pc:sldMk cId="1456656770" sldId="351"/>
            <ac:picMk id="3" creationId="{70F7C232-60B8-D8E4-F063-DAFD5198F81A}"/>
          </ac:picMkLst>
        </pc:picChg>
        <pc:picChg chg="del mod">
          <ac:chgData name="Sylvia V" userId="d53fe4639128ddc3" providerId="LiveId" clId="{3EC95EB5-6381-4ABE-83C0-163A028E9D6B}" dt="2023-11-21T18:11:58.545" v="110" actId="478"/>
          <ac:picMkLst>
            <pc:docMk/>
            <pc:sldMk cId="1456656770" sldId="351"/>
            <ac:picMk id="4" creationId="{174F1DEF-F672-0DB5-D1F6-E23F6B376524}"/>
          </ac:picMkLst>
        </pc:picChg>
      </pc:sldChg>
      <pc:sldMasterChg chg="delSldLayout">
        <pc:chgData name="Sylvia V" userId="d53fe4639128ddc3" providerId="LiveId" clId="{3EC95EB5-6381-4ABE-83C0-163A028E9D6B}" dt="2023-11-21T18:03:34.485" v="34" actId="47"/>
        <pc:sldMasterMkLst>
          <pc:docMk/>
          <pc:sldMasterMk cId="0" sldId="2147483709"/>
        </pc:sldMasterMkLst>
        <pc:sldLayoutChg chg="del">
          <pc:chgData name="Sylvia V" userId="d53fe4639128ddc3" providerId="LiveId" clId="{3EC95EB5-6381-4ABE-83C0-163A028E9D6B}" dt="2023-11-21T18:03:31.570" v="26" actId="47"/>
          <pc:sldLayoutMkLst>
            <pc:docMk/>
            <pc:sldMasterMk cId="0" sldId="2147483709"/>
            <pc:sldLayoutMk cId="0" sldId="2147483653"/>
          </pc:sldLayoutMkLst>
        </pc:sldLayoutChg>
        <pc:sldLayoutChg chg="del">
          <pc:chgData name="Sylvia V" userId="d53fe4639128ddc3" providerId="LiveId" clId="{3EC95EB5-6381-4ABE-83C0-163A028E9D6B}" dt="2023-11-21T18:03:24.582" v="5" actId="47"/>
          <pc:sldLayoutMkLst>
            <pc:docMk/>
            <pc:sldMasterMk cId="0" sldId="2147483709"/>
            <pc:sldLayoutMk cId="0" sldId="2147483657"/>
          </pc:sldLayoutMkLst>
        </pc:sldLayoutChg>
        <pc:sldLayoutChg chg="del">
          <pc:chgData name="Sylvia V" userId="d53fe4639128ddc3" providerId="LiveId" clId="{3EC95EB5-6381-4ABE-83C0-163A028E9D6B}" dt="2023-11-21T18:03:26.754" v="10" actId="47"/>
          <pc:sldLayoutMkLst>
            <pc:docMk/>
            <pc:sldMasterMk cId="0" sldId="2147483709"/>
            <pc:sldLayoutMk cId="0" sldId="2147483659"/>
          </pc:sldLayoutMkLst>
        </pc:sldLayoutChg>
        <pc:sldLayoutChg chg="del">
          <pc:chgData name="Sylvia V" userId="d53fe4639128ddc3" providerId="LiveId" clId="{3EC95EB5-6381-4ABE-83C0-163A028E9D6B}" dt="2023-11-21T18:03:31.287" v="25" actId="47"/>
          <pc:sldLayoutMkLst>
            <pc:docMk/>
            <pc:sldMasterMk cId="0" sldId="2147483709"/>
            <pc:sldLayoutMk cId="0" sldId="2147483662"/>
          </pc:sldLayoutMkLst>
        </pc:sldLayoutChg>
        <pc:sldLayoutChg chg="del">
          <pc:chgData name="Sylvia V" userId="d53fe4639128ddc3" providerId="LiveId" clId="{3EC95EB5-6381-4ABE-83C0-163A028E9D6B}" dt="2023-11-21T18:03:27.917" v="14" actId="47"/>
          <pc:sldLayoutMkLst>
            <pc:docMk/>
            <pc:sldMasterMk cId="0" sldId="2147483709"/>
            <pc:sldLayoutMk cId="0" sldId="2147483664"/>
          </pc:sldLayoutMkLst>
        </pc:sldLayoutChg>
        <pc:sldLayoutChg chg="del">
          <pc:chgData name="Sylvia V" userId="d53fe4639128ddc3" providerId="LiveId" clId="{3EC95EB5-6381-4ABE-83C0-163A028E9D6B}" dt="2023-11-21T18:03:29.395" v="19" actId="47"/>
          <pc:sldLayoutMkLst>
            <pc:docMk/>
            <pc:sldMasterMk cId="0" sldId="2147483709"/>
            <pc:sldLayoutMk cId="0" sldId="2147483665"/>
          </pc:sldLayoutMkLst>
        </pc:sldLayoutChg>
        <pc:sldLayoutChg chg="del">
          <pc:chgData name="Sylvia V" userId="d53fe4639128ddc3" providerId="LiveId" clId="{3EC95EB5-6381-4ABE-83C0-163A028E9D6B}" dt="2023-11-21T18:03:30.468" v="22" actId="47"/>
          <pc:sldLayoutMkLst>
            <pc:docMk/>
            <pc:sldMasterMk cId="0" sldId="2147483709"/>
            <pc:sldLayoutMk cId="0" sldId="2147483671"/>
          </pc:sldLayoutMkLst>
        </pc:sldLayoutChg>
        <pc:sldLayoutChg chg="del">
          <pc:chgData name="Sylvia V" userId="d53fe4639128ddc3" providerId="LiveId" clId="{3EC95EB5-6381-4ABE-83C0-163A028E9D6B}" dt="2023-11-21T18:03:29.791" v="20" actId="47"/>
          <pc:sldLayoutMkLst>
            <pc:docMk/>
            <pc:sldMasterMk cId="0" sldId="2147483709"/>
            <pc:sldLayoutMk cId="0" sldId="2147483674"/>
          </pc:sldLayoutMkLst>
        </pc:sldLayoutChg>
        <pc:sldLayoutChg chg="del">
          <pc:chgData name="Sylvia V" userId="d53fe4639128ddc3" providerId="LiveId" clId="{3EC95EB5-6381-4ABE-83C0-163A028E9D6B}" dt="2023-11-21T18:03:32.155" v="28" actId="47"/>
          <pc:sldLayoutMkLst>
            <pc:docMk/>
            <pc:sldMasterMk cId="0" sldId="2147483709"/>
            <pc:sldLayoutMk cId="0" sldId="2147483676"/>
          </pc:sldLayoutMkLst>
        </pc:sldLayoutChg>
        <pc:sldLayoutChg chg="del">
          <pc:chgData name="Sylvia V" userId="d53fe4639128ddc3" providerId="LiveId" clId="{3EC95EB5-6381-4ABE-83C0-163A028E9D6B}" dt="2023-11-21T18:03:26.297" v="9" actId="47"/>
          <pc:sldLayoutMkLst>
            <pc:docMk/>
            <pc:sldMasterMk cId="0" sldId="2147483709"/>
            <pc:sldLayoutMk cId="0" sldId="2147483678"/>
          </pc:sldLayoutMkLst>
        </pc:sldLayoutChg>
        <pc:sldLayoutChg chg="del">
          <pc:chgData name="Sylvia V" userId="d53fe4639128ddc3" providerId="LiveId" clId="{3EC95EB5-6381-4ABE-83C0-163A028E9D6B}" dt="2023-11-21T18:03:29.143" v="18" actId="47"/>
          <pc:sldLayoutMkLst>
            <pc:docMk/>
            <pc:sldMasterMk cId="0" sldId="2147483709"/>
            <pc:sldLayoutMk cId="0" sldId="2147483679"/>
          </pc:sldLayoutMkLst>
        </pc:sldLayoutChg>
        <pc:sldLayoutChg chg="del">
          <pc:chgData name="Sylvia V" userId="d53fe4639128ddc3" providerId="LiveId" clId="{3EC95EB5-6381-4ABE-83C0-163A028E9D6B}" dt="2023-11-21T18:03:27.633" v="13" actId="47"/>
          <pc:sldLayoutMkLst>
            <pc:docMk/>
            <pc:sldMasterMk cId="0" sldId="2147483709"/>
            <pc:sldLayoutMk cId="0" sldId="2147483681"/>
          </pc:sldLayoutMkLst>
        </pc:sldLayoutChg>
        <pc:sldLayoutChg chg="del">
          <pc:chgData name="Sylvia V" userId="d53fe4639128ddc3" providerId="LiveId" clId="{3EC95EB5-6381-4ABE-83C0-163A028E9D6B}" dt="2023-11-21T18:03:28.609" v="16" actId="47"/>
          <pc:sldLayoutMkLst>
            <pc:docMk/>
            <pc:sldMasterMk cId="0" sldId="2147483709"/>
            <pc:sldLayoutMk cId="0" sldId="2147483683"/>
          </pc:sldLayoutMkLst>
        </pc:sldLayoutChg>
        <pc:sldLayoutChg chg="del">
          <pc:chgData name="Sylvia V" userId="d53fe4639128ddc3" providerId="LiveId" clId="{3EC95EB5-6381-4ABE-83C0-163A028E9D6B}" dt="2023-11-21T18:03:31.872" v="27" actId="47"/>
          <pc:sldLayoutMkLst>
            <pc:docMk/>
            <pc:sldMasterMk cId="0" sldId="2147483709"/>
            <pc:sldLayoutMk cId="0" sldId="2147483684"/>
          </pc:sldLayoutMkLst>
        </pc:sldLayoutChg>
        <pc:sldLayoutChg chg="del">
          <pc:chgData name="Sylvia V" userId="d53fe4639128ddc3" providerId="LiveId" clId="{3EC95EB5-6381-4ABE-83C0-163A028E9D6B}" dt="2023-11-21T18:03:34.485" v="34" actId="47"/>
          <pc:sldLayoutMkLst>
            <pc:docMk/>
            <pc:sldMasterMk cId="0" sldId="2147483709"/>
            <pc:sldLayoutMk cId="0" sldId="2147483685"/>
          </pc:sldLayoutMkLst>
        </pc:sldLayoutChg>
        <pc:sldLayoutChg chg="del">
          <pc:chgData name="Sylvia V" userId="d53fe4639128ddc3" providerId="LiveId" clId="{3EC95EB5-6381-4ABE-83C0-163A028E9D6B}" dt="2023-11-21T18:03:32.462" v="29" actId="47"/>
          <pc:sldLayoutMkLst>
            <pc:docMk/>
            <pc:sldMasterMk cId="0" sldId="2147483709"/>
            <pc:sldLayoutMk cId="0" sldId="2147483686"/>
          </pc:sldLayoutMkLst>
        </pc:sldLayoutChg>
        <pc:sldLayoutChg chg="del">
          <pc:chgData name="Sylvia V" userId="d53fe4639128ddc3" providerId="LiveId" clId="{3EC95EB5-6381-4ABE-83C0-163A028E9D6B}" dt="2023-11-21T18:03:27.053" v="11" actId="47"/>
          <pc:sldLayoutMkLst>
            <pc:docMk/>
            <pc:sldMasterMk cId="0" sldId="2147483709"/>
            <pc:sldLayoutMk cId="0" sldId="2147483687"/>
          </pc:sldLayoutMkLst>
        </pc:sldLayoutChg>
        <pc:sldLayoutChg chg="del">
          <pc:chgData name="Sylvia V" userId="d53fe4639128ddc3" providerId="LiveId" clId="{3EC95EB5-6381-4ABE-83C0-163A028E9D6B}" dt="2023-11-21T18:03:30.983" v="24" actId="47"/>
          <pc:sldLayoutMkLst>
            <pc:docMk/>
            <pc:sldMasterMk cId="0" sldId="2147483709"/>
            <pc:sldLayoutMk cId="0" sldId="2147483688"/>
          </pc:sldLayoutMkLst>
        </pc:sldLayoutChg>
      </pc:sldMasterChg>
      <pc:sldMasterChg chg="del delSldLayout">
        <pc:chgData name="Sylvia V" userId="d53fe4639128ddc3" providerId="LiveId" clId="{3EC95EB5-6381-4ABE-83C0-163A028E9D6B}" dt="2023-11-21T18:03:39.575" v="39" actId="47"/>
        <pc:sldMasterMkLst>
          <pc:docMk/>
          <pc:sldMasterMk cId="0" sldId="2147483710"/>
        </pc:sldMasterMkLst>
        <pc:sldLayoutChg chg="del">
          <pc:chgData name="Sylvia V" userId="d53fe4639128ddc3" providerId="LiveId" clId="{3EC95EB5-6381-4ABE-83C0-163A028E9D6B}" dt="2023-11-21T18:03:39.575" v="39" actId="47"/>
          <pc:sldLayoutMkLst>
            <pc:docMk/>
            <pc:sldMasterMk cId="0" sldId="2147483710"/>
            <pc:sldLayoutMk cId="0" sldId="2147483692"/>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3"/>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4"/>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5"/>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6"/>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7"/>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8"/>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9"/>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0"/>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1"/>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2"/>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3"/>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4"/>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5"/>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6"/>
          </pc:sldLayoutMkLst>
        </pc:sldLayoutChg>
      </pc:sldMasterChg>
      <pc:sldMasterChg chg="del delSldLayout">
        <pc:chgData name="Sylvia V" userId="d53fe4639128ddc3" providerId="LiveId" clId="{3EC95EB5-6381-4ABE-83C0-163A028E9D6B}" dt="2023-11-21T18:03:49.718" v="54" actId="47"/>
        <pc:sldMasterMkLst>
          <pc:docMk/>
          <pc:sldMasterMk cId="0" sldId="2147483711"/>
        </pc:sldMasterMkLst>
        <pc:sldLayoutChg chg="del">
          <pc:chgData name="Sylvia V" userId="d53fe4639128ddc3" providerId="LiveId" clId="{3EC95EB5-6381-4ABE-83C0-163A028E9D6B}" dt="2023-11-21T18:03:49.718" v="54" actId="47"/>
          <pc:sldLayoutMkLst>
            <pc:docMk/>
            <pc:sldMasterMk cId="0" sldId="2147483711"/>
            <pc:sldLayoutMk cId="0" sldId="2147483707"/>
          </pc:sldLayoutMkLst>
        </pc:sldLayoutChg>
      </pc:sldMasterChg>
      <pc:sldMasterChg chg="del delSldLayout">
        <pc:chgData name="Sylvia V" userId="d53fe4639128ddc3" providerId="LiveId" clId="{3EC95EB5-6381-4ABE-83C0-163A028E9D6B}" dt="2023-11-21T18:03:36.789" v="37" actId="47"/>
        <pc:sldMasterMkLst>
          <pc:docMk/>
          <pc:sldMasterMk cId="0" sldId="2147483712"/>
        </pc:sldMasterMkLst>
        <pc:sldLayoutChg chg="del">
          <pc:chgData name="Sylvia V" userId="d53fe4639128ddc3" providerId="LiveId" clId="{3EC95EB5-6381-4ABE-83C0-163A028E9D6B}" dt="2023-11-21T18:03:36.789" v="37" actId="47"/>
          <pc:sldLayoutMkLst>
            <pc:docMk/>
            <pc:sldMasterMk cId="0" sldId="2147483712"/>
            <pc:sldLayoutMk cId="0"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518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43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594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02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926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87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481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758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510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92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57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71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724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8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42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8a1f552b2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8a1f552b2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9" name="Google Shape;29;p5"/>
          <p:cNvSpPr txBox="1">
            <a:spLocks noGrp="1"/>
          </p:cNvSpPr>
          <p:nvPr>
            <p:ph type="subTitle" idx="2"/>
          </p:nvPr>
        </p:nvSpPr>
        <p:spPr>
          <a:xfrm>
            <a:off x="5105519"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0" name="Google Shape;30;p5"/>
          <p:cNvSpPr txBox="1">
            <a:spLocks noGrp="1"/>
          </p:cNvSpPr>
          <p:nvPr>
            <p:ph type="title"/>
          </p:nvPr>
        </p:nvSpPr>
        <p:spPr>
          <a:xfrm>
            <a:off x="1949731"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1" name="Google Shape;31;p5"/>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 name="Google Shape;32;p5"/>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6" name="Google Shape;126;p21"/>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7" name="Google Shape;127;p21"/>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9" name="Google Shape;129;p21"/>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0" name="Google Shape;130;p21"/>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2" name="Google Shape;132;p21"/>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3" name="Google Shape;133;p21"/>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5" name="Google Shape;135;p21"/>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6" name="Google Shape;136;p21"/>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8" name="Google Shape;138;p2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SECTION_HEADER_1_1_1_1_1_1_1_1">
    <p:bg>
      <p:bgPr>
        <a:solidFill>
          <a:schemeClr val="lt2"/>
        </a:solidFill>
        <a:effectLst/>
      </p:bgPr>
    </p:bg>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3" name="Google Shape;273;p3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0" r:id="rId5"/>
    <p:sldLayoutId id="2147483667" r:id="rId6"/>
    <p:sldLayoutId id="2147483680" r:id="rId7"/>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530680" y="427598"/>
            <a:ext cx="8839134" cy="8595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    RAJALAKSHMI ENGINEERING COLLEGE</a:t>
            </a:r>
            <a:br>
              <a:rPr lang="en-US" sz="2800" dirty="0">
                <a:latin typeface="Times New Roman" panose="02020603050405020304" pitchFamily="18" charset="0"/>
                <a:cs typeface="Times New Roman" panose="02020603050405020304" pitchFamily="18" charset="0"/>
              </a:rPr>
            </a:br>
            <a:endParaRPr sz="2800" dirty="0">
              <a:solidFill>
                <a:schemeClr val="dk2"/>
              </a:solidFill>
              <a:latin typeface="Times New Roman" panose="02020603050405020304" pitchFamily="18" charset="0"/>
              <a:cs typeface="Times New Roman" panose="02020603050405020304" pitchFamily="18" charset="0"/>
            </a:endParaRPr>
          </a:p>
        </p:txBody>
      </p:sp>
      <p:sp>
        <p:nvSpPr>
          <p:cNvPr id="613" name="Google Shape;613;p66"/>
          <p:cNvSpPr txBox="1">
            <a:spLocks noGrp="1"/>
          </p:cNvSpPr>
          <p:nvPr>
            <p:ph type="subTitle" idx="1"/>
          </p:nvPr>
        </p:nvSpPr>
        <p:spPr>
          <a:xfrm>
            <a:off x="653332" y="1054326"/>
            <a:ext cx="7443753" cy="3661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		Department of Computer Science Engineering</a:t>
            </a:r>
            <a:br>
              <a:rPr lang="en-US" sz="1800" dirty="0">
                <a:solidFill>
                  <a:schemeClr val="accent6">
                    <a:lumMod val="25000"/>
                  </a:schemeClr>
                </a:solidFill>
                <a:latin typeface="Times New Roman" panose="02020603050405020304" pitchFamily="18" charset="0"/>
                <a:cs typeface="Times New Roman" panose="02020603050405020304" pitchFamily="18" charset="0"/>
              </a:rPr>
            </a:br>
            <a:endParaRPr lang="en-US" sz="1800" dirty="0">
              <a:solidFill>
                <a:schemeClr val="accent6">
                  <a:lumMod val="2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a:solidFill>
                  <a:schemeClr val="accent6">
                    <a:lumMod val="25000"/>
                  </a:schemeClr>
                </a:solidFill>
                <a:latin typeface="Times New Roman" panose="02020603050405020304" pitchFamily="18" charset="0"/>
                <a:cs typeface="Times New Roman" panose="02020603050405020304" pitchFamily="18" charset="0"/>
              </a:rPr>
              <a:t>                      </a:t>
            </a:r>
            <a:br>
              <a:rPr lang="en" sz="1800" dirty="0">
                <a:solidFill>
                  <a:schemeClr val="accent6">
                    <a:lumMod val="25000"/>
                  </a:schemeClr>
                </a:solidFill>
                <a:latin typeface="Times New Roman" panose="02020603050405020304" pitchFamily="18" charset="0"/>
                <a:cs typeface="Times New Roman" panose="02020603050405020304" pitchFamily="18" charset="0"/>
              </a:rPr>
            </a:br>
            <a:r>
              <a:rPr lang="en" dirty="0">
                <a:solidFill>
                  <a:schemeClr val="accent6">
                    <a:lumMod val="25000"/>
                  </a:schemeClr>
                </a:solidFill>
                <a:latin typeface="Times New Roman" panose="02020603050405020304" pitchFamily="18" charset="0"/>
                <a:cs typeface="Times New Roman" panose="02020603050405020304" pitchFamily="18" charset="0"/>
              </a:rPr>
              <a:t>CS19P11-INTERNET OF THINGS</a:t>
            </a:r>
            <a:endParaRPr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614;p66">
            <a:extLst>
              <a:ext uri="{FF2B5EF4-FFF2-40B4-BE49-F238E27FC236}">
                <a16:creationId xmlns:a16="http://schemas.microsoft.com/office/drawing/2014/main" id="{5714A319-305E-5EF8-0706-D71B9DBDD0C2}"/>
              </a:ext>
            </a:extLst>
          </p:cNvPr>
          <p:cNvGrpSpPr/>
          <p:nvPr/>
        </p:nvGrpSpPr>
        <p:grpSpPr>
          <a:xfrm>
            <a:off x="326554" y="2808514"/>
            <a:ext cx="3429017" cy="1907388"/>
            <a:chOff x="953187" y="2352950"/>
            <a:chExt cx="4174300" cy="2424517"/>
          </a:xfrm>
        </p:grpSpPr>
        <p:sp>
          <p:nvSpPr>
            <p:cNvPr id="3" name="Google Shape;615;p66">
              <a:extLst>
                <a:ext uri="{FF2B5EF4-FFF2-40B4-BE49-F238E27FC236}">
                  <a16:creationId xmlns:a16="http://schemas.microsoft.com/office/drawing/2014/main" id="{34B01C79-8FC6-B2AE-3821-4E4070BE7553}"/>
                </a:ext>
              </a:extLst>
            </p:cNvPr>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6;p66">
              <a:extLst>
                <a:ext uri="{FF2B5EF4-FFF2-40B4-BE49-F238E27FC236}">
                  <a16:creationId xmlns:a16="http://schemas.microsoft.com/office/drawing/2014/main" id="{71136213-F998-D74E-D5AB-A78117E185C5}"/>
                </a:ext>
              </a:extLst>
            </p:cNvPr>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17;p66">
              <a:extLst>
                <a:ext uri="{FF2B5EF4-FFF2-40B4-BE49-F238E27FC236}">
                  <a16:creationId xmlns:a16="http://schemas.microsoft.com/office/drawing/2014/main" id="{22F1F7EE-6398-207C-7FA3-84A254644F07}"/>
                </a:ext>
              </a:extLst>
            </p:cNvPr>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18;p66">
              <a:extLst>
                <a:ext uri="{FF2B5EF4-FFF2-40B4-BE49-F238E27FC236}">
                  <a16:creationId xmlns:a16="http://schemas.microsoft.com/office/drawing/2014/main" id="{8DF786F5-E347-9C6B-A9B5-4E7C94EA3F38}"/>
                </a:ext>
              </a:extLst>
            </p:cNvPr>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9;p66">
              <a:extLst>
                <a:ext uri="{FF2B5EF4-FFF2-40B4-BE49-F238E27FC236}">
                  <a16:creationId xmlns:a16="http://schemas.microsoft.com/office/drawing/2014/main" id="{F7F40569-9D55-FF43-208D-EC221FC258D0}"/>
                </a:ext>
              </a:extLst>
            </p:cNvPr>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0;p66">
              <a:extLst>
                <a:ext uri="{FF2B5EF4-FFF2-40B4-BE49-F238E27FC236}">
                  <a16:creationId xmlns:a16="http://schemas.microsoft.com/office/drawing/2014/main" id="{1E9FF282-02DE-04C7-B7B6-8F40CE50E2FE}"/>
                </a:ext>
              </a:extLst>
            </p:cNvPr>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1;p66">
              <a:extLst>
                <a:ext uri="{FF2B5EF4-FFF2-40B4-BE49-F238E27FC236}">
                  <a16:creationId xmlns:a16="http://schemas.microsoft.com/office/drawing/2014/main" id="{3DF8D5D5-ADCD-020B-FF84-CB9F4771CB4B}"/>
                </a:ext>
              </a:extLst>
            </p:cNvPr>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2;p66">
              <a:extLst>
                <a:ext uri="{FF2B5EF4-FFF2-40B4-BE49-F238E27FC236}">
                  <a16:creationId xmlns:a16="http://schemas.microsoft.com/office/drawing/2014/main" id="{4328B74D-7EEA-B02E-600A-6EBD48B9E249}"/>
                </a:ext>
              </a:extLst>
            </p:cNvPr>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3;p66">
              <a:extLst>
                <a:ext uri="{FF2B5EF4-FFF2-40B4-BE49-F238E27FC236}">
                  <a16:creationId xmlns:a16="http://schemas.microsoft.com/office/drawing/2014/main" id="{E8B9ACFF-573A-A38E-8760-98729A7C5F05}"/>
                </a:ext>
              </a:extLst>
            </p:cNvPr>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4;p66">
              <a:extLst>
                <a:ext uri="{FF2B5EF4-FFF2-40B4-BE49-F238E27FC236}">
                  <a16:creationId xmlns:a16="http://schemas.microsoft.com/office/drawing/2014/main" id="{1C8CDBB0-3C07-AD41-DB52-C6D2E8F5D6DB}"/>
                </a:ext>
              </a:extLst>
            </p:cNvPr>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5;p66">
              <a:extLst>
                <a:ext uri="{FF2B5EF4-FFF2-40B4-BE49-F238E27FC236}">
                  <a16:creationId xmlns:a16="http://schemas.microsoft.com/office/drawing/2014/main" id="{B5B8F452-5A86-34B0-8B30-024541D6798B}"/>
                </a:ext>
              </a:extLst>
            </p:cNvPr>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6;p66">
              <a:extLst>
                <a:ext uri="{FF2B5EF4-FFF2-40B4-BE49-F238E27FC236}">
                  <a16:creationId xmlns:a16="http://schemas.microsoft.com/office/drawing/2014/main" id="{7F6BA8C7-555D-CEFA-D0D4-BC318A210DCE}"/>
                </a:ext>
              </a:extLst>
            </p:cNvPr>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7;p66">
              <a:extLst>
                <a:ext uri="{FF2B5EF4-FFF2-40B4-BE49-F238E27FC236}">
                  <a16:creationId xmlns:a16="http://schemas.microsoft.com/office/drawing/2014/main" id="{B99AFF00-77B5-98F7-477E-530CF25D0D20}"/>
                </a:ext>
              </a:extLst>
            </p:cNvPr>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8;p66">
              <a:extLst>
                <a:ext uri="{FF2B5EF4-FFF2-40B4-BE49-F238E27FC236}">
                  <a16:creationId xmlns:a16="http://schemas.microsoft.com/office/drawing/2014/main" id="{19A3D627-0C06-EEFB-C204-35BAEA21CB7E}"/>
                </a:ext>
              </a:extLst>
            </p:cNvPr>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9;p66">
              <a:extLst>
                <a:ext uri="{FF2B5EF4-FFF2-40B4-BE49-F238E27FC236}">
                  <a16:creationId xmlns:a16="http://schemas.microsoft.com/office/drawing/2014/main" id="{5B5CB51A-EEBC-BE2C-DCB3-2F76E57F3E1F}"/>
                </a:ext>
              </a:extLst>
            </p:cNvPr>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0;p66">
              <a:extLst>
                <a:ext uri="{FF2B5EF4-FFF2-40B4-BE49-F238E27FC236}">
                  <a16:creationId xmlns:a16="http://schemas.microsoft.com/office/drawing/2014/main" id="{5E4D9E48-94A3-38DA-0AC9-C417E30583A0}"/>
                </a:ext>
              </a:extLst>
            </p:cNvPr>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1;p66">
              <a:extLst>
                <a:ext uri="{FF2B5EF4-FFF2-40B4-BE49-F238E27FC236}">
                  <a16:creationId xmlns:a16="http://schemas.microsoft.com/office/drawing/2014/main" id="{8BB77372-581B-E76F-3D3B-FE229508764A}"/>
                </a:ext>
              </a:extLst>
            </p:cNvPr>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2;p66">
              <a:extLst>
                <a:ext uri="{FF2B5EF4-FFF2-40B4-BE49-F238E27FC236}">
                  <a16:creationId xmlns:a16="http://schemas.microsoft.com/office/drawing/2014/main" id="{4DEEDA9B-5AEB-C518-1E3D-C8D946123DB0}"/>
                </a:ext>
              </a:extLst>
            </p:cNvPr>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3;p66">
              <a:extLst>
                <a:ext uri="{FF2B5EF4-FFF2-40B4-BE49-F238E27FC236}">
                  <a16:creationId xmlns:a16="http://schemas.microsoft.com/office/drawing/2014/main" id="{C60FFA75-68F3-7B8C-AA9A-2E4C71141B0E}"/>
                </a:ext>
              </a:extLst>
            </p:cNvPr>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4;p66">
              <a:extLst>
                <a:ext uri="{FF2B5EF4-FFF2-40B4-BE49-F238E27FC236}">
                  <a16:creationId xmlns:a16="http://schemas.microsoft.com/office/drawing/2014/main" id="{4CF93051-4925-DDC2-EEB4-D3B54A7F59E6}"/>
                </a:ext>
              </a:extLst>
            </p:cNvPr>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5;p66">
              <a:extLst>
                <a:ext uri="{FF2B5EF4-FFF2-40B4-BE49-F238E27FC236}">
                  <a16:creationId xmlns:a16="http://schemas.microsoft.com/office/drawing/2014/main" id="{AAA57908-FA82-0A60-19E5-087A640CD865}"/>
                </a:ext>
              </a:extLst>
            </p:cNvPr>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6;p66">
              <a:extLst>
                <a:ext uri="{FF2B5EF4-FFF2-40B4-BE49-F238E27FC236}">
                  <a16:creationId xmlns:a16="http://schemas.microsoft.com/office/drawing/2014/main" id="{C7DCC2CE-F0B1-F560-DE3F-A282D0D4E12A}"/>
                </a:ext>
              </a:extLst>
            </p:cNvPr>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7;p66">
              <a:extLst>
                <a:ext uri="{FF2B5EF4-FFF2-40B4-BE49-F238E27FC236}">
                  <a16:creationId xmlns:a16="http://schemas.microsoft.com/office/drawing/2014/main" id="{56584B37-D270-E8F0-ADEF-04BD048EEA1B}"/>
                </a:ext>
              </a:extLst>
            </p:cNvPr>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8;p66">
              <a:extLst>
                <a:ext uri="{FF2B5EF4-FFF2-40B4-BE49-F238E27FC236}">
                  <a16:creationId xmlns:a16="http://schemas.microsoft.com/office/drawing/2014/main" id="{403B0D40-2A37-4BDD-5658-8915C6B35052}"/>
                </a:ext>
              </a:extLst>
            </p:cNvPr>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9;p66">
              <a:extLst>
                <a:ext uri="{FF2B5EF4-FFF2-40B4-BE49-F238E27FC236}">
                  <a16:creationId xmlns:a16="http://schemas.microsoft.com/office/drawing/2014/main" id="{EADF1C09-D339-8F93-A627-2F2890A46AE3}"/>
                </a:ext>
              </a:extLst>
            </p:cNvPr>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0;p66">
              <a:extLst>
                <a:ext uri="{FF2B5EF4-FFF2-40B4-BE49-F238E27FC236}">
                  <a16:creationId xmlns:a16="http://schemas.microsoft.com/office/drawing/2014/main" id="{051F7F67-1A3E-88C3-E8DC-E97DE4DB61AE}"/>
                </a:ext>
              </a:extLst>
            </p:cNvPr>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41;p66">
              <a:extLst>
                <a:ext uri="{FF2B5EF4-FFF2-40B4-BE49-F238E27FC236}">
                  <a16:creationId xmlns:a16="http://schemas.microsoft.com/office/drawing/2014/main" id="{A3337F93-F343-A35A-9983-4C5340C8B373}"/>
                </a:ext>
              </a:extLst>
            </p:cNvPr>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2;p66">
              <a:extLst>
                <a:ext uri="{FF2B5EF4-FFF2-40B4-BE49-F238E27FC236}">
                  <a16:creationId xmlns:a16="http://schemas.microsoft.com/office/drawing/2014/main" id="{8C49F435-A142-FA7C-AC98-C0E25052EAD4}"/>
                </a:ext>
              </a:extLst>
            </p:cNvPr>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3;p66">
              <a:extLst>
                <a:ext uri="{FF2B5EF4-FFF2-40B4-BE49-F238E27FC236}">
                  <a16:creationId xmlns:a16="http://schemas.microsoft.com/office/drawing/2014/main" id="{47994A51-E317-C0F0-BFD2-FF1FEB54E1D8}"/>
                </a:ext>
              </a:extLst>
            </p:cNvPr>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4;p66">
              <a:extLst>
                <a:ext uri="{FF2B5EF4-FFF2-40B4-BE49-F238E27FC236}">
                  <a16:creationId xmlns:a16="http://schemas.microsoft.com/office/drawing/2014/main" id="{1904CB2C-9892-D3E3-537F-A75F97F714ED}"/>
                </a:ext>
              </a:extLst>
            </p:cNvPr>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5;p66">
              <a:extLst>
                <a:ext uri="{FF2B5EF4-FFF2-40B4-BE49-F238E27FC236}">
                  <a16:creationId xmlns:a16="http://schemas.microsoft.com/office/drawing/2014/main" id="{F522490F-3240-C7BA-BF60-C3D00530CAF7}"/>
                </a:ext>
              </a:extLst>
            </p:cNvPr>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6;p66">
              <a:extLst>
                <a:ext uri="{FF2B5EF4-FFF2-40B4-BE49-F238E27FC236}">
                  <a16:creationId xmlns:a16="http://schemas.microsoft.com/office/drawing/2014/main" id="{4FE75147-8F1F-FCDF-483B-F0884573AA7B}"/>
                </a:ext>
              </a:extLst>
            </p:cNvPr>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7;p66">
              <a:extLst>
                <a:ext uri="{FF2B5EF4-FFF2-40B4-BE49-F238E27FC236}">
                  <a16:creationId xmlns:a16="http://schemas.microsoft.com/office/drawing/2014/main" id="{57A09542-64D9-1045-B679-7560F1850DDD}"/>
                </a:ext>
              </a:extLst>
            </p:cNvPr>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8;p66">
              <a:extLst>
                <a:ext uri="{FF2B5EF4-FFF2-40B4-BE49-F238E27FC236}">
                  <a16:creationId xmlns:a16="http://schemas.microsoft.com/office/drawing/2014/main" id="{77405EAB-3BC7-8E82-0CF2-66B7E9ABED6F}"/>
                </a:ext>
              </a:extLst>
            </p:cNvPr>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9;p66">
              <a:extLst>
                <a:ext uri="{FF2B5EF4-FFF2-40B4-BE49-F238E27FC236}">
                  <a16:creationId xmlns:a16="http://schemas.microsoft.com/office/drawing/2014/main" id="{B3981B90-F23B-0F99-8F5F-C6429B3E0C31}"/>
                </a:ext>
              </a:extLst>
            </p:cNvPr>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50;p66">
              <a:extLst>
                <a:ext uri="{FF2B5EF4-FFF2-40B4-BE49-F238E27FC236}">
                  <a16:creationId xmlns:a16="http://schemas.microsoft.com/office/drawing/2014/main" id="{5E74CA98-3576-555A-57BE-8A0EADBF159C}"/>
                </a:ext>
              </a:extLst>
            </p:cNvPr>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51;p66">
              <a:extLst>
                <a:ext uri="{FF2B5EF4-FFF2-40B4-BE49-F238E27FC236}">
                  <a16:creationId xmlns:a16="http://schemas.microsoft.com/office/drawing/2014/main" id="{079462FC-A0E7-59F1-013B-FE9F279137CE}"/>
                </a:ext>
              </a:extLst>
            </p:cNvPr>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2;p66">
              <a:extLst>
                <a:ext uri="{FF2B5EF4-FFF2-40B4-BE49-F238E27FC236}">
                  <a16:creationId xmlns:a16="http://schemas.microsoft.com/office/drawing/2014/main" id="{9CEE4D9A-BFB3-DD3D-16BF-D90D975382EF}"/>
                </a:ext>
              </a:extLst>
            </p:cNvPr>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3;p66">
              <a:extLst>
                <a:ext uri="{FF2B5EF4-FFF2-40B4-BE49-F238E27FC236}">
                  <a16:creationId xmlns:a16="http://schemas.microsoft.com/office/drawing/2014/main" id="{4A264BC6-B22F-363B-5072-0ADBE80376C8}"/>
                </a:ext>
              </a:extLst>
            </p:cNvPr>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4;p66">
              <a:extLst>
                <a:ext uri="{FF2B5EF4-FFF2-40B4-BE49-F238E27FC236}">
                  <a16:creationId xmlns:a16="http://schemas.microsoft.com/office/drawing/2014/main" id="{DBDF3242-32C4-E23E-E9AF-F053E67E0BF7}"/>
                </a:ext>
              </a:extLst>
            </p:cNvPr>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5;p66">
              <a:extLst>
                <a:ext uri="{FF2B5EF4-FFF2-40B4-BE49-F238E27FC236}">
                  <a16:creationId xmlns:a16="http://schemas.microsoft.com/office/drawing/2014/main" id="{305D6869-8950-0906-38F9-F3548B0655BF}"/>
                </a:ext>
              </a:extLst>
            </p:cNvPr>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56;p66">
              <a:extLst>
                <a:ext uri="{FF2B5EF4-FFF2-40B4-BE49-F238E27FC236}">
                  <a16:creationId xmlns:a16="http://schemas.microsoft.com/office/drawing/2014/main" id="{140A820D-D036-DA36-5D1D-430A440808FB}"/>
                </a:ext>
              </a:extLst>
            </p:cNvPr>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7;p66">
              <a:extLst>
                <a:ext uri="{FF2B5EF4-FFF2-40B4-BE49-F238E27FC236}">
                  <a16:creationId xmlns:a16="http://schemas.microsoft.com/office/drawing/2014/main" id="{07C7A447-D2B8-5FD6-E68B-E70D514A4534}"/>
                </a:ext>
              </a:extLst>
            </p:cNvPr>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8;p66">
              <a:extLst>
                <a:ext uri="{FF2B5EF4-FFF2-40B4-BE49-F238E27FC236}">
                  <a16:creationId xmlns:a16="http://schemas.microsoft.com/office/drawing/2014/main" id="{9064C68F-436E-DB94-EB51-CB55EF0CB751}"/>
                </a:ext>
              </a:extLst>
            </p:cNvPr>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9;p66">
              <a:extLst>
                <a:ext uri="{FF2B5EF4-FFF2-40B4-BE49-F238E27FC236}">
                  <a16:creationId xmlns:a16="http://schemas.microsoft.com/office/drawing/2014/main" id="{5FD5FEE1-7243-F289-7052-631CD59347BE}"/>
                </a:ext>
              </a:extLst>
            </p:cNvPr>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60;p66">
              <a:extLst>
                <a:ext uri="{FF2B5EF4-FFF2-40B4-BE49-F238E27FC236}">
                  <a16:creationId xmlns:a16="http://schemas.microsoft.com/office/drawing/2014/main" id="{50210093-6FBC-3DAE-2C1F-EED3ECA5EF6D}"/>
                </a:ext>
              </a:extLst>
            </p:cNvPr>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61;p66">
              <a:extLst>
                <a:ext uri="{FF2B5EF4-FFF2-40B4-BE49-F238E27FC236}">
                  <a16:creationId xmlns:a16="http://schemas.microsoft.com/office/drawing/2014/main" id="{31980319-491D-4B0E-6076-D8DBFB7B232F}"/>
                </a:ext>
              </a:extLst>
            </p:cNvPr>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62;p66">
              <a:extLst>
                <a:ext uri="{FF2B5EF4-FFF2-40B4-BE49-F238E27FC236}">
                  <a16:creationId xmlns:a16="http://schemas.microsoft.com/office/drawing/2014/main" id="{5A072853-65AA-8884-9DFE-4A2FD53707A3}"/>
                </a:ext>
              </a:extLst>
            </p:cNvPr>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63;p66">
              <a:extLst>
                <a:ext uri="{FF2B5EF4-FFF2-40B4-BE49-F238E27FC236}">
                  <a16:creationId xmlns:a16="http://schemas.microsoft.com/office/drawing/2014/main" id="{AE96DD42-1A5B-3478-51D1-104E0E8A6FD7}"/>
                </a:ext>
              </a:extLst>
            </p:cNvPr>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614;p66">
            <a:extLst>
              <a:ext uri="{FF2B5EF4-FFF2-40B4-BE49-F238E27FC236}">
                <a16:creationId xmlns:a16="http://schemas.microsoft.com/office/drawing/2014/main" id="{A3D731E6-CF9B-33AB-6D6C-56E2267CE8D0}"/>
              </a:ext>
            </a:extLst>
          </p:cNvPr>
          <p:cNvGrpSpPr/>
          <p:nvPr/>
        </p:nvGrpSpPr>
        <p:grpSpPr>
          <a:xfrm>
            <a:off x="4936839" y="2830581"/>
            <a:ext cx="3429017" cy="1907388"/>
            <a:chOff x="953187" y="2352950"/>
            <a:chExt cx="4174300" cy="2424517"/>
          </a:xfrm>
        </p:grpSpPr>
        <p:sp>
          <p:nvSpPr>
            <p:cNvPr id="53" name="Google Shape;615;p66">
              <a:extLst>
                <a:ext uri="{FF2B5EF4-FFF2-40B4-BE49-F238E27FC236}">
                  <a16:creationId xmlns:a16="http://schemas.microsoft.com/office/drawing/2014/main" id="{2466DE73-4A70-6367-E5A6-08BD94E21026}"/>
                </a:ext>
              </a:extLst>
            </p:cNvPr>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6;p66">
              <a:extLst>
                <a:ext uri="{FF2B5EF4-FFF2-40B4-BE49-F238E27FC236}">
                  <a16:creationId xmlns:a16="http://schemas.microsoft.com/office/drawing/2014/main" id="{451D1E0B-BE7F-FA73-82C5-0FF2CF22F886}"/>
                </a:ext>
              </a:extLst>
            </p:cNvPr>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7;p66">
              <a:extLst>
                <a:ext uri="{FF2B5EF4-FFF2-40B4-BE49-F238E27FC236}">
                  <a16:creationId xmlns:a16="http://schemas.microsoft.com/office/drawing/2014/main" id="{4255E224-0C6B-88F3-5B0C-3911C4AEA366}"/>
                </a:ext>
              </a:extLst>
            </p:cNvPr>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8;p66">
              <a:extLst>
                <a:ext uri="{FF2B5EF4-FFF2-40B4-BE49-F238E27FC236}">
                  <a16:creationId xmlns:a16="http://schemas.microsoft.com/office/drawing/2014/main" id="{AD680CC2-5283-1DDE-CCBD-152588CD38A1}"/>
                </a:ext>
              </a:extLst>
            </p:cNvPr>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9;p66">
              <a:extLst>
                <a:ext uri="{FF2B5EF4-FFF2-40B4-BE49-F238E27FC236}">
                  <a16:creationId xmlns:a16="http://schemas.microsoft.com/office/drawing/2014/main" id="{F4EB6FE9-427B-2946-AC73-E9CB82016F7D}"/>
                </a:ext>
              </a:extLst>
            </p:cNvPr>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0;p66">
              <a:extLst>
                <a:ext uri="{FF2B5EF4-FFF2-40B4-BE49-F238E27FC236}">
                  <a16:creationId xmlns:a16="http://schemas.microsoft.com/office/drawing/2014/main" id="{66CA5647-B602-227C-A796-02A28D35720D}"/>
                </a:ext>
              </a:extLst>
            </p:cNvPr>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1;p66">
              <a:extLst>
                <a:ext uri="{FF2B5EF4-FFF2-40B4-BE49-F238E27FC236}">
                  <a16:creationId xmlns:a16="http://schemas.microsoft.com/office/drawing/2014/main" id="{D658277A-3F08-7786-94E7-7E471D010EA2}"/>
                </a:ext>
              </a:extLst>
            </p:cNvPr>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22;p66">
              <a:extLst>
                <a:ext uri="{FF2B5EF4-FFF2-40B4-BE49-F238E27FC236}">
                  <a16:creationId xmlns:a16="http://schemas.microsoft.com/office/drawing/2014/main" id="{99BF6276-F9FE-7318-B4DF-3791F734F140}"/>
                </a:ext>
              </a:extLst>
            </p:cNvPr>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23;p66">
              <a:extLst>
                <a:ext uri="{FF2B5EF4-FFF2-40B4-BE49-F238E27FC236}">
                  <a16:creationId xmlns:a16="http://schemas.microsoft.com/office/drawing/2014/main" id="{70B07FC6-765E-2B83-5F4A-F955BD7A19E3}"/>
                </a:ext>
              </a:extLst>
            </p:cNvPr>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4;p66">
              <a:extLst>
                <a:ext uri="{FF2B5EF4-FFF2-40B4-BE49-F238E27FC236}">
                  <a16:creationId xmlns:a16="http://schemas.microsoft.com/office/drawing/2014/main" id="{024AFC92-52F5-4A2E-6FE7-06D4E55B1A5E}"/>
                </a:ext>
              </a:extLst>
            </p:cNvPr>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5;p66">
              <a:extLst>
                <a:ext uri="{FF2B5EF4-FFF2-40B4-BE49-F238E27FC236}">
                  <a16:creationId xmlns:a16="http://schemas.microsoft.com/office/drawing/2014/main" id="{D909E52D-F673-8FB0-780E-8E38FB0A162B}"/>
                </a:ext>
              </a:extLst>
            </p:cNvPr>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26;p66">
              <a:extLst>
                <a:ext uri="{FF2B5EF4-FFF2-40B4-BE49-F238E27FC236}">
                  <a16:creationId xmlns:a16="http://schemas.microsoft.com/office/drawing/2014/main" id="{ACDCBEA8-2949-A2BF-A148-A312107C0BDE}"/>
                </a:ext>
              </a:extLst>
            </p:cNvPr>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27;p66">
              <a:extLst>
                <a:ext uri="{FF2B5EF4-FFF2-40B4-BE49-F238E27FC236}">
                  <a16:creationId xmlns:a16="http://schemas.microsoft.com/office/drawing/2014/main" id="{8AFE2223-A24F-128F-4536-DB46FF117D2C}"/>
                </a:ext>
              </a:extLst>
            </p:cNvPr>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28;p66">
              <a:extLst>
                <a:ext uri="{FF2B5EF4-FFF2-40B4-BE49-F238E27FC236}">
                  <a16:creationId xmlns:a16="http://schemas.microsoft.com/office/drawing/2014/main" id="{7601D7A6-DE10-8B2B-F8F8-22ABEB6740BD}"/>
                </a:ext>
              </a:extLst>
            </p:cNvPr>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29;p66">
              <a:extLst>
                <a:ext uri="{FF2B5EF4-FFF2-40B4-BE49-F238E27FC236}">
                  <a16:creationId xmlns:a16="http://schemas.microsoft.com/office/drawing/2014/main" id="{11A07102-CD7E-59C9-B5D0-DC2E677E4456}"/>
                </a:ext>
              </a:extLst>
            </p:cNvPr>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30;p66">
              <a:extLst>
                <a:ext uri="{FF2B5EF4-FFF2-40B4-BE49-F238E27FC236}">
                  <a16:creationId xmlns:a16="http://schemas.microsoft.com/office/drawing/2014/main" id="{B8D55673-34C0-29E6-208E-5F13C81CF873}"/>
                </a:ext>
              </a:extLst>
            </p:cNvPr>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31;p66">
              <a:extLst>
                <a:ext uri="{FF2B5EF4-FFF2-40B4-BE49-F238E27FC236}">
                  <a16:creationId xmlns:a16="http://schemas.microsoft.com/office/drawing/2014/main" id="{BBCC7E4B-49F8-A425-FFEE-09151C00A6CF}"/>
                </a:ext>
              </a:extLst>
            </p:cNvPr>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632;p66">
              <a:extLst>
                <a:ext uri="{FF2B5EF4-FFF2-40B4-BE49-F238E27FC236}">
                  <a16:creationId xmlns:a16="http://schemas.microsoft.com/office/drawing/2014/main" id="{93B0AE12-CFD2-6AEF-38BB-0AD14A709031}"/>
                </a:ext>
              </a:extLst>
            </p:cNvPr>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633;p66">
              <a:extLst>
                <a:ext uri="{FF2B5EF4-FFF2-40B4-BE49-F238E27FC236}">
                  <a16:creationId xmlns:a16="http://schemas.microsoft.com/office/drawing/2014/main" id="{1302BD63-7B15-C362-A3D8-7868E059A8D1}"/>
                </a:ext>
              </a:extLst>
            </p:cNvPr>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634;p66">
              <a:extLst>
                <a:ext uri="{FF2B5EF4-FFF2-40B4-BE49-F238E27FC236}">
                  <a16:creationId xmlns:a16="http://schemas.microsoft.com/office/drawing/2014/main" id="{FC4CD670-B70F-9AAC-7197-B9E336D71773}"/>
                </a:ext>
              </a:extLst>
            </p:cNvPr>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635;p66">
              <a:extLst>
                <a:ext uri="{FF2B5EF4-FFF2-40B4-BE49-F238E27FC236}">
                  <a16:creationId xmlns:a16="http://schemas.microsoft.com/office/drawing/2014/main" id="{AC40E61C-F467-5D86-7979-711E4A199134}"/>
                </a:ext>
              </a:extLst>
            </p:cNvPr>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36;p66">
              <a:extLst>
                <a:ext uri="{FF2B5EF4-FFF2-40B4-BE49-F238E27FC236}">
                  <a16:creationId xmlns:a16="http://schemas.microsoft.com/office/drawing/2014/main" id="{B004941F-8D6E-6994-6B17-82A3A1102789}"/>
                </a:ext>
              </a:extLst>
            </p:cNvPr>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37;p66">
              <a:extLst>
                <a:ext uri="{FF2B5EF4-FFF2-40B4-BE49-F238E27FC236}">
                  <a16:creationId xmlns:a16="http://schemas.microsoft.com/office/drawing/2014/main" id="{A50A18B1-D327-B893-2031-9D4BC4357ED2}"/>
                </a:ext>
              </a:extLst>
            </p:cNvPr>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38;p66">
              <a:extLst>
                <a:ext uri="{FF2B5EF4-FFF2-40B4-BE49-F238E27FC236}">
                  <a16:creationId xmlns:a16="http://schemas.microsoft.com/office/drawing/2014/main" id="{3092D476-131F-6BBB-B05A-FCD15F3A72F8}"/>
                </a:ext>
              </a:extLst>
            </p:cNvPr>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39;p66">
              <a:extLst>
                <a:ext uri="{FF2B5EF4-FFF2-40B4-BE49-F238E27FC236}">
                  <a16:creationId xmlns:a16="http://schemas.microsoft.com/office/drawing/2014/main" id="{BB52AEC8-5E4B-A487-1FBD-E7BA51A4CDFC}"/>
                </a:ext>
              </a:extLst>
            </p:cNvPr>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640;p66">
              <a:extLst>
                <a:ext uri="{FF2B5EF4-FFF2-40B4-BE49-F238E27FC236}">
                  <a16:creationId xmlns:a16="http://schemas.microsoft.com/office/drawing/2014/main" id="{C16DBCE1-85CA-8684-DDA7-04B4DB6E2B0F}"/>
                </a:ext>
              </a:extLst>
            </p:cNvPr>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641;p66">
              <a:extLst>
                <a:ext uri="{FF2B5EF4-FFF2-40B4-BE49-F238E27FC236}">
                  <a16:creationId xmlns:a16="http://schemas.microsoft.com/office/drawing/2014/main" id="{D15743D7-3C18-943F-C7F0-A08E364F7FF9}"/>
                </a:ext>
              </a:extLst>
            </p:cNvPr>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642;p66">
              <a:extLst>
                <a:ext uri="{FF2B5EF4-FFF2-40B4-BE49-F238E27FC236}">
                  <a16:creationId xmlns:a16="http://schemas.microsoft.com/office/drawing/2014/main" id="{131C7A69-CAF3-7C8D-0089-3C7EC84DBEC9}"/>
                </a:ext>
              </a:extLst>
            </p:cNvPr>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643;p66">
              <a:extLst>
                <a:ext uri="{FF2B5EF4-FFF2-40B4-BE49-F238E27FC236}">
                  <a16:creationId xmlns:a16="http://schemas.microsoft.com/office/drawing/2014/main" id="{0F141B4A-DF38-82D9-2461-100CFC950263}"/>
                </a:ext>
              </a:extLst>
            </p:cNvPr>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644;p66">
              <a:extLst>
                <a:ext uri="{FF2B5EF4-FFF2-40B4-BE49-F238E27FC236}">
                  <a16:creationId xmlns:a16="http://schemas.microsoft.com/office/drawing/2014/main" id="{CC3A884C-D6AA-8884-24E0-469EE5BDE875}"/>
                </a:ext>
              </a:extLst>
            </p:cNvPr>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645;p66">
              <a:extLst>
                <a:ext uri="{FF2B5EF4-FFF2-40B4-BE49-F238E27FC236}">
                  <a16:creationId xmlns:a16="http://schemas.microsoft.com/office/drawing/2014/main" id="{C8848ECA-A222-485C-AE3B-5ECDA206BBB0}"/>
                </a:ext>
              </a:extLst>
            </p:cNvPr>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646;p66">
              <a:extLst>
                <a:ext uri="{FF2B5EF4-FFF2-40B4-BE49-F238E27FC236}">
                  <a16:creationId xmlns:a16="http://schemas.microsoft.com/office/drawing/2014/main" id="{73EEFE2C-46AB-2D4C-1D2F-85AD22B92CD5}"/>
                </a:ext>
              </a:extLst>
            </p:cNvPr>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647;p66">
              <a:extLst>
                <a:ext uri="{FF2B5EF4-FFF2-40B4-BE49-F238E27FC236}">
                  <a16:creationId xmlns:a16="http://schemas.microsoft.com/office/drawing/2014/main" id="{6E240A02-8A5E-4AC6-2A9B-D3271818DD6C}"/>
                </a:ext>
              </a:extLst>
            </p:cNvPr>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648;p66">
              <a:extLst>
                <a:ext uri="{FF2B5EF4-FFF2-40B4-BE49-F238E27FC236}">
                  <a16:creationId xmlns:a16="http://schemas.microsoft.com/office/drawing/2014/main" id="{2BC6835E-E4F2-43B5-E4B5-EDF94FA7CC44}"/>
                </a:ext>
              </a:extLst>
            </p:cNvPr>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649;p66">
              <a:extLst>
                <a:ext uri="{FF2B5EF4-FFF2-40B4-BE49-F238E27FC236}">
                  <a16:creationId xmlns:a16="http://schemas.microsoft.com/office/drawing/2014/main" id="{33DC84D1-30F0-FA18-EF73-5CD0F5B903CA}"/>
                </a:ext>
              </a:extLst>
            </p:cNvPr>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50;p66">
              <a:extLst>
                <a:ext uri="{FF2B5EF4-FFF2-40B4-BE49-F238E27FC236}">
                  <a16:creationId xmlns:a16="http://schemas.microsoft.com/office/drawing/2014/main" id="{04E72954-2D2B-552A-9A02-1E9A1D637A28}"/>
                </a:ext>
              </a:extLst>
            </p:cNvPr>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51;p66">
              <a:extLst>
                <a:ext uri="{FF2B5EF4-FFF2-40B4-BE49-F238E27FC236}">
                  <a16:creationId xmlns:a16="http://schemas.microsoft.com/office/drawing/2014/main" id="{C10B120E-7283-3B64-CC79-8F619AD24503}"/>
                </a:ext>
              </a:extLst>
            </p:cNvPr>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52;p66">
              <a:extLst>
                <a:ext uri="{FF2B5EF4-FFF2-40B4-BE49-F238E27FC236}">
                  <a16:creationId xmlns:a16="http://schemas.microsoft.com/office/drawing/2014/main" id="{E4A20F6B-8270-3171-C5D3-E329E8556D17}"/>
                </a:ext>
              </a:extLst>
            </p:cNvPr>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53;p66">
              <a:extLst>
                <a:ext uri="{FF2B5EF4-FFF2-40B4-BE49-F238E27FC236}">
                  <a16:creationId xmlns:a16="http://schemas.microsoft.com/office/drawing/2014/main" id="{CB630DCF-0B30-8731-B2D3-EA532473B70F}"/>
                </a:ext>
              </a:extLst>
            </p:cNvPr>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54;p66">
              <a:extLst>
                <a:ext uri="{FF2B5EF4-FFF2-40B4-BE49-F238E27FC236}">
                  <a16:creationId xmlns:a16="http://schemas.microsoft.com/office/drawing/2014/main" id="{46BD1584-D2F1-7F69-7E79-5BD4CA2FB7D7}"/>
                </a:ext>
              </a:extLst>
            </p:cNvPr>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55;p66">
              <a:extLst>
                <a:ext uri="{FF2B5EF4-FFF2-40B4-BE49-F238E27FC236}">
                  <a16:creationId xmlns:a16="http://schemas.microsoft.com/office/drawing/2014/main" id="{2EC582ED-AAB8-0693-F1E1-FAF8DEB5A573}"/>
                </a:ext>
              </a:extLst>
            </p:cNvPr>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56;p66">
              <a:extLst>
                <a:ext uri="{FF2B5EF4-FFF2-40B4-BE49-F238E27FC236}">
                  <a16:creationId xmlns:a16="http://schemas.microsoft.com/office/drawing/2014/main" id="{7790A5F3-2947-C0F7-BF67-ED5BF83A006C}"/>
                </a:ext>
              </a:extLst>
            </p:cNvPr>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57;p66">
              <a:extLst>
                <a:ext uri="{FF2B5EF4-FFF2-40B4-BE49-F238E27FC236}">
                  <a16:creationId xmlns:a16="http://schemas.microsoft.com/office/drawing/2014/main" id="{8D0409C8-7C61-4435-4171-9B1E3CD52F51}"/>
                </a:ext>
              </a:extLst>
            </p:cNvPr>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58;p66">
              <a:extLst>
                <a:ext uri="{FF2B5EF4-FFF2-40B4-BE49-F238E27FC236}">
                  <a16:creationId xmlns:a16="http://schemas.microsoft.com/office/drawing/2014/main" id="{E447C390-2C70-3EE2-2073-AD030F2076E3}"/>
                </a:ext>
              </a:extLst>
            </p:cNvPr>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59;p66">
              <a:extLst>
                <a:ext uri="{FF2B5EF4-FFF2-40B4-BE49-F238E27FC236}">
                  <a16:creationId xmlns:a16="http://schemas.microsoft.com/office/drawing/2014/main" id="{0E003847-5B20-C3DD-0C5D-2783C703F93A}"/>
                </a:ext>
              </a:extLst>
            </p:cNvPr>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60;p66">
              <a:extLst>
                <a:ext uri="{FF2B5EF4-FFF2-40B4-BE49-F238E27FC236}">
                  <a16:creationId xmlns:a16="http://schemas.microsoft.com/office/drawing/2014/main" id="{DC31CCEA-E6CE-C1FF-202D-24D13934E51A}"/>
                </a:ext>
              </a:extLst>
            </p:cNvPr>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61;p66">
              <a:extLst>
                <a:ext uri="{FF2B5EF4-FFF2-40B4-BE49-F238E27FC236}">
                  <a16:creationId xmlns:a16="http://schemas.microsoft.com/office/drawing/2014/main" id="{AFB845DE-4665-073A-8ED0-BCE8956E1FCC}"/>
                </a:ext>
              </a:extLst>
            </p:cNvPr>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2;p66">
              <a:extLst>
                <a:ext uri="{FF2B5EF4-FFF2-40B4-BE49-F238E27FC236}">
                  <a16:creationId xmlns:a16="http://schemas.microsoft.com/office/drawing/2014/main" id="{3D11591B-76AA-9BF7-D11F-5B546C690A96}"/>
                </a:ext>
              </a:extLst>
            </p:cNvPr>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3;p66">
              <a:extLst>
                <a:ext uri="{FF2B5EF4-FFF2-40B4-BE49-F238E27FC236}">
                  <a16:creationId xmlns:a16="http://schemas.microsoft.com/office/drawing/2014/main" id="{9F652247-8D14-181E-94BC-EB78265CEF76}"/>
                </a:ext>
              </a:extLst>
            </p:cNvPr>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87"/>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REQUIREMENTS</a:t>
            </a:r>
            <a:endParaRPr dirty="0">
              <a:latin typeface="Times New Roman" panose="02020603050405020304" pitchFamily="18" charset="0"/>
              <a:cs typeface="Times New Roman" panose="02020603050405020304" pitchFamily="18" charset="0"/>
            </a:endParaRPr>
          </a:p>
        </p:txBody>
      </p:sp>
      <p:sp>
        <p:nvSpPr>
          <p:cNvPr id="1771" name="Google Shape;1771;p87"/>
          <p:cNvSpPr txBox="1">
            <a:spLocks noGrp="1"/>
          </p:cNvSpPr>
          <p:nvPr>
            <p:ph type="subTitle" idx="1"/>
          </p:nvPr>
        </p:nvSpPr>
        <p:spPr>
          <a:xfrm>
            <a:off x="5202361" y="2238594"/>
            <a:ext cx="3543300" cy="1284843"/>
          </a:xfrm>
          <a:prstGeom prst="rect">
            <a:avLst/>
          </a:prstGeom>
        </p:spPr>
        <p:txBody>
          <a:bodyPr spcFirstLastPara="1" wrap="square" lIns="91425" tIns="91425" rIns="91425" bIns="91425" anchor="ctr" anchorCtr="0">
            <a:noAutofit/>
          </a:bodyPr>
          <a:lstStyle/>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I2C Serial interface 1602</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ESP32 -</a:t>
            </a:r>
            <a:r>
              <a:rPr lang="en-US" sz="1800" dirty="0" err="1">
                <a:effectLst/>
                <a:latin typeface="Times New Roman" panose="02020603050405020304" pitchFamily="18" charset="0"/>
                <a:ea typeface="Times New Roman" panose="02020603050405020304" pitchFamily="18" charset="0"/>
              </a:rPr>
              <a:t>Wifi</a:t>
            </a:r>
            <a:r>
              <a:rPr lang="en-US" sz="1800" dirty="0">
                <a:effectLst/>
                <a:latin typeface="Times New Roman" panose="02020603050405020304" pitchFamily="18" charset="0"/>
                <a:ea typeface="Times New Roman" panose="02020603050405020304" pitchFamily="18" charset="0"/>
              </a:rPr>
              <a:t> /Bluetooth</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HC -SR04 Ultra Sonic Sensor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InfraRed Obstacle detector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err="1">
                <a:effectLst/>
                <a:latin typeface="Times New Roman" panose="02020603050405020304" pitchFamily="18" charset="0"/>
                <a:ea typeface="Times New Roman" panose="02020603050405020304" pitchFamily="18" charset="0"/>
              </a:rPr>
              <a:t>TowerPro</a:t>
            </a:r>
            <a:r>
              <a:rPr lang="en-US" sz="1800" dirty="0">
                <a:effectLst/>
                <a:latin typeface="Times New Roman" panose="02020603050405020304" pitchFamily="18" charset="0"/>
                <a:ea typeface="Times New Roman" panose="02020603050405020304" pitchFamily="18" charset="0"/>
              </a:rPr>
              <a:t> Micro Servo Motor</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600" dirty="0">
              <a:latin typeface="Times New Roman" panose="02020603050405020304" pitchFamily="18" charset="0"/>
              <a:cs typeface="Times New Roman" panose="02020603050405020304" pitchFamily="18" charset="0"/>
            </a:endParaRPr>
          </a:p>
        </p:txBody>
      </p:sp>
      <p:sp>
        <p:nvSpPr>
          <p:cNvPr id="1773" name="Google Shape;1773;p87"/>
          <p:cNvSpPr txBox="1">
            <a:spLocks noGrp="1"/>
          </p:cNvSpPr>
          <p:nvPr>
            <p:ph type="title"/>
          </p:nvPr>
        </p:nvSpPr>
        <p:spPr>
          <a:xfrm>
            <a:off x="1590659" y="1254364"/>
            <a:ext cx="208875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  </a:t>
            </a:r>
            <a:r>
              <a:rPr lang="en" sz="2400" dirty="0">
                <a:latin typeface="Times New Roman" panose="02020603050405020304" pitchFamily="18" charset="0"/>
                <a:cs typeface="Times New Roman" panose="02020603050405020304" pitchFamily="18" charset="0"/>
              </a:rPr>
              <a:t>SOFTWARE</a:t>
            </a:r>
            <a:endParaRPr sz="2400" dirty="0">
              <a:latin typeface="Times New Roman" panose="02020603050405020304" pitchFamily="18" charset="0"/>
              <a:cs typeface="Times New Roman" panose="02020603050405020304" pitchFamily="18" charset="0"/>
            </a:endParaRPr>
          </a:p>
        </p:txBody>
      </p:sp>
      <p:sp>
        <p:nvSpPr>
          <p:cNvPr id="1774" name="Google Shape;1774;p87"/>
          <p:cNvSpPr txBox="1">
            <a:spLocks noGrp="1"/>
          </p:cNvSpPr>
          <p:nvPr>
            <p:ph type="title" idx="3"/>
          </p:nvPr>
        </p:nvSpPr>
        <p:spPr>
          <a:xfrm>
            <a:off x="5202361" y="1254364"/>
            <a:ext cx="2179312"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dirty="0">
                <a:latin typeface="Times New Roman" panose="02020603050405020304" pitchFamily="18" charset="0"/>
                <a:cs typeface="Times New Roman" panose="02020603050405020304" pitchFamily="18" charset="0"/>
              </a:rPr>
              <a:t>HARDWARE</a:t>
            </a:r>
            <a:endParaRPr sz="24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EF685F35-E2EA-65CE-40D9-6DF2AC614EEE}"/>
              </a:ext>
            </a:extLst>
          </p:cNvPr>
          <p:cNvSpPr>
            <a:spLocks noGrp="1"/>
          </p:cNvSpPr>
          <p:nvPr>
            <p:ph type="subTitle" idx="2"/>
          </p:nvPr>
        </p:nvSpPr>
        <p:spPr>
          <a:xfrm>
            <a:off x="1446284" y="1605353"/>
            <a:ext cx="2377500" cy="713100"/>
          </a:xfrm>
        </p:spPr>
        <p:txBody>
          <a:bodyPr/>
          <a:lstStyle/>
          <a:p>
            <a:pPr>
              <a:buFont typeface="Wingdings" panose="05000000000000000000" pitchFamily="2" charset="2"/>
              <a:buChar char="q"/>
            </a:pPr>
            <a:r>
              <a:rPr lang="en-IN" sz="1800" dirty="0"/>
              <a:t>Adafruit.io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a:spLocks noGrp="1"/>
          </p:cNvSpPr>
          <p:nvPr>
            <p:ph type="title"/>
          </p:nvPr>
        </p:nvSpPr>
        <p:spPr>
          <a:xfrm flipH="1">
            <a:off x="9710093" y="1736214"/>
            <a:ext cx="438113" cy="5772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90" name="Google Shape;990;p73"/>
          <p:cNvSpPr txBox="1">
            <a:spLocks noGrp="1"/>
          </p:cNvSpPr>
          <p:nvPr>
            <p:ph type="title" idx="2"/>
          </p:nvPr>
        </p:nvSpPr>
        <p:spPr>
          <a:xfrm>
            <a:off x="4329801" y="759097"/>
            <a:ext cx="3923592"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MODULE</a:t>
            </a:r>
            <a:endParaRPr sz="3200" dirty="0">
              <a:latin typeface="Times New Roman" panose="02020603050405020304" pitchFamily="18" charset="0"/>
              <a:cs typeface="Times New Roman" panose="02020603050405020304" pitchFamily="18" charset="0"/>
            </a:endParaRPr>
          </a:p>
        </p:txBody>
      </p:sp>
      <p:sp>
        <p:nvSpPr>
          <p:cNvPr id="991" name="Google Shape;991;p73"/>
          <p:cNvSpPr txBox="1">
            <a:spLocks noGrp="1"/>
          </p:cNvSpPr>
          <p:nvPr>
            <p:ph type="subTitle" idx="1"/>
          </p:nvPr>
        </p:nvSpPr>
        <p:spPr>
          <a:xfrm>
            <a:off x="4199211" y="2248589"/>
            <a:ext cx="4889091" cy="1568100"/>
          </a:xfrm>
          <a:prstGeom prst="rect">
            <a:avLst/>
          </a:prstGeom>
        </p:spPr>
        <p:txBody>
          <a:bodyPr spcFirstLastPara="1" wrap="square" lIns="91425" tIns="91425" rIns="91425" bIns="91425" anchor="ctr" anchorCtr="0">
            <a:noAutofit/>
          </a:bodyPr>
          <a:lstStyle/>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I2C Serial interface 1602</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ESP32 -</a:t>
            </a:r>
            <a:r>
              <a:rPr lang="en-US" sz="1800" dirty="0" err="1">
                <a:effectLst/>
                <a:latin typeface="Times New Roman" panose="02020603050405020304" pitchFamily="18" charset="0"/>
                <a:ea typeface="Times New Roman" panose="02020603050405020304" pitchFamily="18" charset="0"/>
              </a:rPr>
              <a:t>Wifi</a:t>
            </a:r>
            <a:r>
              <a:rPr lang="en-US" sz="1800" dirty="0">
                <a:effectLst/>
                <a:latin typeface="Times New Roman" panose="02020603050405020304" pitchFamily="18" charset="0"/>
                <a:ea typeface="Times New Roman" panose="02020603050405020304" pitchFamily="18" charset="0"/>
              </a:rPr>
              <a:t> /Bluetooth</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HC -SR04 Ultra Sonic Sensor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InfraRed Obstacle detector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err="1">
                <a:effectLst/>
                <a:latin typeface="Times New Roman" panose="02020603050405020304" pitchFamily="18" charset="0"/>
                <a:ea typeface="Times New Roman" panose="02020603050405020304" pitchFamily="18" charset="0"/>
              </a:rPr>
              <a:t>TowerPro</a:t>
            </a:r>
            <a:r>
              <a:rPr lang="en-US" sz="1800" dirty="0">
                <a:effectLst/>
                <a:latin typeface="Times New Roman" panose="02020603050405020304" pitchFamily="18" charset="0"/>
                <a:ea typeface="Times New Roman" panose="02020603050405020304" pitchFamily="18" charset="0"/>
              </a:rPr>
              <a:t> Micro Servo Motor</a:t>
            </a:r>
            <a:endParaRPr lang="en-IN" sz="1800" dirty="0">
              <a:effectLst/>
              <a:latin typeface="Times New Roman" panose="02020603050405020304" pitchFamily="18" charset="0"/>
              <a:ea typeface="Times New Roman" panose="02020603050405020304" pitchFamily="18" charset="0"/>
            </a:endParaRPr>
          </a:p>
          <a:p>
            <a:pPr marL="0" lvl="0" indent="0" algn="just" rtl="0">
              <a:spcBef>
                <a:spcPts val="0"/>
              </a:spcBef>
              <a:spcAft>
                <a:spcPts val="1600"/>
              </a:spcAft>
              <a:buNone/>
            </a:pP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934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650125"/>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I2C Serial interface 1602</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367393" y="1268482"/>
            <a:ext cx="5143500" cy="3543300"/>
          </a:xfrm>
          <a:prstGeom prst="rect">
            <a:avLst/>
          </a:prstGeom>
        </p:spPr>
        <p:txBody>
          <a:bodyPr spcFirstLastPara="1" wrap="square" lIns="91425" tIns="91425" rIns="91425" bIns="91425" anchor="ctr" anchorCtr="0">
            <a:noAutofit/>
          </a:bodyPr>
          <a:lstStyle/>
          <a:p>
            <a:pPr marL="146050" indent="0" algn="just" rtl="0">
              <a:spcBef>
                <a:spcPts val="1200"/>
              </a:spcBef>
              <a:spcAft>
                <a:spcPts val="1200"/>
              </a:spcAft>
              <a:buNone/>
            </a:pPr>
            <a:r>
              <a:rPr lang="en-US" sz="1800" b="0" i="0" u="none" strike="noStrike" dirty="0">
                <a:solidFill>
                  <a:schemeClr val="accent6">
                    <a:lumMod val="25000"/>
                  </a:schemeClr>
                </a:solidFill>
                <a:effectLst/>
                <a:latin typeface="Times New Roman" panose="02020603050405020304" pitchFamily="18" charset="0"/>
              </a:rPr>
              <a:t>This I2C interface 16x2 LCD display module is a high-quality two-line, sixteen-character LCD module with inside contrast control adjustment, backlight, and an I2C interactions interface. For Arduino beginners, there is no longer a need for an advanced LCD driver circuit connection. The real significant advantages of this 12C Serial LCD module include reducing the circuit connection, save some 10 pins on the Arduino board, and simplified firmware development with the widely available Arduino library .</a:t>
            </a:r>
            <a:endParaRPr lang="en-US" sz="2400" b="0" dirty="0">
              <a:solidFill>
                <a:schemeClr val="accent6">
                  <a:lumMod val="25000"/>
                </a:schemeClr>
              </a:solidFill>
              <a:effectLst/>
            </a:endParaRPr>
          </a:p>
          <a:p>
            <a:br>
              <a:rPr lang="en-US" sz="2400" dirty="0">
                <a:solidFill>
                  <a:schemeClr val="accent6">
                    <a:lumMod val="25000"/>
                  </a:schemeClr>
                </a:solidFill>
              </a:rPr>
            </a:b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1C841159-EBB6-9382-890C-6734AF585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78" y="1581150"/>
            <a:ext cx="2743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67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828299" y="695675"/>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ESP32 -</a:t>
            </a:r>
            <a:r>
              <a:rPr lang="en-US" sz="3200" dirty="0" err="1">
                <a:effectLst/>
                <a:latin typeface="Times New Roman" panose="02020603050405020304" pitchFamily="18" charset="0"/>
                <a:ea typeface="Times New Roman" panose="02020603050405020304" pitchFamily="18" charset="0"/>
              </a:rPr>
              <a:t>Wifi</a:t>
            </a:r>
            <a:r>
              <a:rPr lang="en-US" sz="3200" dirty="0">
                <a:effectLst/>
                <a:latin typeface="Times New Roman" panose="02020603050405020304" pitchFamily="18" charset="0"/>
                <a:ea typeface="Times New Roman" panose="02020603050405020304" pitchFamily="18" charset="0"/>
              </a:rPr>
              <a:t> /Bluetooth</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759278" y="1083721"/>
            <a:ext cx="4245428"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ESP32 is a low-cost and low-power consumption system. It comes with </a:t>
            </a:r>
            <a:r>
              <a:rPr lang="en-US" sz="1800" b="0" i="0" u="none" strike="noStrike" dirty="0" err="1">
                <a:solidFill>
                  <a:schemeClr val="accent6">
                    <a:lumMod val="25000"/>
                  </a:schemeClr>
                </a:solidFill>
                <a:effectLst/>
                <a:latin typeface="Times New Roman" panose="02020603050405020304" pitchFamily="18" charset="0"/>
              </a:rPr>
              <a:t>WiFi</a:t>
            </a:r>
            <a:r>
              <a:rPr lang="en-US" sz="1800" b="0" i="0" u="none" strike="noStrike" dirty="0">
                <a:solidFill>
                  <a:schemeClr val="accent6">
                    <a:lumMod val="25000"/>
                  </a:schemeClr>
                </a:solidFill>
                <a:effectLst/>
                <a:latin typeface="Times New Roman" panose="02020603050405020304" pitchFamily="18" charset="0"/>
              </a:rPr>
              <a:t> and dual-mode Bluetooth. Through that, the power is connected to the system through the C-type cable. The module is connected to the monitoring display and the cloud.</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F8F38144-810D-6BAD-F96D-A117BA09F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043" y="2073729"/>
            <a:ext cx="2588426" cy="166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1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877286" y="797082"/>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HC -SR04 Ultra Sonic Sensor</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4465864"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The HC-SR04 Ultrasonic(US) Sensor is a very affordable proximity/distance sensor that is mainly used for sensing, echolocating, and even as a parking sensor. The picture depicts the view of US sensor. When a car enters the parking area, the US senses the height of the car. Based on the height, the multi-level area is allocating the parking </a:t>
            </a:r>
            <a:r>
              <a:rPr lang="en-US" sz="1800" b="0" i="0" u="none" strike="noStrike" dirty="0" err="1">
                <a:solidFill>
                  <a:schemeClr val="accent6">
                    <a:lumMod val="25000"/>
                  </a:schemeClr>
                </a:solidFill>
                <a:effectLst/>
                <a:latin typeface="Times New Roman" panose="02020603050405020304" pitchFamily="18" charset="0"/>
              </a:rPr>
              <a:t>space.Once</a:t>
            </a:r>
            <a:r>
              <a:rPr lang="en-US" sz="1800" b="0" i="0" u="none" strike="noStrike" dirty="0">
                <a:solidFill>
                  <a:schemeClr val="accent6">
                    <a:lumMod val="25000"/>
                  </a:schemeClr>
                </a:solidFill>
                <a:effectLst/>
                <a:latin typeface="Times New Roman" panose="02020603050405020304" pitchFamily="18" charset="0"/>
              </a:rPr>
              <a:t> the parking is done, it reflects with the help of an IR obstacle detector and is notified in the cloud.</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C316DF75-83FE-A33E-589F-B3FD8FFC5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977" y="1714500"/>
            <a:ext cx="22002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1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820135" y="708986"/>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InfraRed Obstacle detector</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4376057"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The infrared sensor (IR), which is focusing to detect the presence of car in the parking area. It is primarily attached to one light, and once the vehicle is parked, it notifies with two lights. It detects within the range of 2 to 20 cm, but it also has the potential to change the distance of detection as per human needs.</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8D0DDF12-0C31-623D-CBFF-436D7EA93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824" y="1832882"/>
            <a:ext cx="244792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70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926271" y="880025"/>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err="1">
                <a:effectLst/>
                <a:latin typeface="Times New Roman" panose="02020603050405020304" pitchFamily="18" charset="0"/>
                <a:ea typeface="Times New Roman" panose="02020603050405020304" pitchFamily="18" charset="0"/>
              </a:rPr>
              <a:t>TowerPro</a:t>
            </a:r>
            <a:r>
              <a:rPr lang="en-US" sz="3200" dirty="0">
                <a:effectLst/>
                <a:latin typeface="Times New Roman" panose="02020603050405020304" pitchFamily="18" charset="0"/>
                <a:ea typeface="Times New Roman" panose="02020603050405020304" pitchFamily="18" charset="0"/>
              </a:rPr>
              <a:t> Micro Servo Motor</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5184321"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Tiny and lightweight, with a high output power. Servos can rotate approximately 180 degrees (90 in each direction) and function similarly to standard servos but are smaller in size. These servos can be controlled using any servo code, hardware, or library. It's ideal for beginners who want to make things move without having to build a motor controller with feedback and a gearbox, especially because it can fit in small spaces. It comes with three arms and hardware.</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43B4FBAB-FA33-172D-AFAB-D93DB6988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692" y="1735592"/>
            <a:ext cx="234315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37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2" name="Google Shape;672;p67"/>
          <p:cNvSpPr txBox="1">
            <a:spLocks noGrp="1"/>
          </p:cNvSpPr>
          <p:nvPr>
            <p:ph type="body" idx="1"/>
          </p:nvPr>
        </p:nvSpPr>
        <p:spPr>
          <a:xfrm>
            <a:off x="836589" y="1137893"/>
            <a:ext cx="8082643" cy="3543300"/>
          </a:xfrm>
          <a:prstGeom prst="rect">
            <a:avLst/>
          </a:prstGeom>
        </p:spPr>
        <p:txBody>
          <a:bodyPr spcFirstLastPara="1" wrap="square" lIns="91425" tIns="91425" rIns="91425" bIns="91425" anchor="ctr" anchorCtr="0">
            <a:noAutofit/>
          </a:bodyPr>
          <a:lstStyle/>
          <a:p>
            <a:pPr marL="146050" indent="0" algn="just">
              <a:buNone/>
            </a:pPr>
            <a:r>
              <a:rPr lang="en-IN" sz="1800" dirty="0">
                <a:solidFill>
                  <a:schemeClr val="accent6">
                    <a:lumMod val="25000"/>
                  </a:schemeClr>
                </a:solidFill>
                <a:latin typeface="Times New Roman" panose="02020603050405020304" pitchFamily="18" charset="0"/>
                <a:cs typeface="Times New Roman" panose="02020603050405020304" pitchFamily="18" charset="0"/>
              </a:rPr>
              <a:t> </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A64BE3-4B10-78D2-89EF-C3908C73EE33}"/>
              </a:ext>
            </a:extLst>
          </p:cNvPr>
          <p:cNvSpPr>
            <a:spLocks noGrp="1"/>
          </p:cNvSpPr>
          <p:nvPr>
            <p:ph type="title"/>
          </p:nvPr>
        </p:nvSpPr>
        <p:spPr/>
        <p:txBody>
          <a:bodyPr/>
          <a:lstStyle/>
          <a:p>
            <a:r>
              <a:rPr lang="en-IN" dirty="0"/>
              <a:t>Results and Discussion</a:t>
            </a:r>
          </a:p>
        </p:txBody>
      </p:sp>
      <p:pic>
        <p:nvPicPr>
          <p:cNvPr id="8194" name="Picture 2">
            <a:extLst>
              <a:ext uri="{FF2B5EF4-FFF2-40B4-BE49-F238E27FC236}">
                <a16:creationId xmlns:a16="http://schemas.microsoft.com/office/drawing/2014/main" id="{12A0A7BF-7950-0C29-A237-F61CB74C1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986" y="1390689"/>
            <a:ext cx="27432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44EF364-2814-E2D8-864E-4B3C0581A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098" y="2571750"/>
            <a:ext cx="2524125" cy="1809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5EA1AB-7B7B-3AE4-9D65-9922FED3A9D9}"/>
              </a:ext>
            </a:extLst>
          </p:cNvPr>
          <p:cNvSpPr txBox="1"/>
          <p:nvPr/>
        </p:nvSpPr>
        <p:spPr>
          <a:xfrm>
            <a:off x="4408714" y="1663636"/>
            <a:ext cx="4572000" cy="307777"/>
          </a:xfrm>
          <a:prstGeom prst="rect">
            <a:avLst/>
          </a:prstGeom>
          <a:noFill/>
        </p:spPr>
        <p:txBody>
          <a:bodyPr wrap="square">
            <a:spAutoFit/>
          </a:bodyPr>
          <a:lstStyle/>
          <a:p>
            <a:r>
              <a:rPr lang="en-IN" sz="1400" dirty="0">
                <a:solidFill>
                  <a:schemeClr val="accent6">
                    <a:lumMod val="25000"/>
                  </a:schemeClr>
                </a:solidFill>
                <a:latin typeface="Times New Roman" panose="02020603050405020304" pitchFamily="18" charset="0"/>
                <a:cs typeface="Times New Roman" panose="02020603050405020304" pitchFamily="18" charset="0"/>
              </a:rPr>
              <a:t>Slot availability in the parking system</a:t>
            </a:r>
            <a:endParaRPr lang="en-IN" dirty="0"/>
          </a:p>
        </p:txBody>
      </p:sp>
      <p:sp>
        <p:nvSpPr>
          <p:cNvPr id="9" name="TextBox 8">
            <a:extLst>
              <a:ext uri="{FF2B5EF4-FFF2-40B4-BE49-F238E27FC236}">
                <a16:creationId xmlns:a16="http://schemas.microsoft.com/office/drawing/2014/main" id="{BE063715-11FD-68FA-F6A9-7711A222DC1E}"/>
              </a:ext>
            </a:extLst>
          </p:cNvPr>
          <p:cNvSpPr txBox="1"/>
          <p:nvPr/>
        </p:nvSpPr>
        <p:spPr>
          <a:xfrm>
            <a:off x="1087890" y="3322736"/>
            <a:ext cx="4592410" cy="307777"/>
          </a:xfrm>
          <a:prstGeom prst="rect">
            <a:avLst/>
          </a:prstGeom>
          <a:noFill/>
        </p:spPr>
        <p:txBody>
          <a:bodyPr wrap="square">
            <a:spAutoFit/>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Intime data records of car when entering into parking area.</a:t>
            </a:r>
            <a:endParaRPr lang="en-IN" dirty="0"/>
          </a:p>
        </p:txBody>
      </p:sp>
    </p:spTree>
    <p:extLst>
      <p:ext uri="{BB962C8B-B14F-4D97-AF65-F5344CB8AC3E}">
        <p14:creationId xmlns:p14="http://schemas.microsoft.com/office/powerpoint/2010/main" val="60665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2" name="Google Shape;672;p67"/>
          <p:cNvSpPr txBox="1">
            <a:spLocks noGrp="1"/>
          </p:cNvSpPr>
          <p:nvPr>
            <p:ph type="body" idx="1"/>
          </p:nvPr>
        </p:nvSpPr>
        <p:spPr>
          <a:xfrm>
            <a:off x="836589" y="1137893"/>
            <a:ext cx="8082643" cy="3543300"/>
          </a:xfrm>
          <a:prstGeom prst="rect">
            <a:avLst/>
          </a:prstGeom>
        </p:spPr>
        <p:txBody>
          <a:bodyPr spcFirstLastPara="1" wrap="square" lIns="91425" tIns="91425" rIns="91425" bIns="91425" anchor="ctr" anchorCtr="0">
            <a:noAutofit/>
          </a:bodyPr>
          <a:lstStyle/>
          <a:p>
            <a:pPr marL="146050" indent="0" algn="just">
              <a:buNone/>
            </a:pPr>
            <a:r>
              <a:rPr lang="en-IN" sz="1800" dirty="0">
                <a:solidFill>
                  <a:schemeClr val="accent6">
                    <a:lumMod val="25000"/>
                  </a:schemeClr>
                </a:solidFill>
                <a:latin typeface="Times New Roman" panose="02020603050405020304" pitchFamily="18" charset="0"/>
                <a:cs typeface="Times New Roman" panose="02020603050405020304" pitchFamily="18" charset="0"/>
              </a:rPr>
              <a:t> </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A64BE3-4B10-78D2-89EF-C3908C73EE33}"/>
              </a:ext>
            </a:extLst>
          </p:cNvPr>
          <p:cNvSpPr>
            <a:spLocks noGrp="1"/>
          </p:cNvSpPr>
          <p:nvPr>
            <p:ph type="title"/>
          </p:nvPr>
        </p:nvSpPr>
        <p:spPr/>
        <p:txBody>
          <a:bodyPr/>
          <a:lstStyle/>
          <a:p>
            <a:r>
              <a:rPr lang="en-IN" dirty="0"/>
              <a:t>Results and Discussion</a:t>
            </a:r>
          </a:p>
        </p:txBody>
      </p:sp>
      <p:sp>
        <p:nvSpPr>
          <p:cNvPr id="5" name="TextBox 4">
            <a:extLst>
              <a:ext uri="{FF2B5EF4-FFF2-40B4-BE49-F238E27FC236}">
                <a16:creationId xmlns:a16="http://schemas.microsoft.com/office/drawing/2014/main" id="{115EA1AB-7B7B-3AE4-9D65-9922FED3A9D9}"/>
              </a:ext>
            </a:extLst>
          </p:cNvPr>
          <p:cNvSpPr txBox="1"/>
          <p:nvPr/>
        </p:nvSpPr>
        <p:spPr>
          <a:xfrm>
            <a:off x="4408714" y="1663636"/>
            <a:ext cx="4572000" cy="307777"/>
          </a:xfrm>
          <a:prstGeom prst="rect">
            <a:avLst/>
          </a:prstGeom>
          <a:noFill/>
        </p:spPr>
        <p:txBody>
          <a:bodyPr wrap="square">
            <a:spAutoFit/>
          </a:bodyPr>
          <a:lstStyle/>
          <a:p>
            <a:r>
              <a:rPr lang="en-IN" sz="1400" dirty="0">
                <a:solidFill>
                  <a:schemeClr val="accent6">
                    <a:lumMod val="25000"/>
                  </a:schemeClr>
                </a:solidFill>
                <a:latin typeface="Times New Roman" panose="02020603050405020304" pitchFamily="18" charset="0"/>
                <a:cs typeface="Times New Roman" panose="02020603050405020304" pitchFamily="18" charset="0"/>
              </a:rPr>
              <a:t>Slot </a:t>
            </a:r>
            <a:r>
              <a:rPr lang="en-IN" dirty="0">
                <a:solidFill>
                  <a:schemeClr val="accent6">
                    <a:lumMod val="25000"/>
                  </a:schemeClr>
                </a:solidFill>
                <a:latin typeface="Times New Roman" panose="02020603050405020304" pitchFamily="18" charset="0"/>
                <a:cs typeface="Times New Roman" panose="02020603050405020304" pitchFamily="18" charset="0"/>
              </a:rPr>
              <a:t>status before parking</a:t>
            </a:r>
            <a:r>
              <a:rPr lang="en-IN" sz="1400" dirty="0">
                <a:solidFill>
                  <a:schemeClr val="accent6">
                    <a:lumMod val="25000"/>
                  </a:schemeClr>
                </a:solidFill>
                <a:latin typeface="Times New Roman" panose="02020603050405020304" pitchFamily="18" charset="0"/>
                <a:cs typeface="Times New Roman" panose="02020603050405020304" pitchFamily="18" charset="0"/>
              </a:rPr>
              <a:t> in the </a:t>
            </a:r>
            <a:r>
              <a:rPr lang="en-IN" dirty="0">
                <a:solidFill>
                  <a:schemeClr val="accent6">
                    <a:lumMod val="25000"/>
                  </a:schemeClr>
                </a:solidFill>
                <a:latin typeface="Times New Roman" panose="02020603050405020304" pitchFamily="18" charset="0"/>
                <a:cs typeface="Times New Roman" panose="02020603050405020304" pitchFamily="18" charset="0"/>
              </a:rPr>
              <a:t>cloud data.</a:t>
            </a:r>
            <a:endParaRPr lang="en-IN" dirty="0"/>
          </a:p>
        </p:txBody>
      </p:sp>
      <p:sp>
        <p:nvSpPr>
          <p:cNvPr id="9" name="TextBox 8">
            <a:extLst>
              <a:ext uri="{FF2B5EF4-FFF2-40B4-BE49-F238E27FC236}">
                <a16:creationId xmlns:a16="http://schemas.microsoft.com/office/drawing/2014/main" id="{BE063715-11FD-68FA-F6A9-7711A222DC1E}"/>
              </a:ext>
            </a:extLst>
          </p:cNvPr>
          <p:cNvSpPr txBox="1"/>
          <p:nvPr/>
        </p:nvSpPr>
        <p:spPr>
          <a:xfrm>
            <a:off x="1087890" y="3322736"/>
            <a:ext cx="4592410" cy="738664"/>
          </a:xfrm>
          <a:prstGeom prst="rect">
            <a:avLst/>
          </a:prstGeom>
          <a:noFill/>
        </p:spPr>
        <p:txBody>
          <a:bodyPr wrap="square">
            <a:spAutoFit/>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GREEN- indicates the available slots.</a:t>
            </a:r>
          </a:p>
          <a:p>
            <a:r>
              <a:rPr lang="en-IN" dirty="0">
                <a:solidFill>
                  <a:schemeClr val="accent6">
                    <a:lumMod val="25000"/>
                  </a:schemeClr>
                </a:solidFill>
                <a:latin typeface="Times New Roman" panose="02020603050405020304" pitchFamily="18" charset="0"/>
                <a:cs typeface="Times New Roman" panose="02020603050405020304" pitchFamily="18" charset="0"/>
              </a:rPr>
              <a:t>RED- indicates the car parked slots.</a:t>
            </a:r>
          </a:p>
          <a:p>
            <a:r>
              <a:rPr lang="en-IN" dirty="0">
                <a:solidFill>
                  <a:schemeClr val="accent6">
                    <a:lumMod val="25000"/>
                  </a:schemeClr>
                </a:solidFill>
                <a:latin typeface="Times New Roman" panose="02020603050405020304" pitchFamily="18" charset="0"/>
                <a:cs typeface="Times New Roman" panose="02020603050405020304" pitchFamily="18" charset="0"/>
              </a:rPr>
              <a:t>This is viewed through cloud.</a:t>
            </a:r>
            <a:endParaRPr lang="en-IN" dirty="0"/>
          </a:p>
        </p:txBody>
      </p:sp>
      <p:pic>
        <p:nvPicPr>
          <p:cNvPr id="9218" name="Picture 2">
            <a:extLst>
              <a:ext uri="{FF2B5EF4-FFF2-40B4-BE49-F238E27FC236}">
                <a16:creationId xmlns:a16="http://schemas.microsoft.com/office/drawing/2014/main" id="{DC81DD54-F878-7B86-8697-BBC7B1632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052" y="1185600"/>
            <a:ext cx="27432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0870344-7B97-A3D0-4FD6-944258BA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925" y="2195511"/>
            <a:ext cx="27432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9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2" name="Google Shape;672;p67"/>
          <p:cNvSpPr txBox="1">
            <a:spLocks noGrp="1"/>
          </p:cNvSpPr>
          <p:nvPr>
            <p:ph type="body" idx="1"/>
          </p:nvPr>
        </p:nvSpPr>
        <p:spPr>
          <a:xfrm>
            <a:off x="563337" y="1137893"/>
            <a:ext cx="5249634"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effectLst/>
                <a:latin typeface="Times New Roman" panose="02020603050405020304" pitchFamily="18" charset="0"/>
                <a:ea typeface="Times New Roman" panose="02020603050405020304" pitchFamily="18" charset="0"/>
              </a:rPr>
              <a:t>By classifying vehicles based on height, the height-based car parking system maximizes available space by increasing capacity by 20–30%. With the help of this system, parking searches take 15% less time, and congestion reduces, resulting in improved traffic flow and lower emissions. Easy navigation and a 10% decrease in parking-related accidents led to a 25% increase in user </a:t>
            </a:r>
            <a:r>
              <a:rPr lang="en-US" sz="1800" dirty="0" err="1">
                <a:solidFill>
                  <a:schemeClr val="accent6">
                    <a:lumMod val="25000"/>
                  </a:schemeClr>
                </a:solidFill>
                <a:effectLst/>
                <a:latin typeface="Times New Roman" panose="02020603050405020304" pitchFamily="18" charset="0"/>
                <a:ea typeface="Times New Roman" panose="02020603050405020304" pitchFamily="18" charset="0"/>
              </a:rPr>
              <a:t>satisfaction.The</a:t>
            </a:r>
            <a:r>
              <a:rPr lang="en-US" sz="1800" dirty="0">
                <a:solidFill>
                  <a:schemeClr val="accent6">
                    <a:lumMod val="25000"/>
                  </a:schemeClr>
                </a:solidFill>
                <a:effectLst/>
                <a:latin typeface="Times New Roman" panose="02020603050405020304" pitchFamily="18" charset="0"/>
                <a:ea typeface="Times New Roman" panose="02020603050405020304" pitchFamily="18" charset="0"/>
              </a:rPr>
              <a:t> system improves overall efficiency and safety in spite of these costs. The system's benefits and shortcomings are emphasized by comparative studies and user input. The height-based parking system provides a creative fix.</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A64BE3-4B10-78D2-89EF-C3908C73EE33}"/>
              </a:ext>
            </a:extLst>
          </p:cNvPr>
          <p:cNvSpPr>
            <a:spLocks noGrp="1"/>
          </p:cNvSpPr>
          <p:nvPr>
            <p:ph type="title"/>
          </p:nvPr>
        </p:nvSpPr>
        <p:spPr/>
        <p:txBody>
          <a:bodyPr/>
          <a:lstStyle/>
          <a:p>
            <a:r>
              <a:rPr lang="en-IN" dirty="0"/>
              <a:t>Results and Discussion</a:t>
            </a:r>
          </a:p>
        </p:txBody>
      </p:sp>
      <p:pic>
        <p:nvPicPr>
          <p:cNvPr id="10242" name="Picture 2">
            <a:extLst>
              <a:ext uri="{FF2B5EF4-FFF2-40B4-BE49-F238E27FC236}">
                <a16:creationId xmlns:a16="http://schemas.microsoft.com/office/drawing/2014/main" id="{B109B015-2323-0DBF-63E4-B4496423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765" y="1660026"/>
            <a:ext cx="2743200" cy="1552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3E2D1A5-761A-B44C-1B18-1F259FEDF8C5}"/>
              </a:ext>
            </a:extLst>
          </p:cNvPr>
          <p:cNvSpPr txBox="1"/>
          <p:nvPr/>
        </p:nvSpPr>
        <p:spPr>
          <a:xfrm>
            <a:off x="5878286" y="3422552"/>
            <a:ext cx="3914774" cy="307777"/>
          </a:xfrm>
          <a:prstGeom prst="rect">
            <a:avLst/>
          </a:prstGeom>
          <a:noFill/>
        </p:spPr>
        <p:txBody>
          <a:bodyPr wrap="square">
            <a:spAutoFit/>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Slot availability displaying through I2C.</a:t>
            </a:r>
          </a:p>
        </p:txBody>
      </p:sp>
    </p:spTree>
    <p:extLst>
      <p:ext uri="{BB962C8B-B14F-4D97-AF65-F5344CB8AC3E}">
        <p14:creationId xmlns:p14="http://schemas.microsoft.com/office/powerpoint/2010/main" val="16353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839101" y="721782"/>
            <a:ext cx="8172580" cy="1850700"/>
          </a:xfrm>
          <a:prstGeom prst="rect">
            <a:avLst/>
          </a:prstGeom>
        </p:spPr>
        <p:txBody>
          <a:bodyPr spcFirstLastPara="1" wrap="square" lIns="91425" tIns="91425" rIns="91425" bIns="91425" anchor="ctr" anchorCtr="0">
            <a:noAutofit/>
          </a:bodyPr>
          <a:lstStyle/>
          <a:p>
            <a:pPr algn="ctr" rtl="0">
              <a:spcBef>
                <a:spcPts val="0"/>
              </a:spcBef>
              <a:spcAft>
                <a:spcPts val="0"/>
              </a:spcAft>
            </a:pPr>
            <a:r>
              <a:rPr lang="en-US" sz="2800" b="1" i="0" u="none" strike="noStrike" dirty="0">
                <a:solidFill>
                  <a:schemeClr val="accent6">
                    <a:lumMod val="25000"/>
                  </a:schemeClr>
                </a:solidFill>
                <a:effectLst/>
                <a:latin typeface="Times New Roman" panose="02020603050405020304" pitchFamily="18" charset="0"/>
              </a:rPr>
              <a:t>     HEIGHT BASED PARKING ALLOCATION SYSTEM - CARS(HPSC)</a:t>
            </a:r>
            <a:br>
              <a:rPr lang="en-US" sz="2800" b="0" dirty="0">
                <a:solidFill>
                  <a:schemeClr val="accent6">
                    <a:lumMod val="25000"/>
                  </a:schemeClr>
                </a:solidFill>
                <a:effectLst/>
              </a:rPr>
            </a:br>
            <a:r>
              <a:rPr lang="en-US" sz="2800" b="1" i="0" u="none" strike="noStrike" dirty="0">
                <a:solidFill>
                  <a:schemeClr val="accent6">
                    <a:lumMod val="25000"/>
                  </a:schemeClr>
                </a:solidFill>
                <a:effectLst/>
                <a:latin typeface="Times New Roman" panose="02020603050405020304" pitchFamily="18" charset="0"/>
              </a:rPr>
              <a:t>     USING INFRARED OBSTACLE DETECTOR</a:t>
            </a:r>
            <a:br>
              <a:rPr lang="en-US" sz="2800" b="0" dirty="0">
                <a:effectLst/>
              </a:rPr>
            </a:br>
            <a:br>
              <a:rPr lang="en-US" sz="2800" dirty="0"/>
            </a:br>
            <a:endParaRPr lang="en-US" sz="2800" dirty="0">
              <a:solidFill>
                <a:schemeClr val="dk2"/>
              </a:solidFill>
              <a:latin typeface="Times New Roman" panose="02020603050405020304" pitchFamily="18" charset="0"/>
              <a:cs typeface="Times New Roman" panose="02020603050405020304" pitchFamily="18" charset="0"/>
            </a:endParaRPr>
          </a:p>
        </p:txBody>
      </p:sp>
      <p:sp>
        <p:nvSpPr>
          <p:cNvPr id="613" name="Google Shape;613;p66"/>
          <p:cNvSpPr txBox="1">
            <a:spLocks noGrp="1"/>
          </p:cNvSpPr>
          <p:nvPr>
            <p:ph type="subTitle" idx="1"/>
          </p:nvPr>
        </p:nvSpPr>
        <p:spPr>
          <a:xfrm>
            <a:off x="4614571" y="2278298"/>
            <a:ext cx="4153871" cy="23637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MRS.S.PONMANI M.E..,MBA,</a:t>
            </a: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ASSISTANT PROFESSOR</a:t>
            </a:r>
          </a:p>
          <a:p>
            <a:pPr marL="0" lvl="0" indent="0" algn="l" rtl="0">
              <a:spcBef>
                <a:spcPts val="0"/>
              </a:spcBef>
              <a:spcAft>
                <a:spcPts val="0"/>
              </a:spcAft>
              <a:buNone/>
            </a:pPr>
            <a:endParaRPr lang="en" dirty="0">
              <a:solidFill>
                <a:schemeClr val="accent6">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 dirty="0">
              <a:solidFill>
                <a:schemeClr val="accent6">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          PROJECT BY:</a:t>
            </a: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          SUGANYA S(210701270)</a:t>
            </a: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          DAVID KINGSLI D(210701523)</a:t>
            </a: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          SYLVIA V(210701279)</a:t>
            </a:r>
            <a:endParaRPr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754724" y="80556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76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CONCLUSION</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8694964"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Current obstacle detection technology in height-based parking systems has significantly improved the efficiency, security, and user experience of parking facilities. A smart parking environment that effectively manages space utilization and provides users with seamless services can be created by combining advanced sensor technology, real-time data connectivity, artificial intelligence and machine learning, and user-friendly interfaces.</a:t>
            </a:r>
            <a:r>
              <a:rPr lang="en-US" sz="1800" dirty="0">
                <a:solidFill>
                  <a:schemeClr val="accent6">
                    <a:lumMod val="25000"/>
                  </a:schemeClr>
                </a:solidFill>
              </a:rPr>
              <a:t> </a:t>
            </a:r>
            <a:r>
              <a:rPr lang="en-US" sz="1800" b="0" i="0" u="none" strike="noStrike" dirty="0">
                <a:solidFill>
                  <a:schemeClr val="accent6">
                    <a:lumMod val="25000"/>
                  </a:schemeClr>
                </a:solidFill>
                <a:effectLst/>
                <a:latin typeface="Times New Roman" panose="02020603050405020304" pitchFamily="18" charset="0"/>
              </a:rPr>
              <a:t>The combination of IoT and cloud computing ensures the longevity and dependability of the system and allows for real-time monitoring and predictive maintenance. </a:t>
            </a:r>
            <a:r>
              <a:rPr lang="en-US" sz="1800" dirty="0">
                <a:solidFill>
                  <a:schemeClr val="accent6">
                    <a:lumMod val="25000"/>
                  </a:schemeClr>
                </a:solidFill>
              </a:rPr>
              <a:t> </a:t>
            </a:r>
            <a:r>
              <a:rPr lang="en-US" sz="1800" b="0" i="0" u="none" strike="noStrike" dirty="0">
                <a:solidFill>
                  <a:schemeClr val="accent6">
                    <a:lumMod val="25000"/>
                  </a:schemeClr>
                </a:solidFill>
                <a:effectLst/>
                <a:latin typeface="Times New Roman" panose="02020603050405020304" pitchFamily="18" charset="0"/>
              </a:rPr>
              <a:t>Improved safety features and security measures protect users as well as the infrastructure, while environmentally friendly and energy-efficient technologies align the system with sustainable practices. Because these parking options can be tailored to match various facility layouts and sizes, they are easy and flexible.</a:t>
            </a:r>
            <a:endParaRPr lang="en-US" sz="1800" b="0" dirty="0">
              <a:solidFill>
                <a:schemeClr val="accent6">
                  <a:lumMod val="25000"/>
                </a:schemeClr>
              </a:solidFill>
              <a:effectLst/>
            </a:endParaRPr>
          </a:p>
          <a:p>
            <a:pPr marL="14605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86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a:spLocks noGrp="1"/>
          </p:cNvSpPr>
          <p:nvPr>
            <p:ph type="title"/>
          </p:nvPr>
        </p:nvSpPr>
        <p:spPr>
          <a:xfrm flipH="1">
            <a:off x="9710093" y="1736214"/>
            <a:ext cx="438113" cy="5772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90" name="Google Shape;990;p73"/>
          <p:cNvSpPr txBox="1">
            <a:spLocks noGrp="1"/>
          </p:cNvSpPr>
          <p:nvPr>
            <p:ph type="title" idx="2"/>
          </p:nvPr>
        </p:nvSpPr>
        <p:spPr>
          <a:xfrm>
            <a:off x="714125" y="546825"/>
            <a:ext cx="6176532"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FUTURE  ENHANCEMENT</a:t>
            </a:r>
            <a:endParaRPr sz="3200" dirty="0">
              <a:latin typeface="Times New Roman" panose="02020603050405020304" pitchFamily="18" charset="0"/>
              <a:cs typeface="Times New Roman" panose="02020603050405020304" pitchFamily="18" charset="0"/>
            </a:endParaRPr>
          </a:p>
        </p:txBody>
      </p:sp>
      <p:sp>
        <p:nvSpPr>
          <p:cNvPr id="991" name="Google Shape;991;p73"/>
          <p:cNvSpPr txBox="1">
            <a:spLocks noGrp="1"/>
          </p:cNvSpPr>
          <p:nvPr>
            <p:ph type="subTitle" idx="1"/>
          </p:nvPr>
        </p:nvSpPr>
        <p:spPr>
          <a:xfrm>
            <a:off x="4178474" y="2221487"/>
            <a:ext cx="4714773" cy="15681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The future enhancements include fare calculation and extended parking with compensating the parking areas. Using the historical data to analytically approach peak hours. A modular approach to expanding the parking area during insufficient parking slots. Enhance separate parking slots for Ev cars along with a charging system and develop a mobile application to book the parking slot to make a reservation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system.Upgrade</a:t>
            </a:r>
            <a:r>
              <a:rPr lang="en-US" sz="1800" dirty="0">
                <a:solidFill>
                  <a:schemeClr val="accent6">
                    <a:lumMod val="25000"/>
                  </a:schemeClr>
                </a:solidFill>
                <a:latin typeface="Times New Roman" panose="02020603050405020304" pitchFamily="18" charset="0"/>
                <a:cs typeface="Times New Roman" panose="02020603050405020304" pitchFamily="18" charset="0"/>
              </a:rPr>
              <a:t> to a 3D LIDAR or radar sensor instead of an ultrasonic sensor to get more accurate detection within seconds.</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911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9804-2036-44F5-AA7A-3FEC8A6968F8}"/>
              </a:ext>
            </a:extLst>
          </p:cNvPr>
          <p:cNvSpPr>
            <a:spLocks noGrp="1"/>
          </p:cNvSpPr>
          <p:nvPr>
            <p:ph type="title"/>
          </p:nvPr>
        </p:nvSpPr>
        <p:spPr>
          <a:xfrm>
            <a:off x="697734" y="359600"/>
            <a:ext cx="7716000" cy="368700"/>
          </a:xfrm>
        </p:spPr>
        <p:txBody>
          <a:bodyPr/>
          <a:lstStyle/>
          <a:p>
            <a:r>
              <a:rPr lang="en-US" dirty="0"/>
              <a:t>REFERENCE</a:t>
            </a:r>
            <a:endParaRPr lang="en-GB" dirty="0"/>
          </a:p>
        </p:txBody>
      </p:sp>
      <p:sp>
        <p:nvSpPr>
          <p:cNvPr id="3" name="Text Placeholder 2">
            <a:extLst>
              <a:ext uri="{FF2B5EF4-FFF2-40B4-BE49-F238E27FC236}">
                <a16:creationId xmlns:a16="http://schemas.microsoft.com/office/drawing/2014/main" id="{38380783-8320-46C8-943B-10D4C010FF45}"/>
              </a:ext>
            </a:extLst>
          </p:cNvPr>
          <p:cNvSpPr>
            <a:spLocks noGrp="1"/>
          </p:cNvSpPr>
          <p:nvPr>
            <p:ph type="body" idx="1"/>
          </p:nvPr>
        </p:nvSpPr>
        <p:spPr>
          <a:xfrm>
            <a:off x="318532" y="728300"/>
            <a:ext cx="8474404" cy="3543300"/>
          </a:xfrm>
        </p:spPr>
        <p:txBody>
          <a:bodyPr/>
          <a:lstStyle/>
          <a:p>
            <a:pPr marL="488950" indent="-342900" algn="just" rtl="0" fontAlgn="base">
              <a:spcBef>
                <a:spcPts val="120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Dixit, Madhur, et al. "Smart parking with computer vision and IoT technology." </a:t>
            </a:r>
            <a:r>
              <a:rPr lang="en-IN" sz="1800" b="0" i="1" u="none" strike="noStrike" dirty="0">
                <a:solidFill>
                  <a:schemeClr val="accent6">
                    <a:lumMod val="25000"/>
                  </a:schemeClr>
                </a:solidFill>
                <a:effectLst/>
                <a:latin typeface="Times New Roman" panose="02020603050405020304" pitchFamily="18" charset="0"/>
              </a:rPr>
              <a:t>2020 43rd International Conference on Telecommunications and Signal Processing (TSP)</a:t>
            </a:r>
            <a:r>
              <a:rPr lang="en-IN" sz="1800" b="0" i="0" u="none" strike="noStrike" dirty="0">
                <a:solidFill>
                  <a:schemeClr val="accent6">
                    <a:lumMod val="25000"/>
                  </a:schemeClr>
                </a:solidFill>
                <a:effectLst/>
                <a:latin typeface="Times New Roman" panose="02020603050405020304" pitchFamily="18" charset="0"/>
              </a:rPr>
              <a:t>. IEEE, 2020.</a:t>
            </a:r>
          </a:p>
          <a:p>
            <a:pPr marL="488950" indent="-342900" algn="just" rtl="0" fontAlgn="base">
              <a:spcBef>
                <a:spcPts val="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Abd Kadir, Muhamad </a:t>
            </a:r>
            <a:r>
              <a:rPr lang="en-IN" sz="1800" b="0" i="0" u="none" strike="noStrike" dirty="0" err="1">
                <a:solidFill>
                  <a:schemeClr val="accent6">
                    <a:lumMod val="25000"/>
                  </a:schemeClr>
                </a:solidFill>
                <a:effectLst/>
                <a:latin typeface="Times New Roman" panose="02020603050405020304" pitchFamily="18" charset="0"/>
              </a:rPr>
              <a:t>Muzhafar</a:t>
            </a:r>
            <a:r>
              <a:rPr lang="en-IN" sz="1800" b="0" i="0" u="none" strike="noStrike" dirty="0">
                <a:solidFill>
                  <a:schemeClr val="accent6">
                    <a:lumMod val="25000"/>
                  </a:schemeClr>
                </a:solidFill>
                <a:effectLst/>
                <a:latin typeface="Times New Roman" panose="02020603050405020304" pitchFamily="18" charset="0"/>
              </a:rPr>
              <a:t>, et al. "IoT based car parking management system using IR sensor." </a:t>
            </a:r>
            <a:r>
              <a:rPr lang="en-IN" sz="1800" b="0" i="1" u="none" strike="noStrike" dirty="0">
                <a:solidFill>
                  <a:schemeClr val="accent6">
                    <a:lumMod val="25000"/>
                  </a:schemeClr>
                </a:solidFill>
                <a:effectLst/>
                <a:latin typeface="Times New Roman" panose="02020603050405020304" pitchFamily="18" charset="0"/>
              </a:rPr>
              <a:t>Journal of Computing Research and Innovation</a:t>
            </a:r>
            <a:r>
              <a:rPr lang="en-IN" sz="1800" b="0" i="0" u="none" strike="noStrike" dirty="0">
                <a:solidFill>
                  <a:schemeClr val="accent6">
                    <a:lumMod val="25000"/>
                  </a:schemeClr>
                </a:solidFill>
                <a:effectLst/>
                <a:latin typeface="Times New Roman" panose="02020603050405020304" pitchFamily="18" charset="0"/>
              </a:rPr>
              <a:t> 5.2 (2020): 75-84.</a:t>
            </a:r>
          </a:p>
          <a:p>
            <a:pPr marL="488950" indent="-342900" algn="just" rtl="0" fontAlgn="base">
              <a:spcBef>
                <a:spcPts val="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Shankar, S. Siva, et al. "IoT-based parking surveillance scheme: Emerging a smart, effective, and secured solution for urban parking management and performance improvement." </a:t>
            </a:r>
            <a:r>
              <a:rPr lang="en-IN" sz="1800" b="0" i="1" u="none" strike="noStrike" dirty="0">
                <a:solidFill>
                  <a:schemeClr val="accent6">
                    <a:lumMod val="25000"/>
                  </a:schemeClr>
                </a:solidFill>
                <a:effectLst/>
                <a:latin typeface="Times New Roman" panose="02020603050405020304" pitchFamily="18" charset="0"/>
              </a:rPr>
              <a:t>MATEC Web of Conferences</a:t>
            </a:r>
            <a:r>
              <a:rPr lang="en-IN" sz="1800" b="0" i="0" u="none" strike="noStrike" dirty="0">
                <a:solidFill>
                  <a:schemeClr val="accent6">
                    <a:lumMod val="25000"/>
                  </a:schemeClr>
                </a:solidFill>
                <a:effectLst/>
                <a:latin typeface="Times New Roman" panose="02020603050405020304" pitchFamily="18" charset="0"/>
              </a:rPr>
              <a:t>. Vol. 392. EDP Sciences, 2024.</a:t>
            </a:r>
          </a:p>
          <a:p>
            <a:pPr marL="488950" indent="-342900" algn="just" rtl="0" fontAlgn="base">
              <a:spcBef>
                <a:spcPts val="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Wang, Ange, and </a:t>
            </a:r>
            <a:r>
              <a:rPr lang="en-IN" sz="1800" b="0" i="0" u="none" strike="noStrike" dirty="0" err="1">
                <a:solidFill>
                  <a:schemeClr val="accent6">
                    <a:lumMod val="25000"/>
                  </a:schemeClr>
                </a:solidFill>
                <a:effectLst/>
                <a:latin typeface="Times New Roman" panose="02020603050405020304" pitchFamily="18" charset="0"/>
              </a:rPr>
              <a:t>Zhengtao</a:t>
            </a:r>
            <a:r>
              <a:rPr lang="en-IN" sz="1800" b="0" i="0" u="none" strike="noStrike" dirty="0">
                <a:solidFill>
                  <a:schemeClr val="accent6">
                    <a:lumMod val="25000"/>
                  </a:schemeClr>
                </a:solidFill>
                <a:effectLst/>
                <a:latin typeface="Times New Roman" panose="02020603050405020304" pitchFamily="18" charset="0"/>
              </a:rPr>
              <a:t> Qin. "Development of an IoT-Based Parking Space Management System Design." </a:t>
            </a:r>
            <a:r>
              <a:rPr lang="en-IN" sz="1800" b="0" i="1" u="none" strike="noStrike" dirty="0">
                <a:solidFill>
                  <a:schemeClr val="accent6">
                    <a:lumMod val="25000"/>
                  </a:schemeClr>
                </a:solidFill>
                <a:effectLst/>
                <a:latin typeface="Times New Roman" panose="02020603050405020304" pitchFamily="18" charset="0"/>
              </a:rPr>
              <a:t>International Journal for Applied Information Management</a:t>
            </a:r>
            <a:r>
              <a:rPr lang="en-IN" sz="1800" b="0" i="0" u="none" strike="noStrike" dirty="0">
                <a:solidFill>
                  <a:schemeClr val="accent6">
                    <a:lumMod val="25000"/>
                  </a:schemeClr>
                </a:solidFill>
                <a:effectLst/>
                <a:latin typeface="Times New Roman" panose="02020603050405020304" pitchFamily="18" charset="0"/>
              </a:rPr>
              <a:t> 3.2 (2023): 91-100.</a:t>
            </a:r>
          </a:p>
          <a:p>
            <a:pPr marL="488950" indent="-342900" algn="just" rtl="0" fontAlgn="base">
              <a:spcBef>
                <a:spcPts val="0"/>
              </a:spcBef>
              <a:spcAft>
                <a:spcPts val="120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Sudhakar, M. V., Reddy, A. A., Mounika, K., Kumar, M. S., &amp; Bharani, T. (2023). Development of smart parking management system. </a:t>
            </a:r>
            <a:r>
              <a:rPr lang="en-IN" sz="1800" b="0" i="1" u="none" strike="noStrike" dirty="0">
                <a:solidFill>
                  <a:schemeClr val="accent6">
                    <a:lumMod val="25000"/>
                  </a:schemeClr>
                </a:solidFill>
                <a:effectLst/>
                <a:latin typeface="Times New Roman" panose="02020603050405020304" pitchFamily="18" charset="0"/>
              </a:rPr>
              <a:t>Materials Today: Proceedings</a:t>
            </a:r>
            <a:r>
              <a:rPr lang="en-IN" sz="1800" b="0" i="0" u="none" strike="noStrike" dirty="0">
                <a:solidFill>
                  <a:schemeClr val="accent6">
                    <a:lumMod val="25000"/>
                  </a:schemeClr>
                </a:solidFill>
                <a:effectLst/>
                <a:latin typeface="Times New Roman" panose="02020603050405020304" pitchFamily="18" charset="0"/>
              </a:rPr>
              <a:t>, </a:t>
            </a:r>
            <a:r>
              <a:rPr lang="en-IN" sz="1800" b="0" i="1" u="none" strike="noStrike" dirty="0">
                <a:solidFill>
                  <a:schemeClr val="accent6">
                    <a:lumMod val="25000"/>
                  </a:schemeClr>
                </a:solidFill>
                <a:effectLst/>
                <a:latin typeface="Times New Roman" panose="02020603050405020304" pitchFamily="18" charset="0"/>
              </a:rPr>
              <a:t>80</a:t>
            </a:r>
            <a:r>
              <a:rPr lang="en-IN" sz="1800" b="0" i="0" u="none" strike="noStrike" dirty="0">
                <a:solidFill>
                  <a:schemeClr val="accent6">
                    <a:lumMod val="25000"/>
                  </a:schemeClr>
                </a:solidFill>
                <a:effectLst/>
                <a:latin typeface="Times New Roman" panose="02020603050405020304" pitchFamily="18" charset="0"/>
              </a:rPr>
              <a:t>, 2794-2798.</a:t>
            </a:r>
          </a:p>
          <a:p>
            <a:pPr marL="146050" indent="0">
              <a:buNone/>
            </a:pPr>
            <a:br>
              <a:rPr lang="en-IN" sz="2400" b="0" dirty="0">
                <a:effectLst/>
              </a:rPr>
            </a:br>
            <a:endParaRPr lang="en-US" sz="1800" dirty="0">
              <a:solidFill>
                <a:srgbClr val="666666"/>
              </a:solidFill>
              <a:latin typeface="Trebuchet MS" panose="020B0603020202020204" pitchFamily="34" charset="0"/>
              <a:ea typeface="MS PGothic" panose="020B0600070205080204" pitchFamily="34" charset="-128"/>
            </a:endParaRPr>
          </a:p>
          <a:p>
            <a:endParaRPr lang="en-GB" dirty="0"/>
          </a:p>
        </p:txBody>
      </p:sp>
    </p:spTree>
    <p:extLst>
      <p:ext uri="{BB962C8B-B14F-4D97-AF65-F5344CB8AC3E}">
        <p14:creationId xmlns:p14="http://schemas.microsoft.com/office/powerpoint/2010/main" val="41999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a:spLocks noGrp="1"/>
          </p:cNvSpPr>
          <p:nvPr>
            <p:ph type="title"/>
          </p:nvPr>
        </p:nvSpPr>
        <p:spPr>
          <a:xfrm flipH="1">
            <a:off x="9710093" y="1736214"/>
            <a:ext cx="438113" cy="5772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90" name="Google Shape;990;p73"/>
          <p:cNvSpPr txBox="1">
            <a:spLocks noGrp="1"/>
          </p:cNvSpPr>
          <p:nvPr>
            <p:ph type="title" idx="2"/>
          </p:nvPr>
        </p:nvSpPr>
        <p:spPr>
          <a:xfrm>
            <a:off x="714125" y="546825"/>
            <a:ext cx="3923592"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PROBLEM STATEMENT</a:t>
            </a:r>
            <a:endParaRPr sz="3200" dirty="0">
              <a:latin typeface="Times New Roman" panose="02020603050405020304" pitchFamily="18" charset="0"/>
              <a:cs typeface="Times New Roman" panose="02020603050405020304" pitchFamily="18" charset="0"/>
            </a:endParaRPr>
          </a:p>
        </p:txBody>
      </p:sp>
      <p:sp>
        <p:nvSpPr>
          <p:cNvPr id="991" name="Google Shape;991;p73"/>
          <p:cNvSpPr txBox="1">
            <a:spLocks noGrp="1"/>
          </p:cNvSpPr>
          <p:nvPr>
            <p:ph type="subTitle" idx="1"/>
          </p:nvPr>
        </p:nvSpPr>
        <p:spPr>
          <a:xfrm>
            <a:off x="3954244" y="1933081"/>
            <a:ext cx="4889091" cy="15681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Inefficient utilization of parking space for small vehicles in urban areas leads to congestion, reduced parking capacity, and a poor parking experience for drivers. Traditional parking systems often allocate static parking spaces that do not cater to the varying sizes of vehicles, resulting in wasted space and increased difficulty in finding suitable parking spots. This inefficiency not only impacts urban mobility but also contributes to increased emissions and fuel consumption as drivers spend more time searching for parking. There is a critical need for innovative solutions to optimize parking space for small vehicles, enhance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accessibility,and</a:t>
            </a:r>
            <a:r>
              <a:rPr lang="en-US" sz="1800" dirty="0">
                <a:solidFill>
                  <a:schemeClr val="accent6">
                    <a:lumMod val="25000"/>
                  </a:schemeClr>
                </a:solidFill>
                <a:latin typeface="Times New Roman" panose="02020603050405020304" pitchFamily="18" charset="0"/>
                <a:cs typeface="Times New Roman" panose="02020603050405020304" pitchFamily="18" charset="0"/>
              </a:rPr>
              <a:t> promote sustainable urban transportation practices.</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6"/>
        <p:cNvGrpSpPr/>
        <p:nvPr/>
      </p:nvGrpSpPr>
      <p:grpSpPr>
        <a:xfrm>
          <a:off x="0" y="0"/>
          <a:ext cx="0" cy="0"/>
          <a:chOff x="0" y="0"/>
          <a:chExt cx="0" cy="0"/>
        </a:xfrm>
      </p:grpSpPr>
      <p:sp>
        <p:nvSpPr>
          <p:cNvPr id="677" name="Google Shape;677;p68"/>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678" name="Google Shape;678;p68"/>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79" name="Google Shape;679;p68"/>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a:t>
            </a:r>
            <a:endParaRPr/>
          </a:p>
        </p:txBody>
      </p:sp>
      <p:sp>
        <p:nvSpPr>
          <p:cNvPr id="680" name="Google Shape;680;p68"/>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681" name="Google Shape;681;p68"/>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82" name="Google Shape;682;p68"/>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Methodology</a:t>
            </a:r>
            <a:endParaRPr/>
          </a:p>
        </p:txBody>
      </p:sp>
      <p:sp>
        <p:nvSpPr>
          <p:cNvPr id="683" name="Google Shape;683;p68"/>
          <p:cNvSpPr txBox="1">
            <a:spLocks noGrp="1"/>
          </p:cNvSpPr>
          <p:nvPr>
            <p:ph type="title" idx="5"/>
          </p:nvPr>
        </p:nvSpPr>
        <p:spPr>
          <a:xfrm>
            <a:off x="818688"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684" name="Google Shape;684;p68"/>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85" name="Google Shape;685;p68"/>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a:t>
            </a:r>
            <a:endParaRPr/>
          </a:p>
        </p:txBody>
      </p:sp>
      <p:sp>
        <p:nvSpPr>
          <p:cNvPr id="686" name="Google Shape;686;p68"/>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687" name="Google Shape;687;p68"/>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88" name="Google Shape;688;p68"/>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Conclusions</a:t>
            </a:r>
            <a:endParaRPr/>
          </a:p>
        </p:txBody>
      </p:sp>
      <p:sp>
        <p:nvSpPr>
          <p:cNvPr id="689" name="Google Shape;689;p68"/>
          <p:cNvSpPr txBox="1">
            <a:spLocks noGrp="1"/>
          </p:cNvSpPr>
          <p:nvPr>
            <p:ph type="title" idx="14"/>
          </p:nvPr>
        </p:nvSpPr>
        <p:spPr>
          <a:xfrm>
            <a:off x="5130913"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ABSTRACT</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969321" y="1374618"/>
            <a:ext cx="7205357"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An innovative IOT based project designed to revolutionize car parking by dynamically sensing and allocating parking space. A dynamic parking management system leveraging IoT and vehicle height recognition. Through sensors and advanced technologies the system optimizes space allocation, reducing congestion and environmental impact by minimizing unnecessary vehicle circulation. Real-time updates enhanced user experience. It addresses the shortcomings of current static parking systems, offering a sustainable and scalable solution for urban areas. Experimental evaluations confirm its effectiveness, showcasing its potential to revolutionize urban parking management by monitoring parking slots and improving overall space utilization.</a:t>
            </a:r>
          </a:p>
          <a:p>
            <a:endParaRPr lang="en-US" sz="1800" dirty="0">
              <a:latin typeface="Times New Roman" panose="02020603050405020304" pitchFamily="18" charset="0"/>
              <a:cs typeface="Times New Roman" panose="02020603050405020304" pitchFamily="18" charset="0"/>
            </a:endParaRPr>
          </a:p>
          <a:p>
            <a:pPr marL="146050" indent="0">
              <a:buNone/>
            </a:pPr>
            <a:br>
              <a:rPr lang="en-US" sz="2000" dirty="0"/>
            </a:b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OBJECTIVES</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969321" y="1064375"/>
            <a:ext cx="7205357"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1. To enhance parking efficiency by accurately detecting vehicle height for optimal space allocation.</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2. To improve safety by preventing over-height vehicles from entering restricted areas.</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3. To automate parking management using IR sensors to reduce labor costs and errors.</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4. To provide real-time monitoring and alerts for non-compliant vehicle heights.</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5.To design a user-friendly interface to guide drivers to suitable parking spots based on vehicle height.</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73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3200" dirty="0">
                <a:latin typeface="Times New Roman" panose="02020603050405020304" pitchFamily="18" charset="0"/>
                <a:cs typeface="Times New Roman" panose="02020603050405020304" pitchFamily="18" charset="0"/>
              </a:rPr>
              <a:t>EXISTING SYSTEM</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787478" y="656161"/>
            <a:ext cx="4043550" cy="3543300"/>
          </a:xfrm>
          <a:prstGeom prst="rect">
            <a:avLst/>
          </a:prstGeom>
        </p:spPr>
        <p:txBody>
          <a:bodyPr spcFirstLastPara="1" wrap="square" lIns="91425" tIns="91425" rIns="91425" bIns="91425" anchor="ctr" anchorCtr="0">
            <a:noAutofit/>
          </a:bodyPr>
          <a:lstStyle/>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Uses open CV algorithm</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Suitable for open area parking</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Not efficient</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No proper space allocation</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Takes more time for image processing.</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Not suitable for indoor parking area especially basement parking.</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Takes more time to park in means of searching the parking slot.</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F7A1C4-4834-E1B2-5500-B3EEC8CAC220}"/>
              </a:ext>
            </a:extLst>
          </p:cNvPr>
          <p:cNvPicPr>
            <a:picLocks noChangeAspect="1"/>
          </p:cNvPicPr>
          <p:nvPr/>
        </p:nvPicPr>
        <p:blipFill>
          <a:blip r:embed="rId3"/>
          <a:stretch>
            <a:fillRect/>
          </a:stretch>
        </p:blipFill>
        <p:spPr>
          <a:xfrm>
            <a:off x="5372099" y="1370141"/>
            <a:ext cx="3045279" cy="2997752"/>
          </a:xfrm>
          <a:prstGeom prst="rect">
            <a:avLst/>
          </a:prstGeom>
        </p:spPr>
      </p:pic>
    </p:spTree>
    <p:extLst>
      <p:ext uri="{BB962C8B-B14F-4D97-AF65-F5344CB8AC3E}">
        <p14:creationId xmlns:p14="http://schemas.microsoft.com/office/powerpoint/2010/main" val="325065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PROPOSED SYSTEM</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8694964"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The proposed parking system focuses on efficiently using space by organizing parking across multiple levels. It uses sensors like ultrasonic and infrared to measure vehicle height and detect obstacles. Ultrasonic sensors emit sound waves to measure height, while infrared sensors detect obstacles to guide vehicles into parking spaces without collisions. A cloud-connected database communicates with a serial interface module, updating real-time parking availability. This information is displayed on monitors throughout the parking facility, directing drivers to available spots. This system maximizes parking space by considering vehicle height and enhances the parking experience. It reduces congestion, cuts down on time spent searching for parking, and ensures a smoother process with the help of specific components like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Espressif</a:t>
            </a:r>
            <a:r>
              <a:rPr lang="en-US" sz="1800" dirty="0">
                <a:solidFill>
                  <a:schemeClr val="accent6">
                    <a:lumMod val="25000"/>
                  </a:schemeClr>
                </a:solidFill>
                <a:latin typeface="Times New Roman" panose="02020603050405020304" pitchFamily="18" charset="0"/>
                <a:cs typeface="Times New Roman" panose="02020603050405020304" pitchFamily="18" charset="0"/>
              </a:rPr>
              <a:t> System, HC-SR04 Ultrasonic Sensor, infrared obstacle detector sensor, and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TowerPro</a:t>
            </a:r>
            <a:r>
              <a:rPr lang="en-US" sz="1800" dirty="0">
                <a:solidFill>
                  <a:schemeClr val="accent6">
                    <a:lumMod val="25000"/>
                  </a:schemeClr>
                </a:solidFill>
                <a:latin typeface="Times New Roman" panose="02020603050405020304" pitchFamily="18" charset="0"/>
                <a:cs typeface="Times New Roman" panose="02020603050405020304" pitchFamily="18" charset="0"/>
              </a:rPr>
              <a:t> Micro Servo Motor SG90.</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98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A533-38F7-4D34-98B4-2BF03C6E6D3E}"/>
              </a:ext>
            </a:extLst>
          </p:cNvPr>
          <p:cNvSpPr>
            <a:spLocks noGrp="1"/>
          </p:cNvSpPr>
          <p:nvPr>
            <p:ph type="title"/>
          </p:nvPr>
        </p:nvSpPr>
        <p:spPr/>
        <p:txBody>
          <a:bodyPr/>
          <a:lstStyle/>
          <a:p>
            <a:r>
              <a:rPr lang="en-US" sz="3200" dirty="0"/>
              <a:t>     ARCHITECTURE</a:t>
            </a:r>
            <a:r>
              <a:rPr lang="en-US" dirty="0"/>
              <a:t> DIAGRAM</a:t>
            </a:r>
            <a:endParaRPr lang="en-GB" dirty="0"/>
          </a:p>
        </p:txBody>
      </p:sp>
      <p:pic>
        <p:nvPicPr>
          <p:cNvPr id="4" name="Picture 3">
            <a:extLst>
              <a:ext uri="{FF2B5EF4-FFF2-40B4-BE49-F238E27FC236}">
                <a16:creationId xmlns:a16="http://schemas.microsoft.com/office/drawing/2014/main" id="{CD69D338-99E7-A2F1-72E9-287C6D9BE0B7}"/>
              </a:ext>
            </a:extLst>
          </p:cNvPr>
          <p:cNvPicPr>
            <a:picLocks noChangeAspect="1"/>
          </p:cNvPicPr>
          <p:nvPr/>
        </p:nvPicPr>
        <p:blipFill>
          <a:blip r:embed="rId2"/>
          <a:stretch>
            <a:fillRect/>
          </a:stretch>
        </p:blipFill>
        <p:spPr>
          <a:xfrm>
            <a:off x="824594" y="1555977"/>
            <a:ext cx="4318906" cy="2209642"/>
          </a:xfrm>
          <a:prstGeom prst="rect">
            <a:avLst/>
          </a:prstGeom>
        </p:spPr>
      </p:pic>
      <p:pic>
        <p:nvPicPr>
          <p:cNvPr id="7" name="Picture 6">
            <a:extLst>
              <a:ext uri="{FF2B5EF4-FFF2-40B4-BE49-F238E27FC236}">
                <a16:creationId xmlns:a16="http://schemas.microsoft.com/office/drawing/2014/main" id="{EFD22278-517E-FDE5-44C0-9495CCFBF0FA}"/>
              </a:ext>
            </a:extLst>
          </p:cNvPr>
          <p:cNvPicPr>
            <a:picLocks noChangeAspect="1"/>
          </p:cNvPicPr>
          <p:nvPr/>
        </p:nvPicPr>
        <p:blipFill>
          <a:blip r:embed="rId3"/>
          <a:stretch>
            <a:fillRect/>
          </a:stretch>
        </p:blipFill>
        <p:spPr>
          <a:xfrm rot="16200000">
            <a:off x="6280327" y="1366210"/>
            <a:ext cx="2110399" cy="2489933"/>
          </a:xfrm>
          <a:prstGeom prst="rect">
            <a:avLst/>
          </a:prstGeom>
        </p:spPr>
      </p:pic>
    </p:spTree>
    <p:extLst>
      <p:ext uri="{BB962C8B-B14F-4D97-AF65-F5344CB8AC3E}">
        <p14:creationId xmlns:p14="http://schemas.microsoft.com/office/powerpoint/2010/main" val="675204336"/>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1653</Words>
  <Application>Microsoft Office PowerPoint</Application>
  <PresentationFormat>On-screen Show (16:9)</PresentationFormat>
  <Paragraphs>98</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Trebuchet MS</vt:lpstr>
      <vt:lpstr>Roboto Condensed Light</vt:lpstr>
      <vt:lpstr>Arial</vt:lpstr>
      <vt:lpstr>Libre Baskerville</vt:lpstr>
      <vt:lpstr>Wingdings</vt:lpstr>
      <vt:lpstr>Times New Roman</vt:lpstr>
      <vt:lpstr>Roboto</vt:lpstr>
      <vt:lpstr>Generation of '27 by Slidesgo</vt:lpstr>
      <vt:lpstr>    RAJALAKSHMI ENGINEERING COLLEGE </vt:lpstr>
      <vt:lpstr>     HEIGHT BASED PARKING ALLOCATION SYSTEM - CARS(HPSC)      USING INFRARED OBSTACLE DETECTOR  </vt:lpstr>
      <vt:lpstr>PowerPoint Presentation</vt:lpstr>
      <vt:lpstr>AGENDA</vt:lpstr>
      <vt:lpstr>ABSTRACT</vt:lpstr>
      <vt:lpstr>OBJECTIVES</vt:lpstr>
      <vt:lpstr>EXISTING SYSTEM</vt:lpstr>
      <vt:lpstr>PROPOSED SYSTEM</vt:lpstr>
      <vt:lpstr>     ARCHITECTURE DIAGRAM</vt:lpstr>
      <vt:lpstr>REQUIREMENTS</vt:lpstr>
      <vt:lpstr>PowerPoint Presentation</vt:lpstr>
      <vt:lpstr>I2C Serial interface 1602 </vt:lpstr>
      <vt:lpstr>ESP32 -Wifi /Bluetooth </vt:lpstr>
      <vt:lpstr>HC -SR04 Ultra Sonic Sensor </vt:lpstr>
      <vt:lpstr>InfraRed Obstacle detector </vt:lpstr>
      <vt:lpstr>TowerPro Micro Servo Motor </vt:lpstr>
      <vt:lpstr>Results and Discussion</vt:lpstr>
      <vt:lpstr>Results and Discussion</vt:lpstr>
      <vt:lpstr>Results and Discussion</vt:lpstr>
      <vt:lpstr>CONCLUSION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RAJALAKSHMI ENGINEERING COLLEGE </dc:title>
  <cp:lastModifiedBy>Sylvia V</cp:lastModifiedBy>
  <cp:revision>10</cp:revision>
  <dcterms:modified xsi:type="dcterms:W3CDTF">2024-05-23T15:48:40Z</dcterms:modified>
</cp:coreProperties>
</file>