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Libre Baskerville"/>
      <p:regular r:id="rId30"/>
      <p:bold r:id="rId31"/>
      <p: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jX31HIq9i1C5xDa9FYy0+PvkRz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73FC16-8167-4DEB-A90C-8C829B72BD9B}">
  <a:tblStyle styleId="{7E73FC16-8167-4DEB-A90C-8C829B72BD9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23F7F14E-51AE-4DAD-A7C8-E7D56AE5A0B8}"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ibreBaskerville-bold.fntdata"/><Relationship Id="rId30" Type="http://schemas.openxmlformats.org/officeDocument/2006/relationships/font" Target="fonts/LibreBaskerville-regular.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LibreBaskerville-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 name="Shape 8"/>
        <p:cNvGrpSpPr/>
        <p:nvPr/>
      </p:nvGrpSpPr>
      <p:grpSpPr>
        <a:xfrm>
          <a:off x="0" y="0"/>
          <a:ext cx="0" cy="0"/>
          <a:chOff x="0" y="0"/>
          <a:chExt cx="0" cy="0"/>
        </a:xfrm>
      </p:grpSpPr>
      <p:pic>
        <p:nvPicPr>
          <p:cNvPr id="9" name="Google Shape;9;p22"/>
          <p:cNvPicPr preferRelativeResize="0"/>
          <p:nvPr/>
        </p:nvPicPr>
        <p:blipFill rotWithShape="1">
          <a:blip r:embed="rId2">
            <a:alphaModFix amt="75000"/>
          </a:blip>
          <a:srcRect b="0" l="0" r="0" t="0"/>
          <a:stretch/>
        </p:blipFill>
        <p:spPr>
          <a:xfrm rot="10800000">
            <a:off x="7083550" y="3159225"/>
            <a:ext cx="2060450" cy="1984276"/>
          </a:xfrm>
          <a:prstGeom prst="rect">
            <a:avLst/>
          </a:prstGeom>
          <a:noFill/>
          <a:ln>
            <a:noFill/>
          </a:ln>
        </p:spPr>
      </p:pic>
      <p:pic>
        <p:nvPicPr>
          <p:cNvPr id="10" name="Google Shape;10;p22"/>
          <p:cNvPicPr preferRelativeResize="0"/>
          <p:nvPr/>
        </p:nvPicPr>
        <p:blipFill rotWithShape="1">
          <a:blip r:embed="rId3">
            <a:alphaModFix amt="55000"/>
          </a:blip>
          <a:srcRect b="0" l="0" r="0" t="0"/>
          <a:stretch/>
        </p:blipFill>
        <p:spPr>
          <a:xfrm>
            <a:off x="-3" y="0"/>
            <a:ext cx="3227225" cy="3330400"/>
          </a:xfrm>
          <a:prstGeom prst="rect">
            <a:avLst/>
          </a:prstGeom>
          <a:noFill/>
          <a:ln>
            <a:noFill/>
          </a:ln>
        </p:spPr>
      </p:pic>
      <p:sp>
        <p:nvSpPr>
          <p:cNvPr id="11" name="Google Shape;11;p22"/>
          <p:cNvSpPr txBox="1"/>
          <p:nvPr>
            <p:ph type="ctrTitle"/>
          </p:nvPr>
        </p:nvSpPr>
        <p:spPr>
          <a:xfrm>
            <a:off x="4228725" y="1288138"/>
            <a:ext cx="4200900" cy="1850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6100">
                <a:latin typeface="Libre Baskerville"/>
                <a:ea typeface="Libre Baskerville"/>
                <a:cs typeface="Libre Baskerville"/>
                <a:sym typeface="Libre Baskervill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2"/>
          <p:cNvSpPr txBox="1"/>
          <p:nvPr>
            <p:ph idx="1" type="subTitle"/>
          </p:nvPr>
        </p:nvSpPr>
        <p:spPr>
          <a:xfrm>
            <a:off x="5562775" y="3062763"/>
            <a:ext cx="2867100" cy="792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2"/>
              </a:buClr>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2"/>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SECTION_HEADER_1_3">
    <p:bg>
      <p:bgPr>
        <a:solidFill>
          <a:schemeClr val="lt2"/>
        </a:solidFill>
      </p:bgPr>
    </p:bg>
    <p:spTree>
      <p:nvGrpSpPr>
        <p:cNvPr id="14" name="Shape 14"/>
        <p:cNvGrpSpPr/>
        <p:nvPr/>
      </p:nvGrpSpPr>
      <p:grpSpPr>
        <a:xfrm>
          <a:off x="0" y="0"/>
          <a:ext cx="0" cy="0"/>
          <a:chOff x="0" y="0"/>
          <a:chExt cx="0" cy="0"/>
        </a:xfrm>
      </p:grpSpPr>
      <p:pic>
        <p:nvPicPr>
          <p:cNvPr id="15" name="Google Shape;15;p23"/>
          <p:cNvPicPr preferRelativeResize="0"/>
          <p:nvPr/>
        </p:nvPicPr>
        <p:blipFill rotWithShape="1">
          <a:blip r:embed="rId2">
            <a:alphaModFix amt="35000"/>
          </a:blip>
          <a:srcRect b="0" l="0" r="0" t="0"/>
          <a:stretch/>
        </p:blipFill>
        <p:spPr>
          <a:xfrm>
            <a:off x="1176338" y="1157288"/>
            <a:ext cx="6791325" cy="2828925"/>
          </a:xfrm>
          <a:prstGeom prst="rect">
            <a:avLst/>
          </a:prstGeom>
          <a:noFill/>
          <a:ln>
            <a:noFill/>
          </a:ln>
        </p:spPr>
      </p:pic>
      <p:sp>
        <p:nvSpPr>
          <p:cNvPr id="16" name="Google Shape;16;p23"/>
          <p:cNvSpPr txBox="1"/>
          <p:nvPr>
            <p:ph idx="1" type="subTitle"/>
          </p:nvPr>
        </p:nvSpPr>
        <p:spPr>
          <a:xfrm>
            <a:off x="1660113" y="2083138"/>
            <a:ext cx="2340000" cy="3657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800"/>
              <a:buNone/>
              <a:defRPr sz="1400"/>
            </a:lvl1pPr>
            <a:lvl2pPr lvl="1" algn="l">
              <a:lnSpc>
                <a:spcPct val="115000"/>
              </a:lnSpc>
              <a:spcBef>
                <a:spcPts val="0"/>
              </a:spcBef>
              <a:spcAft>
                <a:spcPts val="0"/>
              </a:spcAft>
              <a:buSzPts val="1800"/>
              <a:buNone/>
              <a:defRPr sz="1400"/>
            </a:lvl2pPr>
            <a:lvl3pPr lvl="2" algn="l">
              <a:lnSpc>
                <a:spcPct val="115000"/>
              </a:lnSpc>
              <a:spcBef>
                <a:spcPts val="0"/>
              </a:spcBef>
              <a:spcAft>
                <a:spcPts val="0"/>
              </a:spcAft>
              <a:buSzPts val="1800"/>
              <a:buNone/>
              <a:defRPr sz="1400"/>
            </a:lvl3pPr>
            <a:lvl4pPr lvl="3" algn="l">
              <a:lnSpc>
                <a:spcPct val="115000"/>
              </a:lnSpc>
              <a:spcBef>
                <a:spcPts val="0"/>
              </a:spcBef>
              <a:spcAft>
                <a:spcPts val="0"/>
              </a:spcAft>
              <a:buSzPts val="1800"/>
              <a:buNone/>
              <a:defRPr sz="1400"/>
            </a:lvl4pPr>
            <a:lvl5pPr lvl="4" algn="l">
              <a:lnSpc>
                <a:spcPct val="115000"/>
              </a:lnSpc>
              <a:spcBef>
                <a:spcPts val="0"/>
              </a:spcBef>
              <a:spcAft>
                <a:spcPts val="0"/>
              </a:spcAft>
              <a:buSzPts val="1800"/>
              <a:buNone/>
              <a:defRPr sz="1400"/>
            </a:lvl5pPr>
            <a:lvl6pPr lvl="5" algn="l">
              <a:lnSpc>
                <a:spcPct val="115000"/>
              </a:lnSpc>
              <a:spcBef>
                <a:spcPts val="0"/>
              </a:spcBef>
              <a:spcAft>
                <a:spcPts val="0"/>
              </a:spcAft>
              <a:buSzPts val="1800"/>
              <a:buNone/>
              <a:defRPr sz="1400"/>
            </a:lvl6pPr>
            <a:lvl7pPr lvl="6" algn="l">
              <a:lnSpc>
                <a:spcPct val="115000"/>
              </a:lnSpc>
              <a:spcBef>
                <a:spcPts val="0"/>
              </a:spcBef>
              <a:spcAft>
                <a:spcPts val="0"/>
              </a:spcAft>
              <a:buSzPts val="1800"/>
              <a:buNone/>
              <a:defRPr sz="1400"/>
            </a:lvl7pPr>
            <a:lvl8pPr lvl="7" algn="l">
              <a:lnSpc>
                <a:spcPct val="115000"/>
              </a:lnSpc>
              <a:spcBef>
                <a:spcPts val="0"/>
              </a:spcBef>
              <a:spcAft>
                <a:spcPts val="0"/>
              </a:spcAft>
              <a:buSzPts val="1800"/>
              <a:buNone/>
              <a:defRPr sz="1400"/>
            </a:lvl8pPr>
            <a:lvl9pPr lvl="8" algn="l">
              <a:lnSpc>
                <a:spcPct val="115000"/>
              </a:lnSpc>
              <a:spcBef>
                <a:spcPts val="0"/>
              </a:spcBef>
              <a:spcAft>
                <a:spcPts val="0"/>
              </a:spcAft>
              <a:buSzPts val="1800"/>
              <a:buNone/>
              <a:defRPr sz="1400"/>
            </a:lvl9pPr>
          </a:lstStyle>
          <a:p/>
        </p:txBody>
      </p:sp>
      <p:sp>
        <p:nvSpPr>
          <p:cNvPr id="17" name="Google Shape;17;p23"/>
          <p:cNvSpPr txBox="1"/>
          <p:nvPr>
            <p:ph type="title"/>
          </p:nvPr>
        </p:nvSpPr>
        <p:spPr>
          <a:xfrm>
            <a:off x="1660127" y="1591375"/>
            <a:ext cx="21690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800"/>
              <a:buNone/>
              <a:defRPr b="1" sz="2000">
                <a:solidFill>
                  <a:schemeClr val="dk2"/>
                </a:solidFill>
                <a:latin typeface="Libre Baskerville"/>
                <a:ea typeface="Libre Baskerville"/>
                <a:cs typeface="Libre Baskerville"/>
                <a:sym typeface="Libre Baskerville"/>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18" name="Google Shape;18;p23"/>
          <p:cNvSpPr txBox="1"/>
          <p:nvPr>
            <p:ph idx="2" type="title"/>
          </p:nvPr>
        </p:nvSpPr>
        <p:spPr>
          <a:xfrm>
            <a:off x="820488" y="1525213"/>
            <a:ext cx="912600" cy="498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5"/>
              </a:buClr>
              <a:buSzPts val="3600"/>
              <a:buNone/>
              <a:defRPr b="1" sz="3400">
                <a:solidFill>
                  <a:schemeClr val="dk2"/>
                </a:solidFill>
                <a:latin typeface="Libre Baskerville"/>
                <a:ea typeface="Libre Baskerville"/>
                <a:cs typeface="Libre Baskerville"/>
                <a:sym typeface="Libre Baskerville"/>
              </a:defRPr>
            </a:lvl1pPr>
            <a:lvl2pPr lvl="1" algn="ctr">
              <a:lnSpc>
                <a:spcPct val="100000"/>
              </a:lnSpc>
              <a:spcBef>
                <a:spcPts val="0"/>
              </a:spcBef>
              <a:spcAft>
                <a:spcPts val="0"/>
              </a:spcAft>
              <a:buClr>
                <a:schemeClr val="accent5"/>
              </a:buClr>
              <a:buSzPts val="3600"/>
              <a:buNone/>
              <a:defRPr sz="3600">
                <a:solidFill>
                  <a:schemeClr val="accent5"/>
                </a:solidFill>
              </a:defRPr>
            </a:lvl2pPr>
            <a:lvl3pPr lvl="2" algn="ctr">
              <a:lnSpc>
                <a:spcPct val="100000"/>
              </a:lnSpc>
              <a:spcBef>
                <a:spcPts val="0"/>
              </a:spcBef>
              <a:spcAft>
                <a:spcPts val="0"/>
              </a:spcAft>
              <a:buClr>
                <a:schemeClr val="accent5"/>
              </a:buClr>
              <a:buSzPts val="3600"/>
              <a:buNone/>
              <a:defRPr sz="3600">
                <a:solidFill>
                  <a:schemeClr val="accent5"/>
                </a:solidFill>
              </a:defRPr>
            </a:lvl3pPr>
            <a:lvl4pPr lvl="3" algn="ctr">
              <a:lnSpc>
                <a:spcPct val="100000"/>
              </a:lnSpc>
              <a:spcBef>
                <a:spcPts val="0"/>
              </a:spcBef>
              <a:spcAft>
                <a:spcPts val="0"/>
              </a:spcAft>
              <a:buClr>
                <a:schemeClr val="accent5"/>
              </a:buClr>
              <a:buSzPts val="3600"/>
              <a:buNone/>
              <a:defRPr sz="3600">
                <a:solidFill>
                  <a:schemeClr val="accent5"/>
                </a:solidFill>
              </a:defRPr>
            </a:lvl4pPr>
            <a:lvl5pPr lvl="4" algn="ctr">
              <a:lnSpc>
                <a:spcPct val="100000"/>
              </a:lnSpc>
              <a:spcBef>
                <a:spcPts val="0"/>
              </a:spcBef>
              <a:spcAft>
                <a:spcPts val="0"/>
              </a:spcAft>
              <a:buClr>
                <a:schemeClr val="accent5"/>
              </a:buClr>
              <a:buSzPts val="3600"/>
              <a:buNone/>
              <a:defRPr sz="3600">
                <a:solidFill>
                  <a:schemeClr val="accent5"/>
                </a:solidFill>
              </a:defRPr>
            </a:lvl5pPr>
            <a:lvl6pPr lvl="5" algn="ctr">
              <a:lnSpc>
                <a:spcPct val="100000"/>
              </a:lnSpc>
              <a:spcBef>
                <a:spcPts val="0"/>
              </a:spcBef>
              <a:spcAft>
                <a:spcPts val="0"/>
              </a:spcAft>
              <a:buClr>
                <a:schemeClr val="accent5"/>
              </a:buClr>
              <a:buSzPts val="3600"/>
              <a:buNone/>
              <a:defRPr sz="3600">
                <a:solidFill>
                  <a:schemeClr val="accent5"/>
                </a:solidFill>
              </a:defRPr>
            </a:lvl6pPr>
            <a:lvl7pPr lvl="6" algn="ctr">
              <a:lnSpc>
                <a:spcPct val="100000"/>
              </a:lnSpc>
              <a:spcBef>
                <a:spcPts val="0"/>
              </a:spcBef>
              <a:spcAft>
                <a:spcPts val="0"/>
              </a:spcAft>
              <a:buClr>
                <a:schemeClr val="accent5"/>
              </a:buClr>
              <a:buSzPts val="3600"/>
              <a:buNone/>
              <a:defRPr sz="3600">
                <a:solidFill>
                  <a:schemeClr val="accent5"/>
                </a:solidFill>
              </a:defRPr>
            </a:lvl7pPr>
            <a:lvl8pPr lvl="7" algn="ctr">
              <a:lnSpc>
                <a:spcPct val="100000"/>
              </a:lnSpc>
              <a:spcBef>
                <a:spcPts val="0"/>
              </a:spcBef>
              <a:spcAft>
                <a:spcPts val="0"/>
              </a:spcAft>
              <a:buClr>
                <a:schemeClr val="accent5"/>
              </a:buClr>
              <a:buSzPts val="3600"/>
              <a:buNone/>
              <a:defRPr sz="3600">
                <a:solidFill>
                  <a:schemeClr val="accent5"/>
                </a:solidFill>
              </a:defRPr>
            </a:lvl8pPr>
            <a:lvl9pPr lvl="8" algn="ctr">
              <a:lnSpc>
                <a:spcPct val="100000"/>
              </a:lnSpc>
              <a:spcBef>
                <a:spcPts val="0"/>
              </a:spcBef>
              <a:spcAft>
                <a:spcPts val="0"/>
              </a:spcAft>
              <a:buClr>
                <a:schemeClr val="accent5"/>
              </a:buClr>
              <a:buSzPts val="3600"/>
              <a:buNone/>
              <a:defRPr sz="3600">
                <a:solidFill>
                  <a:schemeClr val="accent5"/>
                </a:solidFill>
              </a:defRPr>
            </a:lvl9pPr>
          </a:lstStyle>
          <a:p/>
        </p:txBody>
      </p:sp>
      <p:sp>
        <p:nvSpPr>
          <p:cNvPr id="19" name="Google Shape;19;p23"/>
          <p:cNvSpPr txBox="1"/>
          <p:nvPr>
            <p:ph idx="3" type="subTitle"/>
          </p:nvPr>
        </p:nvSpPr>
        <p:spPr>
          <a:xfrm>
            <a:off x="1660113" y="3785988"/>
            <a:ext cx="2340000" cy="3657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800"/>
              <a:buNone/>
              <a:defRPr sz="1400"/>
            </a:lvl1pPr>
            <a:lvl2pPr lvl="1" algn="l">
              <a:lnSpc>
                <a:spcPct val="115000"/>
              </a:lnSpc>
              <a:spcBef>
                <a:spcPts val="0"/>
              </a:spcBef>
              <a:spcAft>
                <a:spcPts val="0"/>
              </a:spcAft>
              <a:buSzPts val="1800"/>
              <a:buNone/>
              <a:defRPr sz="1400"/>
            </a:lvl2pPr>
            <a:lvl3pPr lvl="2" algn="l">
              <a:lnSpc>
                <a:spcPct val="115000"/>
              </a:lnSpc>
              <a:spcBef>
                <a:spcPts val="0"/>
              </a:spcBef>
              <a:spcAft>
                <a:spcPts val="0"/>
              </a:spcAft>
              <a:buSzPts val="1800"/>
              <a:buNone/>
              <a:defRPr sz="1400"/>
            </a:lvl3pPr>
            <a:lvl4pPr lvl="3" algn="l">
              <a:lnSpc>
                <a:spcPct val="115000"/>
              </a:lnSpc>
              <a:spcBef>
                <a:spcPts val="0"/>
              </a:spcBef>
              <a:spcAft>
                <a:spcPts val="0"/>
              </a:spcAft>
              <a:buSzPts val="1800"/>
              <a:buNone/>
              <a:defRPr sz="1400"/>
            </a:lvl4pPr>
            <a:lvl5pPr lvl="4" algn="l">
              <a:lnSpc>
                <a:spcPct val="115000"/>
              </a:lnSpc>
              <a:spcBef>
                <a:spcPts val="0"/>
              </a:spcBef>
              <a:spcAft>
                <a:spcPts val="0"/>
              </a:spcAft>
              <a:buSzPts val="1800"/>
              <a:buNone/>
              <a:defRPr sz="1400"/>
            </a:lvl5pPr>
            <a:lvl6pPr lvl="5" algn="l">
              <a:lnSpc>
                <a:spcPct val="115000"/>
              </a:lnSpc>
              <a:spcBef>
                <a:spcPts val="0"/>
              </a:spcBef>
              <a:spcAft>
                <a:spcPts val="0"/>
              </a:spcAft>
              <a:buSzPts val="1800"/>
              <a:buNone/>
              <a:defRPr sz="1400"/>
            </a:lvl6pPr>
            <a:lvl7pPr lvl="6" algn="l">
              <a:lnSpc>
                <a:spcPct val="115000"/>
              </a:lnSpc>
              <a:spcBef>
                <a:spcPts val="0"/>
              </a:spcBef>
              <a:spcAft>
                <a:spcPts val="0"/>
              </a:spcAft>
              <a:buSzPts val="1800"/>
              <a:buNone/>
              <a:defRPr sz="1400"/>
            </a:lvl7pPr>
            <a:lvl8pPr lvl="7" algn="l">
              <a:lnSpc>
                <a:spcPct val="115000"/>
              </a:lnSpc>
              <a:spcBef>
                <a:spcPts val="0"/>
              </a:spcBef>
              <a:spcAft>
                <a:spcPts val="0"/>
              </a:spcAft>
              <a:buSzPts val="1800"/>
              <a:buNone/>
              <a:defRPr sz="1400"/>
            </a:lvl8pPr>
            <a:lvl9pPr lvl="8" algn="l">
              <a:lnSpc>
                <a:spcPct val="115000"/>
              </a:lnSpc>
              <a:spcBef>
                <a:spcPts val="0"/>
              </a:spcBef>
              <a:spcAft>
                <a:spcPts val="0"/>
              </a:spcAft>
              <a:buSzPts val="1800"/>
              <a:buNone/>
              <a:defRPr sz="1400"/>
            </a:lvl9pPr>
          </a:lstStyle>
          <a:p/>
        </p:txBody>
      </p:sp>
      <p:sp>
        <p:nvSpPr>
          <p:cNvPr id="20" name="Google Shape;20;p23"/>
          <p:cNvSpPr txBox="1"/>
          <p:nvPr>
            <p:ph idx="4" type="title"/>
          </p:nvPr>
        </p:nvSpPr>
        <p:spPr>
          <a:xfrm>
            <a:off x="1660127" y="3290150"/>
            <a:ext cx="21690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800"/>
              <a:buNone/>
              <a:defRPr b="1" sz="2000">
                <a:solidFill>
                  <a:schemeClr val="dk2"/>
                </a:solidFill>
                <a:latin typeface="Libre Baskerville"/>
                <a:ea typeface="Libre Baskerville"/>
                <a:cs typeface="Libre Baskerville"/>
                <a:sym typeface="Libre Baskerville"/>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21" name="Google Shape;21;p23"/>
          <p:cNvSpPr txBox="1"/>
          <p:nvPr>
            <p:ph idx="5" type="title"/>
          </p:nvPr>
        </p:nvSpPr>
        <p:spPr>
          <a:xfrm>
            <a:off x="818688" y="3223988"/>
            <a:ext cx="914400" cy="498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5"/>
              </a:buClr>
              <a:buSzPts val="3600"/>
              <a:buNone/>
              <a:defRPr b="1" sz="3400">
                <a:solidFill>
                  <a:schemeClr val="dk2"/>
                </a:solidFill>
                <a:latin typeface="Libre Baskerville"/>
                <a:ea typeface="Libre Baskerville"/>
                <a:cs typeface="Libre Baskerville"/>
                <a:sym typeface="Libre Baskerville"/>
              </a:defRPr>
            </a:lvl1pPr>
            <a:lvl2pPr lvl="1" algn="ctr">
              <a:lnSpc>
                <a:spcPct val="100000"/>
              </a:lnSpc>
              <a:spcBef>
                <a:spcPts val="0"/>
              </a:spcBef>
              <a:spcAft>
                <a:spcPts val="0"/>
              </a:spcAft>
              <a:buClr>
                <a:schemeClr val="accent5"/>
              </a:buClr>
              <a:buSzPts val="3600"/>
              <a:buNone/>
              <a:defRPr sz="3600">
                <a:solidFill>
                  <a:schemeClr val="accent5"/>
                </a:solidFill>
              </a:defRPr>
            </a:lvl2pPr>
            <a:lvl3pPr lvl="2" algn="ctr">
              <a:lnSpc>
                <a:spcPct val="100000"/>
              </a:lnSpc>
              <a:spcBef>
                <a:spcPts val="0"/>
              </a:spcBef>
              <a:spcAft>
                <a:spcPts val="0"/>
              </a:spcAft>
              <a:buClr>
                <a:schemeClr val="accent5"/>
              </a:buClr>
              <a:buSzPts val="3600"/>
              <a:buNone/>
              <a:defRPr sz="3600">
                <a:solidFill>
                  <a:schemeClr val="accent5"/>
                </a:solidFill>
              </a:defRPr>
            </a:lvl3pPr>
            <a:lvl4pPr lvl="3" algn="ctr">
              <a:lnSpc>
                <a:spcPct val="100000"/>
              </a:lnSpc>
              <a:spcBef>
                <a:spcPts val="0"/>
              </a:spcBef>
              <a:spcAft>
                <a:spcPts val="0"/>
              </a:spcAft>
              <a:buClr>
                <a:schemeClr val="accent5"/>
              </a:buClr>
              <a:buSzPts val="3600"/>
              <a:buNone/>
              <a:defRPr sz="3600">
                <a:solidFill>
                  <a:schemeClr val="accent5"/>
                </a:solidFill>
              </a:defRPr>
            </a:lvl4pPr>
            <a:lvl5pPr lvl="4" algn="ctr">
              <a:lnSpc>
                <a:spcPct val="100000"/>
              </a:lnSpc>
              <a:spcBef>
                <a:spcPts val="0"/>
              </a:spcBef>
              <a:spcAft>
                <a:spcPts val="0"/>
              </a:spcAft>
              <a:buClr>
                <a:schemeClr val="accent5"/>
              </a:buClr>
              <a:buSzPts val="3600"/>
              <a:buNone/>
              <a:defRPr sz="3600">
                <a:solidFill>
                  <a:schemeClr val="accent5"/>
                </a:solidFill>
              </a:defRPr>
            </a:lvl5pPr>
            <a:lvl6pPr lvl="5" algn="ctr">
              <a:lnSpc>
                <a:spcPct val="100000"/>
              </a:lnSpc>
              <a:spcBef>
                <a:spcPts val="0"/>
              </a:spcBef>
              <a:spcAft>
                <a:spcPts val="0"/>
              </a:spcAft>
              <a:buClr>
                <a:schemeClr val="accent5"/>
              </a:buClr>
              <a:buSzPts val="3600"/>
              <a:buNone/>
              <a:defRPr sz="3600">
                <a:solidFill>
                  <a:schemeClr val="accent5"/>
                </a:solidFill>
              </a:defRPr>
            </a:lvl6pPr>
            <a:lvl7pPr lvl="6" algn="ctr">
              <a:lnSpc>
                <a:spcPct val="100000"/>
              </a:lnSpc>
              <a:spcBef>
                <a:spcPts val="0"/>
              </a:spcBef>
              <a:spcAft>
                <a:spcPts val="0"/>
              </a:spcAft>
              <a:buClr>
                <a:schemeClr val="accent5"/>
              </a:buClr>
              <a:buSzPts val="3600"/>
              <a:buNone/>
              <a:defRPr sz="3600">
                <a:solidFill>
                  <a:schemeClr val="accent5"/>
                </a:solidFill>
              </a:defRPr>
            </a:lvl7pPr>
            <a:lvl8pPr lvl="7" algn="ctr">
              <a:lnSpc>
                <a:spcPct val="100000"/>
              </a:lnSpc>
              <a:spcBef>
                <a:spcPts val="0"/>
              </a:spcBef>
              <a:spcAft>
                <a:spcPts val="0"/>
              </a:spcAft>
              <a:buClr>
                <a:schemeClr val="accent5"/>
              </a:buClr>
              <a:buSzPts val="3600"/>
              <a:buNone/>
              <a:defRPr sz="3600">
                <a:solidFill>
                  <a:schemeClr val="accent5"/>
                </a:solidFill>
              </a:defRPr>
            </a:lvl8pPr>
            <a:lvl9pPr lvl="8" algn="ctr">
              <a:lnSpc>
                <a:spcPct val="100000"/>
              </a:lnSpc>
              <a:spcBef>
                <a:spcPts val="0"/>
              </a:spcBef>
              <a:spcAft>
                <a:spcPts val="0"/>
              </a:spcAft>
              <a:buClr>
                <a:schemeClr val="accent5"/>
              </a:buClr>
              <a:buSzPts val="3600"/>
              <a:buNone/>
              <a:defRPr sz="3600">
                <a:solidFill>
                  <a:schemeClr val="accent5"/>
                </a:solidFill>
              </a:defRPr>
            </a:lvl9pPr>
          </a:lstStyle>
          <a:p/>
        </p:txBody>
      </p:sp>
      <p:sp>
        <p:nvSpPr>
          <p:cNvPr id="22" name="Google Shape;22;p23"/>
          <p:cNvSpPr txBox="1"/>
          <p:nvPr>
            <p:ph idx="6" type="subTitle"/>
          </p:nvPr>
        </p:nvSpPr>
        <p:spPr>
          <a:xfrm>
            <a:off x="5985313" y="2083138"/>
            <a:ext cx="2340000" cy="3657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800"/>
              <a:buNone/>
              <a:defRPr sz="1400"/>
            </a:lvl1pPr>
            <a:lvl2pPr lvl="1" algn="l">
              <a:lnSpc>
                <a:spcPct val="115000"/>
              </a:lnSpc>
              <a:spcBef>
                <a:spcPts val="0"/>
              </a:spcBef>
              <a:spcAft>
                <a:spcPts val="0"/>
              </a:spcAft>
              <a:buSzPts val="1800"/>
              <a:buNone/>
              <a:defRPr sz="1400"/>
            </a:lvl2pPr>
            <a:lvl3pPr lvl="2" algn="l">
              <a:lnSpc>
                <a:spcPct val="115000"/>
              </a:lnSpc>
              <a:spcBef>
                <a:spcPts val="0"/>
              </a:spcBef>
              <a:spcAft>
                <a:spcPts val="0"/>
              </a:spcAft>
              <a:buSzPts val="1800"/>
              <a:buNone/>
              <a:defRPr sz="1400"/>
            </a:lvl3pPr>
            <a:lvl4pPr lvl="3" algn="l">
              <a:lnSpc>
                <a:spcPct val="115000"/>
              </a:lnSpc>
              <a:spcBef>
                <a:spcPts val="0"/>
              </a:spcBef>
              <a:spcAft>
                <a:spcPts val="0"/>
              </a:spcAft>
              <a:buSzPts val="1800"/>
              <a:buNone/>
              <a:defRPr sz="1400"/>
            </a:lvl4pPr>
            <a:lvl5pPr lvl="4" algn="l">
              <a:lnSpc>
                <a:spcPct val="115000"/>
              </a:lnSpc>
              <a:spcBef>
                <a:spcPts val="0"/>
              </a:spcBef>
              <a:spcAft>
                <a:spcPts val="0"/>
              </a:spcAft>
              <a:buSzPts val="1800"/>
              <a:buNone/>
              <a:defRPr sz="1400"/>
            </a:lvl5pPr>
            <a:lvl6pPr lvl="5" algn="l">
              <a:lnSpc>
                <a:spcPct val="115000"/>
              </a:lnSpc>
              <a:spcBef>
                <a:spcPts val="0"/>
              </a:spcBef>
              <a:spcAft>
                <a:spcPts val="0"/>
              </a:spcAft>
              <a:buSzPts val="1800"/>
              <a:buNone/>
              <a:defRPr sz="1400"/>
            </a:lvl6pPr>
            <a:lvl7pPr lvl="6" algn="l">
              <a:lnSpc>
                <a:spcPct val="115000"/>
              </a:lnSpc>
              <a:spcBef>
                <a:spcPts val="0"/>
              </a:spcBef>
              <a:spcAft>
                <a:spcPts val="0"/>
              </a:spcAft>
              <a:buSzPts val="1800"/>
              <a:buNone/>
              <a:defRPr sz="1400"/>
            </a:lvl7pPr>
            <a:lvl8pPr lvl="7" algn="l">
              <a:lnSpc>
                <a:spcPct val="115000"/>
              </a:lnSpc>
              <a:spcBef>
                <a:spcPts val="0"/>
              </a:spcBef>
              <a:spcAft>
                <a:spcPts val="0"/>
              </a:spcAft>
              <a:buSzPts val="1800"/>
              <a:buNone/>
              <a:defRPr sz="1400"/>
            </a:lvl8pPr>
            <a:lvl9pPr lvl="8" algn="l">
              <a:lnSpc>
                <a:spcPct val="115000"/>
              </a:lnSpc>
              <a:spcBef>
                <a:spcPts val="0"/>
              </a:spcBef>
              <a:spcAft>
                <a:spcPts val="0"/>
              </a:spcAft>
              <a:buSzPts val="1800"/>
              <a:buNone/>
              <a:defRPr sz="1400"/>
            </a:lvl9pPr>
          </a:lstStyle>
          <a:p/>
        </p:txBody>
      </p:sp>
      <p:sp>
        <p:nvSpPr>
          <p:cNvPr id="23" name="Google Shape;23;p23"/>
          <p:cNvSpPr txBox="1"/>
          <p:nvPr>
            <p:ph idx="7" type="title"/>
          </p:nvPr>
        </p:nvSpPr>
        <p:spPr>
          <a:xfrm>
            <a:off x="5985327" y="1591375"/>
            <a:ext cx="21690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800"/>
              <a:buNone/>
              <a:defRPr b="1" sz="2000">
                <a:solidFill>
                  <a:schemeClr val="dk2"/>
                </a:solidFill>
                <a:latin typeface="Libre Baskerville"/>
                <a:ea typeface="Libre Baskerville"/>
                <a:cs typeface="Libre Baskerville"/>
                <a:sym typeface="Libre Baskerville"/>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24" name="Google Shape;24;p23"/>
          <p:cNvSpPr txBox="1"/>
          <p:nvPr>
            <p:ph idx="8" type="title"/>
          </p:nvPr>
        </p:nvSpPr>
        <p:spPr>
          <a:xfrm>
            <a:off x="5130913" y="1525213"/>
            <a:ext cx="914400" cy="498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5"/>
              </a:buClr>
              <a:buSzPts val="3600"/>
              <a:buNone/>
              <a:defRPr b="1" sz="3400">
                <a:solidFill>
                  <a:schemeClr val="dk2"/>
                </a:solidFill>
                <a:latin typeface="Libre Baskerville"/>
                <a:ea typeface="Libre Baskerville"/>
                <a:cs typeface="Libre Baskerville"/>
                <a:sym typeface="Libre Baskerville"/>
              </a:defRPr>
            </a:lvl1pPr>
            <a:lvl2pPr lvl="1" algn="ctr">
              <a:lnSpc>
                <a:spcPct val="100000"/>
              </a:lnSpc>
              <a:spcBef>
                <a:spcPts val="0"/>
              </a:spcBef>
              <a:spcAft>
                <a:spcPts val="0"/>
              </a:spcAft>
              <a:buClr>
                <a:schemeClr val="accent5"/>
              </a:buClr>
              <a:buSzPts val="3600"/>
              <a:buNone/>
              <a:defRPr sz="3600">
                <a:solidFill>
                  <a:schemeClr val="accent5"/>
                </a:solidFill>
              </a:defRPr>
            </a:lvl2pPr>
            <a:lvl3pPr lvl="2" algn="ctr">
              <a:lnSpc>
                <a:spcPct val="100000"/>
              </a:lnSpc>
              <a:spcBef>
                <a:spcPts val="0"/>
              </a:spcBef>
              <a:spcAft>
                <a:spcPts val="0"/>
              </a:spcAft>
              <a:buClr>
                <a:schemeClr val="accent5"/>
              </a:buClr>
              <a:buSzPts val="3600"/>
              <a:buNone/>
              <a:defRPr sz="3600">
                <a:solidFill>
                  <a:schemeClr val="accent5"/>
                </a:solidFill>
              </a:defRPr>
            </a:lvl3pPr>
            <a:lvl4pPr lvl="3" algn="ctr">
              <a:lnSpc>
                <a:spcPct val="100000"/>
              </a:lnSpc>
              <a:spcBef>
                <a:spcPts val="0"/>
              </a:spcBef>
              <a:spcAft>
                <a:spcPts val="0"/>
              </a:spcAft>
              <a:buClr>
                <a:schemeClr val="accent5"/>
              </a:buClr>
              <a:buSzPts val="3600"/>
              <a:buNone/>
              <a:defRPr sz="3600">
                <a:solidFill>
                  <a:schemeClr val="accent5"/>
                </a:solidFill>
              </a:defRPr>
            </a:lvl4pPr>
            <a:lvl5pPr lvl="4" algn="ctr">
              <a:lnSpc>
                <a:spcPct val="100000"/>
              </a:lnSpc>
              <a:spcBef>
                <a:spcPts val="0"/>
              </a:spcBef>
              <a:spcAft>
                <a:spcPts val="0"/>
              </a:spcAft>
              <a:buClr>
                <a:schemeClr val="accent5"/>
              </a:buClr>
              <a:buSzPts val="3600"/>
              <a:buNone/>
              <a:defRPr sz="3600">
                <a:solidFill>
                  <a:schemeClr val="accent5"/>
                </a:solidFill>
              </a:defRPr>
            </a:lvl5pPr>
            <a:lvl6pPr lvl="5" algn="ctr">
              <a:lnSpc>
                <a:spcPct val="100000"/>
              </a:lnSpc>
              <a:spcBef>
                <a:spcPts val="0"/>
              </a:spcBef>
              <a:spcAft>
                <a:spcPts val="0"/>
              </a:spcAft>
              <a:buClr>
                <a:schemeClr val="accent5"/>
              </a:buClr>
              <a:buSzPts val="3600"/>
              <a:buNone/>
              <a:defRPr sz="3600">
                <a:solidFill>
                  <a:schemeClr val="accent5"/>
                </a:solidFill>
              </a:defRPr>
            </a:lvl6pPr>
            <a:lvl7pPr lvl="6" algn="ctr">
              <a:lnSpc>
                <a:spcPct val="100000"/>
              </a:lnSpc>
              <a:spcBef>
                <a:spcPts val="0"/>
              </a:spcBef>
              <a:spcAft>
                <a:spcPts val="0"/>
              </a:spcAft>
              <a:buClr>
                <a:schemeClr val="accent5"/>
              </a:buClr>
              <a:buSzPts val="3600"/>
              <a:buNone/>
              <a:defRPr sz="3600">
                <a:solidFill>
                  <a:schemeClr val="accent5"/>
                </a:solidFill>
              </a:defRPr>
            </a:lvl7pPr>
            <a:lvl8pPr lvl="7" algn="ctr">
              <a:lnSpc>
                <a:spcPct val="100000"/>
              </a:lnSpc>
              <a:spcBef>
                <a:spcPts val="0"/>
              </a:spcBef>
              <a:spcAft>
                <a:spcPts val="0"/>
              </a:spcAft>
              <a:buClr>
                <a:schemeClr val="accent5"/>
              </a:buClr>
              <a:buSzPts val="3600"/>
              <a:buNone/>
              <a:defRPr sz="3600">
                <a:solidFill>
                  <a:schemeClr val="accent5"/>
                </a:solidFill>
              </a:defRPr>
            </a:lvl8pPr>
            <a:lvl9pPr lvl="8" algn="ctr">
              <a:lnSpc>
                <a:spcPct val="100000"/>
              </a:lnSpc>
              <a:spcBef>
                <a:spcPts val="0"/>
              </a:spcBef>
              <a:spcAft>
                <a:spcPts val="0"/>
              </a:spcAft>
              <a:buClr>
                <a:schemeClr val="accent5"/>
              </a:buClr>
              <a:buSzPts val="3600"/>
              <a:buNone/>
              <a:defRPr sz="3600">
                <a:solidFill>
                  <a:schemeClr val="accent5"/>
                </a:solidFill>
              </a:defRPr>
            </a:lvl9pPr>
          </a:lstStyle>
          <a:p/>
        </p:txBody>
      </p:sp>
      <p:sp>
        <p:nvSpPr>
          <p:cNvPr id="25" name="Google Shape;25;p23"/>
          <p:cNvSpPr txBox="1"/>
          <p:nvPr>
            <p:ph idx="9" type="subTitle"/>
          </p:nvPr>
        </p:nvSpPr>
        <p:spPr>
          <a:xfrm>
            <a:off x="5985313" y="3785988"/>
            <a:ext cx="2340000" cy="3657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800"/>
              <a:buNone/>
              <a:defRPr sz="1400"/>
            </a:lvl1pPr>
            <a:lvl2pPr lvl="1" algn="l">
              <a:lnSpc>
                <a:spcPct val="115000"/>
              </a:lnSpc>
              <a:spcBef>
                <a:spcPts val="0"/>
              </a:spcBef>
              <a:spcAft>
                <a:spcPts val="0"/>
              </a:spcAft>
              <a:buSzPts val="1800"/>
              <a:buNone/>
              <a:defRPr sz="1400"/>
            </a:lvl2pPr>
            <a:lvl3pPr lvl="2" algn="l">
              <a:lnSpc>
                <a:spcPct val="115000"/>
              </a:lnSpc>
              <a:spcBef>
                <a:spcPts val="0"/>
              </a:spcBef>
              <a:spcAft>
                <a:spcPts val="0"/>
              </a:spcAft>
              <a:buSzPts val="1800"/>
              <a:buNone/>
              <a:defRPr sz="1400"/>
            </a:lvl3pPr>
            <a:lvl4pPr lvl="3" algn="l">
              <a:lnSpc>
                <a:spcPct val="115000"/>
              </a:lnSpc>
              <a:spcBef>
                <a:spcPts val="0"/>
              </a:spcBef>
              <a:spcAft>
                <a:spcPts val="0"/>
              </a:spcAft>
              <a:buSzPts val="1800"/>
              <a:buNone/>
              <a:defRPr sz="1400"/>
            </a:lvl4pPr>
            <a:lvl5pPr lvl="4" algn="l">
              <a:lnSpc>
                <a:spcPct val="115000"/>
              </a:lnSpc>
              <a:spcBef>
                <a:spcPts val="0"/>
              </a:spcBef>
              <a:spcAft>
                <a:spcPts val="0"/>
              </a:spcAft>
              <a:buSzPts val="1800"/>
              <a:buNone/>
              <a:defRPr sz="1400"/>
            </a:lvl5pPr>
            <a:lvl6pPr lvl="5" algn="l">
              <a:lnSpc>
                <a:spcPct val="115000"/>
              </a:lnSpc>
              <a:spcBef>
                <a:spcPts val="0"/>
              </a:spcBef>
              <a:spcAft>
                <a:spcPts val="0"/>
              </a:spcAft>
              <a:buSzPts val="1800"/>
              <a:buNone/>
              <a:defRPr sz="1400"/>
            </a:lvl6pPr>
            <a:lvl7pPr lvl="6" algn="l">
              <a:lnSpc>
                <a:spcPct val="115000"/>
              </a:lnSpc>
              <a:spcBef>
                <a:spcPts val="0"/>
              </a:spcBef>
              <a:spcAft>
                <a:spcPts val="0"/>
              </a:spcAft>
              <a:buSzPts val="1800"/>
              <a:buNone/>
              <a:defRPr sz="1400"/>
            </a:lvl7pPr>
            <a:lvl8pPr lvl="7" algn="l">
              <a:lnSpc>
                <a:spcPct val="115000"/>
              </a:lnSpc>
              <a:spcBef>
                <a:spcPts val="0"/>
              </a:spcBef>
              <a:spcAft>
                <a:spcPts val="0"/>
              </a:spcAft>
              <a:buSzPts val="1800"/>
              <a:buNone/>
              <a:defRPr sz="1400"/>
            </a:lvl8pPr>
            <a:lvl9pPr lvl="8" algn="l">
              <a:lnSpc>
                <a:spcPct val="115000"/>
              </a:lnSpc>
              <a:spcBef>
                <a:spcPts val="0"/>
              </a:spcBef>
              <a:spcAft>
                <a:spcPts val="0"/>
              </a:spcAft>
              <a:buSzPts val="1800"/>
              <a:buNone/>
              <a:defRPr sz="1400"/>
            </a:lvl9pPr>
          </a:lstStyle>
          <a:p/>
        </p:txBody>
      </p:sp>
      <p:sp>
        <p:nvSpPr>
          <p:cNvPr id="26" name="Google Shape;26;p23"/>
          <p:cNvSpPr txBox="1"/>
          <p:nvPr>
            <p:ph idx="13" type="title"/>
          </p:nvPr>
        </p:nvSpPr>
        <p:spPr>
          <a:xfrm>
            <a:off x="5985327" y="3290150"/>
            <a:ext cx="21690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800"/>
              <a:buNone/>
              <a:defRPr b="1" sz="2000">
                <a:solidFill>
                  <a:schemeClr val="dk2"/>
                </a:solidFill>
                <a:latin typeface="Libre Baskerville"/>
                <a:ea typeface="Libre Baskerville"/>
                <a:cs typeface="Libre Baskerville"/>
                <a:sym typeface="Libre Baskerville"/>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27" name="Google Shape;27;p23"/>
          <p:cNvSpPr txBox="1"/>
          <p:nvPr>
            <p:ph idx="14" type="title"/>
          </p:nvPr>
        </p:nvSpPr>
        <p:spPr>
          <a:xfrm>
            <a:off x="5130913" y="3223988"/>
            <a:ext cx="914400" cy="498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5"/>
              </a:buClr>
              <a:buSzPts val="3600"/>
              <a:buNone/>
              <a:defRPr b="1" sz="3400">
                <a:solidFill>
                  <a:schemeClr val="dk2"/>
                </a:solidFill>
                <a:latin typeface="Libre Baskerville"/>
                <a:ea typeface="Libre Baskerville"/>
                <a:cs typeface="Libre Baskerville"/>
                <a:sym typeface="Libre Baskerville"/>
              </a:defRPr>
            </a:lvl1pPr>
            <a:lvl2pPr lvl="1" algn="ctr">
              <a:lnSpc>
                <a:spcPct val="100000"/>
              </a:lnSpc>
              <a:spcBef>
                <a:spcPts val="0"/>
              </a:spcBef>
              <a:spcAft>
                <a:spcPts val="0"/>
              </a:spcAft>
              <a:buClr>
                <a:schemeClr val="accent5"/>
              </a:buClr>
              <a:buSzPts val="3600"/>
              <a:buNone/>
              <a:defRPr sz="3600">
                <a:solidFill>
                  <a:schemeClr val="accent5"/>
                </a:solidFill>
              </a:defRPr>
            </a:lvl2pPr>
            <a:lvl3pPr lvl="2" algn="ctr">
              <a:lnSpc>
                <a:spcPct val="100000"/>
              </a:lnSpc>
              <a:spcBef>
                <a:spcPts val="0"/>
              </a:spcBef>
              <a:spcAft>
                <a:spcPts val="0"/>
              </a:spcAft>
              <a:buClr>
                <a:schemeClr val="accent5"/>
              </a:buClr>
              <a:buSzPts val="3600"/>
              <a:buNone/>
              <a:defRPr sz="3600">
                <a:solidFill>
                  <a:schemeClr val="accent5"/>
                </a:solidFill>
              </a:defRPr>
            </a:lvl3pPr>
            <a:lvl4pPr lvl="3" algn="ctr">
              <a:lnSpc>
                <a:spcPct val="100000"/>
              </a:lnSpc>
              <a:spcBef>
                <a:spcPts val="0"/>
              </a:spcBef>
              <a:spcAft>
                <a:spcPts val="0"/>
              </a:spcAft>
              <a:buClr>
                <a:schemeClr val="accent5"/>
              </a:buClr>
              <a:buSzPts val="3600"/>
              <a:buNone/>
              <a:defRPr sz="3600">
                <a:solidFill>
                  <a:schemeClr val="accent5"/>
                </a:solidFill>
              </a:defRPr>
            </a:lvl4pPr>
            <a:lvl5pPr lvl="4" algn="ctr">
              <a:lnSpc>
                <a:spcPct val="100000"/>
              </a:lnSpc>
              <a:spcBef>
                <a:spcPts val="0"/>
              </a:spcBef>
              <a:spcAft>
                <a:spcPts val="0"/>
              </a:spcAft>
              <a:buClr>
                <a:schemeClr val="accent5"/>
              </a:buClr>
              <a:buSzPts val="3600"/>
              <a:buNone/>
              <a:defRPr sz="3600">
                <a:solidFill>
                  <a:schemeClr val="accent5"/>
                </a:solidFill>
              </a:defRPr>
            </a:lvl5pPr>
            <a:lvl6pPr lvl="5" algn="ctr">
              <a:lnSpc>
                <a:spcPct val="100000"/>
              </a:lnSpc>
              <a:spcBef>
                <a:spcPts val="0"/>
              </a:spcBef>
              <a:spcAft>
                <a:spcPts val="0"/>
              </a:spcAft>
              <a:buClr>
                <a:schemeClr val="accent5"/>
              </a:buClr>
              <a:buSzPts val="3600"/>
              <a:buNone/>
              <a:defRPr sz="3600">
                <a:solidFill>
                  <a:schemeClr val="accent5"/>
                </a:solidFill>
              </a:defRPr>
            </a:lvl6pPr>
            <a:lvl7pPr lvl="6" algn="ctr">
              <a:lnSpc>
                <a:spcPct val="100000"/>
              </a:lnSpc>
              <a:spcBef>
                <a:spcPts val="0"/>
              </a:spcBef>
              <a:spcAft>
                <a:spcPts val="0"/>
              </a:spcAft>
              <a:buClr>
                <a:schemeClr val="accent5"/>
              </a:buClr>
              <a:buSzPts val="3600"/>
              <a:buNone/>
              <a:defRPr sz="3600">
                <a:solidFill>
                  <a:schemeClr val="accent5"/>
                </a:solidFill>
              </a:defRPr>
            </a:lvl7pPr>
            <a:lvl8pPr lvl="7" algn="ctr">
              <a:lnSpc>
                <a:spcPct val="100000"/>
              </a:lnSpc>
              <a:spcBef>
                <a:spcPts val="0"/>
              </a:spcBef>
              <a:spcAft>
                <a:spcPts val="0"/>
              </a:spcAft>
              <a:buClr>
                <a:schemeClr val="accent5"/>
              </a:buClr>
              <a:buSzPts val="3600"/>
              <a:buNone/>
              <a:defRPr sz="3600">
                <a:solidFill>
                  <a:schemeClr val="accent5"/>
                </a:solidFill>
              </a:defRPr>
            </a:lvl8pPr>
            <a:lvl9pPr lvl="8" algn="ctr">
              <a:lnSpc>
                <a:spcPct val="100000"/>
              </a:lnSpc>
              <a:spcBef>
                <a:spcPts val="0"/>
              </a:spcBef>
              <a:spcAft>
                <a:spcPts val="0"/>
              </a:spcAft>
              <a:buClr>
                <a:schemeClr val="accent5"/>
              </a:buClr>
              <a:buSzPts val="3600"/>
              <a:buNone/>
              <a:defRPr sz="3600">
                <a:solidFill>
                  <a:schemeClr val="accent5"/>
                </a:solidFill>
              </a:defRPr>
            </a:lvl9pPr>
          </a:lstStyle>
          <a:p/>
        </p:txBody>
      </p:sp>
      <p:sp>
        <p:nvSpPr>
          <p:cNvPr id="28" name="Google Shape;28;p23"/>
          <p:cNvSpPr txBox="1"/>
          <p:nvPr>
            <p:ph idx="15" type="title"/>
          </p:nvPr>
        </p:nvSpPr>
        <p:spPr>
          <a:xfrm>
            <a:off x="714125" y="546825"/>
            <a:ext cx="77157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400"/>
              <a:buNone/>
              <a:defRPr b="1" sz="3000">
                <a:latin typeface="Libre Baskerville"/>
                <a:ea typeface="Libre Baskerville"/>
                <a:cs typeface="Libre Baskerville"/>
                <a:sym typeface="Libre Baskerville"/>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29" name="Google Shape;29;p23"/>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2"/>
        </a:solidFill>
      </p:bgPr>
    </p:bg>
    <p:spTree>
      <p:nvGrpSpPr>
        <p:cNvPr id="30" name="Shape 30"/>
        <p:cNvGrpSpPr/>
        <p:nvPr/>
      </p:nvGrpSpPr>
      <p:grpSpPr>
        <a:xfrm>
          <a:off x="0" y="0"/>
          <a:ext cx="0" cy="0"/>
          <a:chOff x="0" y="0"/>
          <a:chExt cx="0" cy="0"/>
        </a:xfrm>
      </p:grpSpPr>
      <p:pic>
        <p:nvPicPr>
          <p:cNvPr id="31" name="Google Shape;31;p24"/>
          <p:cNvPicPr preferRelativeResize="0"/>
          <p:nvPr/>
        </p:nvPicPr>
        <p:blipFill rotWithShape="1">
          <a:blip r:embed="rId2">
            <a:alphaModFix amt="75000"/>
          </a:blip>
          <a:srcRect b="0" l="0" r="0" t="0"/>
          <a:stretch/>
        </p:blipFill>
        <p:spPr>
          <a:xfrm>
            <a:off x="0" y="0"/>
            <a:ext cx="2060450" cy="1984276"/>
          </a:xfrm>
          <a:prstGeom prst="rect">
            <a:avLst/>
          </a:prstGeom>
          <a:noFill/>
          <a:ln>
            <a:noFill/>
          </a:ln>
        </p:spPr>
      </p:pic>
      <p:pic>
        <p:nvPicPr>
          <p:cNvPr id="32" name="Google Shape;32;p24"/>
          <p:cNvPicPr preferRelativeResize="0"/>
          <p:nvPr/>
        </p:nvPicPr>
        <p:blipFill rotWithShape="1">
          <a:blip r:embed="rId2">
            <a:alphaModFix amt="75000"/>
          </a:blip>
          <a:srcRect b="0" l="0" r="0" t="0"/>
          <a:stretch/>
        </p:blipFill>
        <p:spPr>
          <a:xfrm rot="10800000">
            <a:off x="7083550" y="3159225"/>
            <a:ext cx="2060450" cy="1984276"/>
          </a:xfrm>
          <a:prstGeom prst="rect">
            <a:avLst/>
          </a:prstGeom>
          <a:noFill/>
          <a:ln>
            <a:noFill/>
          </a:ln>
        </p:spPr>
      </p:pic>
      <p:sp>
        <p:nvSpPr>
          <p:cNvPr id="33" name="Google Shape;33;p24"/>
          <p:cNvSpPr txBox="1"/>
          <p:nvPr>
            <p:ph type="title"/>
          </p:nvPr>
        </p:nvSpPr>
        <p:spPr>
          <a:xfrm>
            <a:off x="714125" y="543950"/>
            <a:ext cx="7716000" cy="36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400"/>
              <a:buNone/>
              <a:defRPr sz="3000"/>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34" name="Google Shape;34;p24"/>
          <p:cNvSpPr txBox="1"/>
          <p:nvPr>
            <p:ph idx="1" type="body"/>
          </p:nvPr>
        </p:nvSpPr>
        <p:spPr>
          <a:xfrm>
            <a:off x="714000" y="1064375"/>
            <a:ext cx="7716000" cy="3543300"/>
          </a:xfrm>
          <a:prstGeom prst="rect">
            <a:avLst/>
          </a:prstGeom>
          <a:noFill/>
          <a:ln>
            <a:noFill/>
          </a:ln>
        </p:spPr>
        <p:txBody>
          <a:bodyPr anchorCtr="0" anchor="t" bIns="91425" lIns="91425" spcFirstLastPara="1" rIns="91425" wrap="square" tIns="91425">
            <a:noAutofit/>
          </a:bodyPr>
          <a:lstStyle>
            <a:lvl1pPr indent="-311150" lvl="0" marL="457200" algn="l">
              <a:lnSpc>
                <a:spcPct val="100000"/>
              </a:lnSpc>
              <a:spcBef>
                <a:spcPts val="0"/>
              </a:spcBef>
              <a:spcAft>
                <a:spcPts val="0"/>
              </a:spcAft>
              <a:buSzPts val="1300"/>
              <a:buChar char="●"/>
              <a:defRPr sz="1300"/>
            </a:lvl1pPr>
            <a:lvl2pPr indent="-311150" lvl="1" marL="914400" algn="l">
              <a:lnSpc>
                <a:spcPct val="115000"/>
              </a:lnSpc>
              <a:spcBef>
                <a:spcPts val="1600"/>
              </a:spcBef>
              <a:spcAft>
                <a:spcPts val="0"/>
              </a:spcAft>
              <a:buSzPts val="1300"/>
              <a:buFont typeface="Roboto Condensed Light"/>
              <a:buChar char="○"/>
              <a:defRPr sz="1300"/>
            </a:lvl2pPr>
            <a:lvl3pPr indent="-311150" lvl="2" marL="1371600" algn="l">
              <a:lnSpc>
                <a:spcPct val="115000"/>
              </a:lnSpc>
              <a:spcBef>
                <a:spcPts val="1600"/>
              </a:spcBef>
              <a:spcAft>
                <a:spcPts val="0"/>
              </a:spcAft>
              <a:buSzPts val="1300"/>
              <a:buFont typeface="Roboto Condensed Light"/>
              <a:buChar char="■"/>
              <a:defRPr sz="1300"/>
            </a:lvl3pPr>
            <a:lvl4pPr indent="-311150" lvl="3" marL="1828800" algn="l">
              <a:lnSpc>
                <a:spcPct val="115000"/>
              </a:lnSpc>
              <a:spcBef>
                <a:spcPts val="1600"/>
              </a:spcBef>
              <a:spcAft>
                <a:spcPts val="0"/>
              </a:spcAft>
              <a:buSzPts val="1300"/>
              <a:buFont typeface="Roboto Condensed Light"/>
              <a:buChar char="●"/>
              <a:defRPr sz="1300"/>
            </a:lvl4pPr>
            <a:lvl5pPr indent="-311150" lvl="4" marL="2286000" algn="l">
              <a:lnSpc>
                <a:spcPct val="115000"/>
              </a:lnSpc>
              <a:spcBef>
                <a:spcPts val="1600"/>
              </a:spcBef>
              <a:spcAft>
                <a:spcPts val="0"/>
              </a:spcAft>
              <a:buSzPts val="1300"/>
              <a:buFont typeface="Roboto Condensed Light"/>
              <a:buChar char="○"/>
              <a:defRPr sz="1300"/>
            </a:lvl5pPr>
            <a:lvl6pPr indent="-311150" lvl="5" marL="2743200" algn="l">
              <a:lnSpc>
                <a:spcPct val="115000"/>
              </a:lnSpc>
              <a:spcBef>
                <a:spcPts val="1600"/>
              </a:spcBef>
              <a:spcAft>
                <a:spcPts val="0"/>
              </a:spcAft>
              <a:buSzPts val="1300"/>
              <a:buFont typeface="Roboto Condensed Light"/>
              <a:buChar char="■"/>
              <a:defRPr sz="1300"/>
            </a:lvl6pPr>
            <a:lvl7pPr indent="-311150" lvl="6" marL="3200400" algn="l">
              <a:lnSpc>
                <a:spcPct val="115000"/>
              </a:lnSpc>
              <a:spcBef>
                <a:spcPts val="1600"/>
              </a:spcBef>
              <a:spcAft>
                <a:spcPts val="0"/>
              </a:spcAft>
              <a:buSzPts val="1300"/>
              <a:buFont typeface="Roboto Condensed Light"/>
              <a:buChar char="●"/>
              <a:defRPr sz="1300"/>
            </a:lvl7pPr>
            <a:lvl8pPr indent="-311150" lvl="7" marL="3657600" algn="l">
              <a:lnSpc>
                <a:spcPct val="115000"/>
              </a:lnSpc>
              <a:spcBef>
                <a:spcPts val="1600"/>
              </a:spcBef>
              <a:spcAft>
                <a:spcPts val="0"/>
              </a:spcAft>
              <a:buSzPts val="1300"/>
              <a:buFont typeface="Roboto Condensed Light"/>
              <a:buChar char="○"/>
              <a:defRPr sz="1300"/>
            </a:lvl8pPr>
            <a:lvl9pPr indent="-311150" lvl="8" marL="4114800" algn="l">
              <a:lnSpc>
                <a:spcPct val="115000"/>
              </a:lnSpc>
              <a:spcBef>
                <a:spcPts val="1600"/>
              </a:spcBef>
              <a:spcAft>
                <a:spcPts val="1600"/>
              </a:spcAft>
              <a:buSzPts val="1300"/>
              <a:buFont typeface="Roboto Condensed Light"/>
              <a:buChar char="■"/>
              <a:defRPr sz="1300"/>
            </a:lvl9pPr>
          </a:lstStyle>
          <a:p/>
        </p:txBody>
      </p:sp>
      <p:sp>
        <p:nvSpPr>
          <p:cNvPr id="35" name="Google Shape;35;p24"/>
          <p:cNvSpPr/>
          <p:nvPr/>
        </p:nvSpPr>
        <p:spPr>
          <a:xfrm>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SECTION_HEADER_1_1_1_1_1_1_1_1">
    <p:bg>
      <p:bgPr>
        <a:solidFill>
          <a:schemeClr val="lt2"/>
        </a:solidFill>
      </p:bgPr>
    </p:bg>
    <p:spTree>
      <p:nvGrpSpPr>
        <p:cNvPr id="36" name="Shape 36"/>
        <p:cNvGrpSpPr/>
        <p:nvPr/>
      </p:nvGrpSpPr>
      <p:grpSpPr>
        <a:xfrm>
          <a:off x="0" y="0"/>
          <a:ext cx="0" cy="0"/>
          <a:chOff x="0" y="0"/>
          <a:chExt cx="0" cy="0"/>
        </a:xfrm>
      </p:grpSpPr>
      <p:sp>
        <p:nvSpPr>
          <p:cNvPr id="37" name="Google Shape;37;p25"/>
          <p:cNvSpPr txBox="1"/>
          <p:nvPr>
            <p:ph type="title"/>
          </p:nvPr>
        </p:nvSpPr>
        <p:spPr>
          <a:xfrm>
            <a:off x="714125" y="544075"/>
            <a:ext cx="77157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2"/>
              </a:buClr>
              <a:buSzPts val="2400"/>
              <a:buNone/>
              <a:defRPr sz="3000"/>
            </a:lvl1pPr>
            <a:lvl2pPr lvl="1" algn="ctr">
              <a:lnSpc>
                <a:spcPct val="100000"/>
              </a:lnSpc>
              <a:spcBef>
                <a:spcPts val="0"/>
              </a:spcBef>
              <a:spcAft>
                <a:spcPts val="0"/>
              </a:spcAft>
              <a:buClr>
                <a:schemeClr val="accent2"/>
              </a:buClr>
              <a:buSzPts val="3600"/>
              <a:buNone/>
              <a:defRPr sz="3600">
                <a:solidFill>
                  <a:schemeClr val="accent2"/>
                </a:solidFill>
              </a:defRPr>
            </a:lvl2pPr>
            <a:lvl3pPr lvl="2" algn="ctr">
              <a:lnSpc>
                <a:spcPct val="100000"/>
              </a:lnSpc>
              <a:spcBef>
                <a:spcPts val="0"/>
              </a:spcBef>
              <a:spcAft>
                <a:spcPts val="0"/>
              </a:spcAft>
              <a:buClr>
                <a:schemeClr val="accent2"/>
              </a:buClr>
              <a:buSzPts val="3600"/>
              <a:buNone/>
              <a:defRPr sz="3600">
                <a:solidFill>
                  <a:schemeClr val="accent2"/>
                </a:solidFill>
              </a:defRPr>
            </a:lvl3pPr>
            <a:lvl4pPr lvl="3" algn="ctr">
              <a:lnSpc>
                <a:spcPct val="100000"/>
              </a:lnSpc>
              <a:spcBef>
                <a:spcPts val="0"/>
              </a:spcBef>
              <a:spcAft>
                <a:spcPts val="0"/>
              </a:spcAft>
              <a:buClr>
                <a:schemeClr val="accent2"/>
              </a:buClr>
              <a:buSzPts val="3600"/>
              <a:buNone/>
              <a:defRPr sz="3600">
                <a:solidFill>
                  <a:schemeClr val="accent2"/>
                </a:solidFill>
              </a:defRPr>
            </a:lvl4pPr>
            <a:lvl5pPr lvl="4" algn="ctr">
              <a:lnSpc>
                <a:spcPct val="100000"/>
              </a:lnSpc>
              <a:spcBef>
                <a:spcPts val="0"/>
              </a:spcBef>
              <a:spcAft>
                <a:spcPts val="0"/>
              </a:spcAft>
              <a:buClr>
                <a:schemeClr val="accent2"/>
              </a:buClr>
              <a:buSzPts val="3600"/>
              <a:buNone/>
              <a:defRPr sz="3600">
                <a:solidFill>
                  <a:schemeClr val="accent2"/>
                </a:solidFill>
              </a:defRPr>
            </a:lvl5pPr>
            <a:lvl6pPr lvl="5" algn="ctr">
              <a:lnSpc>
                <a:spcPct val="100000"/>
              </a:lnSpc>
              <a:spcBef>
                <a:spcPts val="0"/>
              </a:spcBef>
              <a:spcAft>
                <a:spcPts val="0"/>
              </a:spcAft>
              <a:buClr>
                <a:schemeClr val="accent2"/>
              </a:buClr>
              <a:buSzPts val="3600"/>
              <a:buNone/>
              <a:defRPr sz="3600">
                <a:solidFill>
                  <a:schemeClr val="accent2"/>
                </a:solidFill>
              </a:defRPr>
            </a:lvl6pPr>
            <a:lvl7pPr lvl="6" algn="ctr">
              <a:lnSpc>
                <a:spcPct val="100000"/>
              </a:lnSpc>
              <a:spcBef>
                <a:spcPts val="0"/>
              </a:spcBef>
              <a:spcAft>
                <a:spcPts val="0"/>
              </a:spcAft>
              <a:buClr>
                <a:schemeClr val="accent2"/>
              </a:buClr>
              <a:buSzPts val="3600"/>
              <a:buNone/>
              <a:defRPr sz="3600">
                <a:solidFill>
                  <a:schemeClr val="accent2"/>
                </a:solidFill>
              </a:defRPr>
            </a:lvl7pPr>
            <a:lvl8pPr lvl="7" algn="ctr">
              <a:lnSpc>
                <a:spcPct val="100000"/>
              </a:lnSpc>
              <a:spcBef>
                <a:spcPts val="0"/>
              </a:spcBef>
              <a:spcAft>
                <a:spcPts val="0"/>
              </a:spcAft>
              <a:buClr>
                <a:schemeClr val="accent2"/>
              </a:buClr>
              <a:buSzPts val="3600"/>
              <a:buNone/>
              <a:defRPr sz="3600">
                <a:solidFill>
                  <a:schemeClr val="accent2"/>
                </a:solidFill>
              </a:defRPr>
            </a:lvl8pPr>
            <a:lvl9pPr lvl="8" algn="ctr">
              <a:lnSpc>
                <a:spcPct val="100000"/>
              </a:lnSpc>
              <a:spcBef>
                <a:spcPts val="0"/>
              </a:spcBef>
              <a:spcAft>
                <a:spcPts val="0"/>
              </a:spcAft>
              <a:buClr>
                <a:schemeClr val="accent2"/>
              </a:buClr>
              <a:buSzPts val="3600"/>
              <a:buNone/>
              <a:defRPr sz="3600">
                <a:solidFill>
                  <a:schemeClr val="accent2"/>
                </a:solidFill>
              </a:defRPr>
            </a:lvl9pPr>
          </a:lstStyle>
          <a:p/>
        </p:txBody>
      </p:sp>
      <p:sp>
        <p:nvSpPr>
          <p:cNvPr id="38" name="Google Shape;38;p25"/>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9" name="Google Shape;39;p25"/>
          <p:cNvPicPr preferRelativeResize="0"/>
          <p:nvPr/>
        </p:nvPicPr>
        <p:blipFill rotWithShape="1">
          <a:blip r:embed="rId2">
            <a:alphaModFix amt="35000"/>
          </a:blip>
          <a:srcRect b="0" l="0" r="0" t="0"/>
          <a:stretch/>
        </p:blipFill>
        <p:spPr>
          <a:xfrm>
            <a:off x="1176338" y="1157288"/>
            <a:ext cx="6791325" cy="28289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2"/>
        </a:solidFill>
      </p:bgPr>
    </p:bg>
    <p:spTree>
      <p:nvGrpSpPr>
        <p:cNvPr id="40" name="Shape 40"/>
        <p:cNvGrpSpPr/>
        <p:nvPr/>
      </p:nvGrpSpPr>
      <p:grpSpPr>
        <a:xfrm>
          <a:off x="0" y="0"/>
          <a:ext cx="0" cy="0"/>
          <a:chOff x="0" y="0"/>
          <a:chExt cx="0" cy="0"/>
        </a:xfrm>
      </p:grpSpPr>
      <p:pic>
        <p:nvPicPr>
          <p:cNvPr id="41" name="Google Shape;41;p26"/>
          <p:cNvPicPr preferRelativeResize="0"/>
          <p:nvPr/>
        </p:nvPicPr>
        <p:blipFill rotWithShape="1">
          <a:blip r:embed="rId2">
            <a:alphaModFix amt="35000"/>
          </a:blip>
          <a:srcRect b="0" l="0" r="0" t="0"/>
          <a:stretch/>
        </p:blipFill>
        <p:spPr>
          <a:xfrm>
            <a:off x="1176338" y="1157288"/>
            <a:ext cx="6791325" cy="2828925"/>
          </a:xfrm>
          <a:prstGeom prst="rect">
            <a:avLst/>
          </a:prstGeom>
          <a:noFill/>
          <a:ln>
            <a:noFill/>
          </a:ln>
        </p:spPr>
      </p:pic>
      <p:sp>
        <p:nvSpPr>
          <p:cNvPr id="42" name="Google Shape;42;p26"/>
          <p:cNvSpPr txBox="1"/>
          <p:nvPr>
            <p:ph idx="1" type="subTitle"/>
          </p:nvPr>
        </p:nvSpPr>
        <p:spPr>
          <a:xfrm>
            <a:off x="1660981" y="2924247"/>
            <a:ext cx="2377500" cy="7131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800"/>
              <a:buNone/>
              <a:defRPr sz="1400"/>
            </a:lvl1pPr>
            <a:lvl2pPr lvl="1" algn="ctr">
              <a:lnSpc>
                <a:spcPct val="115000"/>
              </a:lnSpc>
              <a:spcBef>
                <a:spcPts val="0"/>
              </a:spcBef>
              <a:spcAft>
                <a:spcPts val="0"/>
              </a:spcAft>
              <a:buSzPts val="1800"/>
              <a:buNone/>
              <a:defRPr sz="1400"/>
            </a:lvl2pPr>
            <a:lvl3pPr lvl="2" algn="ctr">
              <a:lnSpc>
                <a:spcPct val="115000"/>
              </a:lnSpc>
              <a:spcBef>
                <a:spcPts val="0"/>
              </a:spcBef>
              <a:spcAft>
                <a:spcPts val="0"/>
              </a:spcAft>
              <a:buSzPts val="1800"/>
              <a:buNone/>
              <a:defRPr sz="1400"/>
            </a:lvl3pPr>
            <a:lvl4pPr lvl="3" algn="ctr">
              <a:lnSpc>
                <a:spcPct val="115000"/>
              </a:lnSpc>
              <a:spcBef>
                <a:spcPts val="0"/>
              </a:spcBef>
              <a:spcAft>
                <a:spcPts val="0"/>
              </a:spcAft>
              <a:buSzPts val="1800"/>
              <a:buNone/>
              <a:defRPr sz="1400"/>
            </a:lvl4pPr>
            <a:lvl5pPr lvl="4" algn="ctr">
              <a:lnSpc>
                <a:spcPct val="115000"/>
              </a:lnSpc>
              <a:spcBef>
                <a:spcPts val="0"/>
              </a:spcBef>
              <a:spcAft>
                <a:spcPts val="0"/>
              </a:spcAft>
              <a:buSzPts val="1800"/>
              <a:buNone/>
              <a:defRPr sz="1400"/>
            </a:lvl5pPr>
            <a:lvl6pPr lvl="5" algn="ctr">
              <a:lnSpc>
                <a:spcPct val="115000"/>
              </a:lnSpc>
              <a:spcBef>
                <a:spcPts val="0"/>
              </a:spcBef>
              <a:spcAft>
                <a:spcPts val="0"/>
              </a:spcAft>
              <a:buSzPts val="1800"/>
              <a:buNone/>
              <a:defRPr sz="1400"/>
            </a:lvl6pPr>
            <a:lvl7pPr lvl="6" algn="ctr">
              <a:lnSpc>
                <a:spcPct val="115000"/>
              </a:lnSpc>
              <a:spcBef>
                <a:spcPts val="0"/>
              </a:spcBef>
              <a:spcAft>
                <a:spcPts val="0"/>
              </a:spcAft>
              <a:buSzPts val="1800"/>
              <a:buNone/>
              <a:defRPr sz="1400"/>
            </a:lvl7pPr>
            <a:lvl8pPr lvl="7" algn="ctr">
              <a:lnSpc>
                <a:spcPct val="115000"/>
              </a:lnSpc>
              <a:spcBef>
                <a:spcPts val="0"/>
              </a:spcBef>
              <a:spcAft>
                <a:spcPts val="0"/>
              </a:spcAft>
              <a:buSzPts val="1800"/>
              <a:buNone/>
              <a:defRPr sz="1400"/>
            </a:lvl8pPr>
            <a:lvl9pPr lvl="8" algn="ctr">
              <a:lnSpc>
                <a:spcPct val="115000"/>
              </a:lnSpc>
              <a:spcBef>
                <a:spcPts val="0"/>
              </a:spcBef>
              <a:spcAft>
                <a:spcPts val="0"/>
              </a:spcAft>
              <a:buSzPts val="1800"/>
              <a:buNone/>
              <a:defRPr sz="1400"/>
            </a:lvl9pPr>
          </a:lstStyle>
          <a:p/>
        </p:txBody>
      </p:sp>
      <p:sp>
        <p:nvSpPr>
          <p:cNvPr id="43" name="Google Shape;43;p26"/>
          <p:cNvSpPr txBox="1"/>
          <p:nvPr>
            <p:ph idx="2" type="subTitle"/>
          </p:nvPr>
        </p:nvSpPr>
        <p:spPr>
          <a:xfrm>
            <a:off x="5105519" y="2924247"/>
            <a:ext cx="2377500" cy="7131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800"/>
              <a:buNone/>
              <a:defRPr sz="1400"/>
            </a:lvl1pPr>
            <a:lvl2pPr lvl="1" algn="ctr">
              <a:lnSpc>
                <a:spcPct val="115000"/>
              </a:lnSpc>
              <a:spcBef>
                <a:spcPts val="0"/>
              </a:spcBef>
              <a:spcAft>
                <a:spcPts val="0"/>
              </a:spcAft>
              <a:buSzPts val="1800"/>
              <a:buNone/>
              <a:defRPr sz="1400"/>
            </a:lvl2pPr>
            <a:lvl3pPr lvl="2" algn="ctr">
              <a:lnSpc>
                <a:spcPct val="115000"/>
              </a:lnSpc>
              <a:spcBef>
                <a:spcPts val="0"/>
              </a:spcBef>
              <a:spcAft>
                <a:spcPts val="0"/>
              </a:spcAft>
              <a:buSzPts val="1800"/>
              <a:buNone/>
              <a:defRPr sz="1400"/>
            </a:lvl3pPr>
            <a:lvl4pPr lvl="3" algn="ctr">
              <a:lnSpc>
                <a:spcPct val="115000"/>
              </a:lnSpc>
              <a:spcBef>
                <a:spcPts val="0"/>
              </a:spcBef>
              <a:spcAft>
                <a:spcPts val="0"/>
              </a:spcAft>
              <a:buSzPts val="1800"/>
              <a:buNone/>
              <a:defRPr sz="1400"/>
            </a:lvl4pPr>
            <a:lvl5pPr lvl="4" algn="ctr">
              <a:lnSpc>
                <a:spcPct val="115000"/>
              </a:lnSpc>
              <a:spcBef>
                <a:spcPts val="0"/>
              </a:spcBef>
              <a:spcAft>
                <a:spcPts val="0"/>
              </a:spcAft>
              <a:buSzPts val="1800"/>
              <a:buNone/>
              <a:defRPr sz="1400"/>
            </a:lvl5pPr>
            <a:lvl6pPr lvl="5" algn="ctr">
              <a:lnSpc>
                <a:spcPct val="115000"/>
              </a:lnSpc>
              <a:spcBef>
                <a:spcPts val="0"/>
              </a:spcBef>
              <a:spcAft>
                <a:spcPts val="0"/>
              </a:spcAft>
              <a:buSzPts val="1800"/>
              <a:buNone/>
              <a:defRPr sz="1400"/>
            </a:lvl6pPr>
            <a:lvl7pPr lvl="6" algn="ctr">
              <a:lnSpc>
                <a:spcPct val="115000"/>
              </a:lnSpc>
              <a:spcBef>
                <a:spcPts val="0"/>
              </a:spcBef>
              <a:spcAft>
                <a:spcPts val="0"/>
              </a:spcAft>
              <a:buSzPts val="1800"/>
              <a:buNone/>
              <a:defRPr sz="1400"/>
            </a:lvl7pPr>
            <a:lvl8pPr lvl="7" algn="ctr">
              <a:lnSpc>
                <a:spcPct val="115000"/>
              </a:lnSpc>
              <a:spcBef>
                <a:spcPts val="0"/>
              </a:spcBef>
              <a:spcAft>
                <a:spcPts val="0"/>
              </a:spcAft>
              <a:buSzPts val="1800"/>
              <a:buNone/>
              <a:defRPr sz="1400"/>
            </a:lvl8pPr>
            <a:lvl9pPr lvl="8" algn="ctr">
              <a:lnSpc>
                <a:spcPct val="115000"/>
              </a:lnSpc>
              <a:spcBef>
                <a:spcPts val="0"/>
              </a:spcBef>
              <a:spcAft>
                <a:spcPts val="0"/>
              </a:spcAft>
              <a:buSzPts val="1800"/>
              <a:buNone/>
              <a:defRPr sz="1400"/>
            </a:lvl9pPr>
          </a:lstStyle>
          <a:p/>
        </p:txBody>
      </p:sp>
      <p:sp>
        <p:nvSpPr>
          <p:cNvPr id="44" name="Google Shape;44;p26"/>
          <p:cNvSpPr txBox="1"/>
          <p:nvPr>
            <p:ph type="title"/>
          </p:nvPr>
        </p:nvSpPr>
        <p:spPr>
          <a:xfrm>
            <a:off x="1949731" y="2481147"/>
            <a:ext cx="18000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1800"/>
              <a:buNone/>
              <a:defRPr sz="2000"/>
            </a:lvl1pPr>
            <a:lvl2pPr lvl="1" algn="ctr">
              <a:lnSpc>
                <a:spcPct val="100000"/>
              </a:lnSpc>
              <a:spcBef>
                <a:spcPts val="0"/>
              </a:spcBef>
              <a:spcAft>
                <a:spcPts val="0"/>
              </a:spcAft>
              <a:buClr>
                <a:schemeClr val="accent2"/>
              </a:buClr>
              <a:buSzPts val="3600"/>
              <a:buNone/>
              <a:defRPr sz="3600">
                <a:solidFill>
                  <a:schemeClr val="accent2"/>
                </a:solidFill>
              </a:defRPr>
            </a:lvl2pPr>
            <a:lvl3pPr lvl="2" algn="ctr">
              <a:lnSpc>
                <a:spcPct val="100000"/>
              </a:lnSpc>
              <a:spcBef>
                <a:spcPts val="0"/>
              </a:spcBef>
              <a:spcAft>
                <a:spcPts val="0"/>
              </a:spcAft>
              <a:buClr>
                <a:schemeClr val="accent2"/>
              </a:buClr>
              <a:buSzPts val="3600"/>
              <a:buNone/>
              <a:defRPr sz="3600">
                <a:solidFill>
                  <a:schemeClr val="accent2"/>
                </a:solidFill>
              </a:defRPr>
            </a:lvl3pPr>
            <a:lvl4pPr lvl="3" algn="ctr">
              <a:lnSpc>
                <a:spcPct val="100000"/>
              </a:lnSpc>
              <a:spcBef>
                <a:spcPts val="0"/>
              </a:spcBef>
              <a:spcAft>
                <a:spcPts val="0"/>
              </a:spcAft>
              <a:buClr>
                <a:schemeClr val="accent2"/>
              </a:buClr>
              <a:buSzPts val="3600"/>
              <a:buNone/>
              <a:defRPr sz="3600">
                <a:solidFill>
                  <a:schemeClr val="accent2"/>
                </a:solidFill>
              </a:defRPr>
            </a:lvl4pPr>
            <a:lvl5pPr lvl="4" algn="ctr">
              <a:lnSpc>
                <a:spcPct val="100000"/>
              </a:lnSpc>
              <a:spcBef>
                <a:spcPts val="0"/>
              </a:spcBef>
              <a:spcAft>
                <a:spcPts val="0"/>
              </a:spcAft>
              <a:buClr>
                <a:schemeClr val="accent2"/>
              </a:buClr>
              <a:buSzPts val="3600"/>
              <a:buNone/>
              <a:defRPr sz="3600">
                <a:solidFill>
                  <a:schemeClr val="accent2"/>
                </a:solidFill>
              </a:defRPr>
            </a:lvl5pPr>
            <a:lvl6pPr lvl="5" algn="ctr">
              <a:lnSpc>
                <a:spcPct val="100000"/>
              </a:lnSpc>
              <a:spcBef>
                <a:spcPts val="0"/>
              </a:spcBef>
              <a:spcAft>
                <a:spcPts val="0"/>
              </a:spcAft>
              <a:buClr>
                <a:schemeClr val="accent2"/>
              </a:buClr>
              <a:buSzPts val="3600"/>
              <a:buNone/>
              <a:defRPr sz="3600">
                <a:solidFill>
                  <a:schemeClr val="accent2"/>
                </a:solidFill>
              </a:defRPr>
            </a:lvl6pPr>
            <a:lvl7pPr lvl="6" algn="ctr">
              <a:lnSpc>
                <a:spcPct val="100000"/>
              </a:lnSpc>
              <a:spcBef>
                <a:spcPts val="0"/>
              </a:spcBef>
              <a:spcAft>
                <a:spcPts val="0"/>
              </a:spcAft>
              <a:buClr>
                <a:schemeClr val="accent2"/>
              </a:buClr>
              <a:buSzPts val="3600"/>
              <a:buNone/>
              <a:defRPr sz="3600">
                <a:solidFill>
                  <a:schemeClr val="accent2"/>
                </a:solidFill>
              </a:defRPr>
            </a:lvl7pPr>
            <a:lvl8pPr lvl="7" algn="ctr">
              <a:lnSpc>
                <a:spcPct val="100000"/>
              </a:lnSpc>
              <a:spcBef>
                <a:spcPts val="0"/>
              </a:spcBef>
              <a:spcAft>
                <a:spcPts val="0"/>
              </a:spcAft>
              <a:buClr>
                <a:schemeClr val="accent2"/>
              </a:buClr>
              <a:buSzPts val="3600"/>
              <a:buNone/>
              <a:defRPr sz="3600">
                <a:solidFill>
                  <a:schemeClr val="accent2"/>
                </a:solidFill>
              </a:defRPr>
            </a:lvl8pPr>
            <a:lvl9pPr lvl="8" algn="ctr">
              <a:lnSpc>
                <a:spcPct val="100000"/>
              </a:lnSpc>
              <a:spcBef>
                <a:spcPts val="0"/>
              </a:spcBef>
              <a:spcAft>
                <a:spcPts val="0"/>
              </a:spcAft>
              <a:buClr>
                <a:schemeClr val="accent2"/>
              </a:buClr>
              <a:buSzPts val="3600"/>
              <a:buNone/>
              <a:defRPr sz="3600">
                <a:solidFill>
                  <a:schemeClr val="accent2"/>
                </a:solidFill>
              </a:defRPr>
            </a:lvl9pPr>
          </a:lstStyle>
          <a:p/>
        </p:txBody>
      </p:sp>
      <p:sp>
        <p:nvSpPr>
          <p:cNvPr id="45" name="Google Shape;45;p26"/>
          <p:cNvSpPr txBox="1"/>
          <p:nvPr>
            <p:ph idx="3" type="title"/>
          </p:nvPr>
        </p:nvSpPr>
        <p:spPr>
          <a:xfrm>
            <a:off x="5394269" y="2481147"/>
            <a:ext cx="18000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1800"/>
              <a:buNone/>
              <a:defRPr sz="2000"/>
            </a:lvl1pPr>
            <a:lvl2pPr lvl="1" algn="ctr">
              <a:lnSpc>
                <a:spcPct val="100000"/>
              </a:lnSpc>
              <a:spcBef>
                <a:spcPts val="0"/>
              </a:spcBef>
              <a:spcAft>
                <a:spcPts val="0"/>
              </a:spcAft>
              <a:buClr>
                <a:schemeClr val="accent2"/>
              </a:buClr>
              <a:buSzPts val="3600"/>
              <a:buNone/>
              <a:defRPr sz="3600">
                <a:solidFill>
                  <a:schemeClr val="accent2"/>
                </a:solidFill>
              </a:defRPr>
            </a:lvl2pPr>
            <a:lvl3pPr lvl="2" algn="ctr">
              <a:lnSpc>
                <a:spcPct val="100000"/>
              </a:lnSpc>
              <a:spcBef>
                <a:spcPts val="0"/>
              </a:spcBef>
              <a:spcAft>
                <a:spcPts val="0"/>
              </a:spcAft>
              <a:buClr>
                <a:schemeClr val="accent2"/>
              </a:buClr>
              <a:buSzPts val="3600"/>
              <a:buNone/>
              <a:defRPr sz="3600">
                <a:solidFill>
                  <a:schemeClr val="accent2"/>
                </a:solidFill>
              </a:defRPr>
            </a:lvl3pPr>
            <a:lvl4pPr lvl="3" algn="ctr">
              <a:lnSpc>
                <a:spcPct val="100000"/>
              </a:lnSpc>
              <a:spcBef>
                <a:spcPts val="0"/>
              </a:spcBef>
              <a:spcAft>
                <a:spcPts val="0"/>
              </a:spcAft>
              <a:buClr>
                <a:schemeClr val="accent2"/>
              </a:buClr>
              <a:buSzPts val="3600"/>
              <a:buNone/>
              <a:defRPr sz="3600">
                <a:solidFill>
                  <a:schemeClr val="accent2"/>
                </a:solidFill>
              </a:defRPr>
            </a:lvl4pPr>
            <a:lvl5pPr lvl="4" algn="ctr">
              <a:lnSpc>
                <a:spcPct val="100000"/>
              </a:lnSpc>
              <a:spcBef>
                <a:spcPts val="0"/>
              </a:spcBef>
              <a:spcAft>
                <a:spcPts val="0"/>
              </a:spcAft>
              <a:buClr>
                <a:schemeClr val="accent2"/>
              </a:buClr>
              <a:buSzPts val="3600"/>
              <a:buNone/>
              <a:defRPr sz="3600">
                <a:solidFill>
                  <a:schemeClr val="accent2"/>
                </a:solidFill>
              </a:defRPr>
            </a:lvl5pPr>
            <a:lvl6pPr lvl="5" algn="ctr">
              <a:lnSpc>
                <a:spcPct val="100000"/>
              </a:lnSpc>
              <a:spcBef>
                <a:spcPts val="0"/>
              </a:spcBef>
              <a:spcAft>
                <a:spcPts val="0"/>
              </a:spcAft>
              <a:buClr>
                <a:schemeClr val="accent2"/>
              </a:buClr>
              <a:buSzPts val="3600"/>
              <a:buNone/>
              <a:defRPr sz="3600">
                <a:solidFill>
                  <a:schemeClr val="accent2"/>
                </a:solidFill>
              </a:defRPr>
            </a:lvl6pPr>
            <a:lvl7pPr lvl="6" algn="ctr">
              <a:lnSpc>
                <a:spcPct val="100000"/>
              </a:lnSpc>
              <a:spcBef>
                <a:spcPts val="0"/>
              </a:spcBef>
              <a:spcAft>
                <a:spcPts val="0"/>
              </a:spcAft>
              <a:buClr>
                <a:schemeClr val="accent2"/>
              </a:buClr>
              <a:buSzPts val="3600"/>
              <a:buNone/>
              <a:defRPr sz="3600">
                <a:solidFill>
                  <a:schemeClr val="accent2"/>
                </a:solidFill>
              </a:defRPr>
            </a:lvl7pPr>
            <a:lvl8pPr lvl="7" algn="ctr">
              <a:lnSpc>
                <a:spcPct val="100000"/>
              </a:lnSpc>
              <a:spcBef>
                <a:spcPts val="0"/>
              </a:spcBef>
              <a:spcAft>
                <a:spcPts val="0"/>
              </a:spcAft>
              <a:buClr>
                <a:schemeClr val="accent2"/>
              </a:buClr>
              <a:buSzPts val="3600"/>
              <a:buNone/>
              <a:defRPr sz="3600">
                <a:solidFill>
                  <a:schemeClr val="accent2"/>
                </a:solidFill>
              </a:defRPr>
            </a:lvl8pPr>
            <a:lvl9pPr lvl="8" algn="ctr">
              <a:lnSpc>
                <a:spcPct val="100000"/>
              </a:lnSpc>
              <a:spcBef>
                <a:spcPts val="0"/>
              </a:spcBef>
              <a:spcAft>
                <a:spcPts val="0"/>
              </a:spcAft>
              <a:buClr>
                <a:schemeClr val="accent2"/>
              </a:buClr>
              <a:buSzPts val="3600"/>
              <a:buNone/>
              <a:defRPr sz="3600">
                <a:solidFill>
                  <a:schemeClr val="accent2"/>
                </a:solidFill>
              </a:defRPr>
            </a:lvl9pPr>
          </a:lstStyle>
          <a:p/>
        </p:txBody>
      </p:sp>
      <p:sp>
        <p:nvSpPr>
          <p:cNvPr id="46" name="Google Shape;46;p26"/>
          <p:cNvSpPr txBox="1"/>
          <p:nvPr>
            <p:ph idx="4" type="title"/>
          </p:nvPr>
        </p:nvSpPr>
        <p:spPr>
          <a:xfrm>
            <a:off x="714125" y="546825"/>
            <a:ext cx="77157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2400"/>
              <a:buNone/>
              <a:defRPr sz="3000"/>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26"/>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SECTION_TITLE_AND_DESCRIPTION_1_1">
    <p:bg>
      <p:bgPr>
        <a:solidFill>
          <a:schemeClr val="lt2"/>
        </a:solidFill>
      </p:bgPr>
    </p:bg>
    <p:spTree>
      <p:nvGrpSpPr>
        <p:cNvPr id="48" name="Shape 48"/>
        <p:cNvGrpSpPr/>
        <p:nvPr/>
      </p:nvGrpSpPr>
      <p:grpSpPr>
        <a:xfrm>
          <a:off x="0" y="0"/>
          <a:ext cx="0" cy="0"/>
          <a:chOff x="0" y="0"/>
          <a:chExt cx="0" cy="0"/>
        </a:xfrm>
      </p:grpSpPr>
      <p:pic>
        <p:nvPicPr>
          <p:cNvPr id="49" name="Google Shape;49;p27"/>
          <p:cNvPicPr preferRelativeResize="0"/>
          <p:nvPr/>
        </p:nvPicPr>
        <p:blipFill rotWithShape="1">
          <a:blip r:embed="rId2">
            <a:alphaModFix amt="75000"/>
          </a:blip>
          <a:srcRect b="0" l="0" r="0" t="0"/>
          <a:stretch/>
        </p:blipFill>
        <p:spPr>
          <a:xfrm>
            <a:off x="4350075" y="665212"/>
            <a:ext cx="4078151" cy="3927375"/>
          </a:xfrm>
          <a:prstGeom prst="rect">
            <a:avLst/>
          </a:prstGeom>
          <a:noFill/>
          <a:ln>
            <a:noFill/>
          </a:ln>
        </p:spPr>
      </p:pic>
      <p:pic>
        <p:nvPicPr>
          <p:cNvPr id="50" name="Google Shape;50;p27"/>
          <p:cNvPicPr preferRelativeResize="0"/>
          <p:nvPr/>
        </p:nvPicPr>
        <p:blipFill rotWithShape="1">
          <a:blip r:embed="rId3">
            <a:alphaModFix amt="55000"/>
          </a:blip>
          <a:srcRect b="0" l="0" r="0" t="0"/>
          <a:stretch/>
        </p:blipFill>
        <p:spPr>
          <a:xfrm flipH="1">
            <a:off x="490460" y="1223675"/>
            <a:ext cx="3227225" cy="3330400"/>
          </a:xfrm>
          <a:prstGeom prst="rect">
            <a:avLst/>
          </a:prstGeom>
          <a:noFill/>
          <a:ln>
            <a:noFill/>
          </a:ln>
        </p:spPr>
      </p:pic>
      <p:sp>
        <p:nvSpPr>
          <p:cNvPr id="51" name="Google Shape;51;p27"/>
          <p:cNvSpPr txBox="1"/>
          <p:nvPr>
            <p:ph type="title"/>
          </p:nvPr>
        </p:nvSpPr>
        <p:spPr>
          <a:xfrm>
            <a:off x="4552901" y="1696025"/>
            <a:ext cx="3875400" cy="365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2"/>
              </a:buClr>
              <a:buSzPts val="1800"/>
              <a:buNone/>
              <a:defRPr sz="2000">
                <a:solidFill>
                  <a:schemeClr val="dk2"/>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52" name="Google Shape;52;p27"/>
          <p:cNvSpPr txBox="1"/>
          <p:nvPr>
            <p:ph idx="1" type="subTitle"/>
          </p:nvPr>
        </p:nvSpPr>
        <p:spPr>
          <a:xfrm>
            <a:off x="4342325" y="2333775"/>
            <a:ext cx="4087500" cy="1568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lvl1pPr>
            <a:lvl2pPr lvl="1" algn="r">
              <a:lnSpc>
                <a:spcPct val="100000"/>
              </a:lnSpc>
              <a:spcBef>
                <a:spcPts val="1600"/>
              </a:spcBef>
              <a:spcAft>
                <a:spcPts val="0"/>
              </a:spcAft>
              <a:buSzPts val="1800"/>
              <a:buNone/>
              <a:defRPr sz="1600"/>
            </a:lvl2pPr>
            <a:lvl3pPr lvl="2" algn="r">
              <a:lnSpc>
                <a:spcPct val="100000"/>
              </a:lnSpc>
              <a:spcBef>
                <a:spcPts val="1600"/>
              </a:spcBef>
              <a:spcAft>
                <a:spcPts val="0"/>
              </a:spcAft>
              <a:buSzPts val="1800"/>
              <a:buNone/>
              <a:defRPr sz="1600"/>
            </a:lvl3pPr>
            <a:lvl4pPr lvl="3" algn="r">
              <a:lnSpc>
                <a:spcPct val="100000"/>
              </a:lnSpc>
              <a:spcBef>
                <a:spcPts val="1600"/>
              </a:spcBef>
              <a:spcAft>
                <a:spcPts val="0"/>
              </a:spcAft>
              <a:buSzPts val="1800"/>
              <a:buNone/>
              <a:defRPr sz="1600"/>
            </a:lvl4pPr>
            <a:lvl5pPr lvl="4" algn="r">
              <a:lnSpc>
                <a:spcPct val="100000"/>
              </a:lnSpc>
              <a:spcBef>
                <a:spcPts val="1600"/>
              </a:spcBef>
              <a:spcAft>
                <a:spcPts val="0"/>
              </a:spcAft>
              <a:buSzPts val="1800"/>
              <a:buNone/>
              <a:defRPr sz="1600"/>
            </a:lvl5pPr>
            <a:lvl6pPr lvl="5" algn="r">
              <a:lnSpc>
                <a:spcPct val="100000"/>
              </a:lnSpc>
              <a:spcBef>
                <a:spcPts val="1600"/>
              </a:spcBef>
              <a:spcAft>
                <a:spcPts val="0"/>
              </a:spcAft>
              <a:buSzPts val="1800"/>
              <a:buNone/>
              <a:defRPr sz="1600"/>
            </a:lvl6pPr>
            <a:lvl7pPr lvl="6" algn="r">
              <a:lnSpc>
                <a:spcPct val="100000"/>
              </a:lnSpc>
              <a:spcBef>
                <a:spcPts val="1600"/>
              </a:spcBef>
              <a:spcAft>
                <a:spcPts val="0"/>
              </a:spcAft>
              <a:buSzPts val="1800"/>
              <a:buNone/>
              <a:defRPr sz="1600"/>
            </a:lvl7pPr>
            <a:lvl8pPr lvl="7" algn="r">
              <a:lnSpc>
                <a:spcPct val="100000"/>
              </a:lnSpc>
              <a:spcBef>
                <a:spcPts val="1600"/>
              </a:spcBef>
              <a:spcAft>
                <a:spcPts val="0"/>
              </a:spcAft>
              <a:buSzPts val="1800"/>
              <a:buNone/>
              <a:defRPr sz="1600"/>
            </a:lvl8pPr>
            <a:lvl9pPr lvl="8" algn="r">
              <a:lnSpc>
                <a:spcPct val="100000"/>
              </a:lnSpc>
              <a:spcBef>
                <a:spcPts val="1600"/>
              </a:spcBef>
              <a:spcAft>
                <a:spcPts val="1600"/>
              </a:spcAft>
              <a:buSzPts val="1800"/>
              <a:buNone/>
              <a:defRPr sz="1600"/>
            </a:lvl9pPr>
          </a:lstStyle>
          <a:p/>
        </p:txBody>
      </p:sp>
      <p:sp>
        <p:nvSpPr>
          <p:cNvPr id="53" name="Google Shape;53;p27"/>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7"/>
          <p:cNvSpPr txBox="1"/>
          <p:nvPr>
            <p:ph idx="2" type="title"/>
          </p:nvPr>
        </p:nvSpPr>
        <p:spPr>
          <a:xfrm>
            <a:off x="714125" y="546825"/>
            <a:ext cx="77157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2400"/>
              <a:buNone/>
              <a:defRPr sz="3000"/>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55" name="Shape 5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Libre Baskerville"/>
              <a:buNone/>
              <a:defRPr b="1" i="0" sz="2800" u="none" cap="none" strike="noStrik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7" name="Google Shape;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42900" lvl="1" marL="914400" marR="0" rtl="0" algn="l">
              <a:lnSpc>
                <a:spcPct val="115000"/>
              </a:lnSpc>
              <a:spcBef>
                <a:spcPts val="160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2pPr>
            <a:lvl3pPr indent="-342900" lvl="2" marL="1371600" marR="0" rtl="0" algn="l">
              <a:lnSpc>
                <a:spcPct val="115000"/>
              </a:lnSpc>
              <a:spcBef>
                <a:spcPts val="160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3pPr>
            <a:lvl4pPr indent="-342900" lvl="3" marL="1828800" marR="0" rtl="0" algn="l">
              <a:lnSpc>
                <a:spcPct val="115000"/>
              </a:lnSpc>
              <a:spcBef>
                <a:spcPts val="160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4pPr>
            <a:lvl5pPr indent="-342900" lvl="4" marL="2286000" marR="0" rtl="0" algn="l">
              <a:lnSpc>
                <a:spcPct val="115000"/>
              </a:lnSpc>
              <a:spcBef>
                <a:spcPts val="160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5pPr>
            <a:lvl6pPr indent="-342900" lvl="5" marL="2743200" marR="0" rtl="0" algn="l">
              <a:lnSpc>
                <a:spcPct val="115000"/>
              </a:lnSpc>
              <a:spcBef>
                <a:spcPts val="160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6pPr>
            <a:lvl7pPr indent="-342900" lvl="6" marL="3200400" marR="0" rtl="0" algn="l">
              <a:lnSpc>
                <a:spcPct val="115000"/>
              </a:lnSpc>
              <a:spcBef>
                <a:spcPts val="160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7pPr>
            <a:lvl8pPr indent="-342900" lvl="7" marL="3657600" marR="0" rtl="0" algn="l">
              <a:lnSpc>
                <a:spcPct val="115000"/>
              </a:lnSpc>
              <a:spcBef>
                <a:spcPts val="160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8pPr>
            <a:lvl9pPr indent="-342900" lvl="8" marL="4114800" marR="0" rtl="0" algn="l">
              <a:lnSpc>
                <a:spcPct val="115000"/>
              </a:lnSpc>
              <a:spcBef>
                <a:spcPts val="1600"/>
              </a:spcBef>
              <a:spcAft>
                <a:spcPts val="1600"/>
              </a:spcAft>
              <a:buClr>
                <a:schemeClr val="dk2"/>
              </a:buClr>
              <a:buSzPts val="1800"/>
              <a:buFont typeface="Roboto"/>
              <a:buChar char="■"/>
              <a:defRPr b="0" i="0" sz="1800" u="none" cap="none" strike="noStrike">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38">
          <p15:clr>
            <a:srgbClr val="EA4335"/>
          </p15:clr>
        </p15:guide>
        <p15:guide id="2" orient="horz" pos="2903">
          <p15:clr>
            <a:srgbClr val="EA4335"/>
          </p15:clr>
        </p15:guide>
        <p15:guide id="3" pos="451">
          <p15:clr>
            <a:srgbClr val="EA4335"/>
          </p15:clr>
        </p15:guide>
        <p15:guide id="4" pos="5309">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type="ctrTitle"/>
          </p:nvPr>
        </p:nvSpPr>
        <p:spPr>
          <a:xfrm>
            <a:off x="530680" y="427598"/>
            <a:ext cx="8839134" cy="85953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sz="2800">
                <a:latin typeface="Times New Roman"/>
                <a:ea typeface="Times New Roman"/>
                <a:cs typeface="Times New Roman"/>
                <a:sym typeface="Times New Roman"/>
              </a:rPr>
              <a:t>    RAJALAKSHMI ENGINEERING COLLEGE</a:t>
            </a:r>
            <a:br>
              <a:rPr lang="en-US" sz="2800">
                <a:latin typeface="Times New Roman"/>
                <a:ea typeface="Times New Roman"/>
                <a:cs typeface="Times New Roman"/>
                <a:sym typeface="Times New Roman"/>
              </a:rPr>
            </a:br>
            <a:endParaRPr sz="2800">
              <a:solidFill>
                <a:schemeClr val="dk2"/>
              </a:solidFill>
              <a:latin typeface="Times New Roman"/>
              <a:ea typeface="Times New Roman"/>
              <a:cs typeface="Times New Roman"/>
              <a:sym typeface="Times New Roman"/>
            </a:endParaRPr>
          </a:p>
        </p:txBody>
      </p:sp>
      <p:sp>
        <p:nvSpPr>
          <p:cNvPr id="61" name="Google Shape;61;p1"/>
          <p:cNvSpPr txBox="1"/>
          <p:nvPr>
            <p:ph idx="1" type="subTitle"/>
          </p:nvPr>
        </p:nvSpPr>
        <p:spPr>
          <a:xfrm>
            <a:off x="653332" y="1054326"/>
            <a:ext cx="7443753" cy="3661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US" sz="1800">
                <a:solidFill>
                  <a:srgbClr val="715500"/>
                </a:solidFill>
                <a:latin typeface="Times New Roman"/>
                <a:ea typeface="Times New Roman"/>
                <a:cs typeface="Times New Roman"/>
                <a:sym typeface="Times New Roman"/>
              </a:rPr>
              <a:t>		Department of Computer Science Engineering</a:t>
            </a:r>
            <a:br>
              <a:rPr lang="en-US" sz="1800">
                <a:solidFill>
                  <a:srgbClr val="715500"/>
                </a:solidFill>
                <a:latin typeface="Times New Roman"/>
                <a:ea typeface="Times New Roman"/>
                <a:cs typeface="Times New Roman"/>
                <a:sym typeface="Times New Roman"/>
              </a:rPr>
            </a:br>
            <a:endParaRPr sz="1800">
              <a:solidFill>
                <a:srgbClr val="7155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800"/>
              <a:buNone/>
            </a:pPr>
            <a:r>
              <a:rPr lang="en-US">
                <a:solidFill>
                  <a:srgbClr val="715500"/>
                </a:solidFill>
                <a:latin typeface="Times New Roman"/>
                <a:ea typeface="Times New Roman"/>
                <a:cs typeface="Times New Roman"/>
                <a:sym typeface="Times New Roman"/>
              </a:rPr>
              <a:t>                      </a:t>
            </a:r>
            <a:br>
              <a:rPr lang="en-US" sz="1800">
                <a:solidFill>
                  <a:srgbClr val="715500"/>
                </a:solidFill>
                <a:latin typeface="Times New Roman"/>
                <a:ea typeface="Times New Roman"/>
                <a:cs typeface="Times New Roman"/>
                <a:sym typeface="Times New Roman"/>
              </a:rPr>
            </a:br>
            <a:r>
              <a:rPr lang="en-US">
                <a:solidFill>
                  <a:srgbClr val="715500"/>
                </a:solidFill>
                <a:latin typeface="Times New Roman"/>
                <a:ea typeface="Times New Roman"/>
                <a:cs typeface="Times New Roman"/>
                <a:sym typeface="Times New Roman"/>
              </a:rPr>
              <a:t>CS19643 FOUNDATIONS OF MACHINE LEARNING</a:t>
            </a:r>
            <a:endParaRPr>
              <a:solidFill>
                <a:srgbClr val="715500"/>
              </a:solidFill>
              <a:latin typeface="Times New Roman"/>
              <a:ea typeface="Times New Roman"/>
              <a:cs typeface="Times New Roman"/>
              <a:sym typeface="Times New Roman"/>
            </a:endParaRPr>
          </a:p>
        </p:txBody>
      </p:sp>
      <p:sp>
        <p:nvSpPr>
          <p:cNvPr id="62" name="Google Shape;62;p1"/>
          <p:cNvSpPr/>
          <p:nvPr/>
        </p:nvSpPr>
        <p:spPr>
          <a:xfrm>
            <a:off x="796907" y="2141070"/>
            <a:ext cx="292121" cy="292121"/>
          </a:xfrm>
          <a:custGeom>
            <a:rect b="b" l="l" r="r" t="t"/>
            <a:pathLst>
              <a:path extrusionOk="0" h="7994" w="7994">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
          <p:cNvSpPr/>
          <p:nvPr/>
        </p:nvSpPr>
        <p:spPr>
          <a:xfrm>
            <a:off x="4571993" y="3700574"/>
            <a:ext cx="353398" cy="353314"/>
          </a:xfrm>
          <a:custGeom>
            <a:rect b="b" l="l" r="r" t="t"/>
            <a:pathLst>
              <a:path extrusionOk="0" h="2930" w="2931">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
          <p:cNvSpPr/>
          <p:nvPr/>
        </p:nvSpPr>
        <p:spPr>
          <a:xfrm>
            <a:off x="2175680" y="1288146"/>
            <a:ext cx="577253" cy="577221"/>
          </a:xfrm>
          <a:custGeom>
            <a:rect b="b" l="l" r="r" t="t"/>
            <a:pathLst>
              <a:path extrusionOk="0" h="4207" w="4207">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1"/>
          <p:cNvGrpSpPr/>
          <p:nvPr/>
        </p:nvGrpSpPr>
        <p:grpSpPr>
          <a:xfrm>
            <a:off x="326554" y="2808514"/>
            <a:ext cx="3429017" cy="1907388"/>
            <a:chOff x="953187" y="2352950"/>
            <a:chExt cx="4174300" cy="2424517"/>
          </a:xfrm>
        </p:grpSpPr>
        <p:sp>
          <p:nvSpPr>
            <p:cNvPr id="66" name="Google Shape;66;p1"/>
            <p:cNvSpPr/>
            <p:nvPr/>
          </p:nvSpPr>
          <p:spPr>
            <a:xfrm>
              <a:off x="953187" y="4251247"/>
              <a:ext cx="4174300" cy="526220"/>
            </a:xfrm>
            <a:custGeom>
              <a:rect b="b" l="l" r="r" t="t"/>
              <a:pathLst>
                <a:path extrusionOk="0" h="15234" w="166972">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
            <p:cNvSpPr/>
            <p:nvPr/>
          </p:nvSpPr>
          <p:spPr>
            <a:xfrm>
              <a:off x="3151725" y="3745425"/>
              <a:ext cx="1626850" cy="696250"/>
            </a:xfrm>
            <a:custGeom>
              <a:rect b="b" l="l" r="r" t="t"/>
              <a:pathLst>
                <a:path extrusionOk="0" h="27850" w="65074">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
            <p:cNvSpPr/>
            <p:nvPr/>
          </p:nvSpPr>
          <p:spPr>
            <a:xfrm>
              <a:off x="1524925" y="3745425"/>
              <a:ext cx="1626825" cy="696250"/>
            </a:xfrm>
            <a:custGeom>
              <a:rect b="b" l="l" r="r" t="t"/>
              <a:pathLst>
                <a:path extrusionOk="0" h="27850" w="65073">
                  <a:moveTo>
                    <a:pt x="0" y="1"/>
                  </a:moveTo>
                  <a:lnTo>
                    <a:pt x="0" y="27850"/>
                  </a:lnTo>
                  <a:lnTo>
                    <a:pt x="65073" y="27850"/>
                  </a:lnTo>
                  <a:lnTo>
                    <a:pt x="6507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
            <p:cNvSpPr/>
            <p:nvPr/>
          </p:nvSpPr>
          <p:spPr>
            <a:xfrm>
              <a:off x="1371125" y="3745425"/>
              <a:ext cx="308125" cy="696250"/>
            </a:xfrm>
            <a:custGeom>
              <a:rect b="b" l="l" r="r" t="t"/>
              <a:pathLst>
                <a:path extrusionOk="0" h="27850" w="12325">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
            <p:cNvSpPr/>
            <p:nvPr/>
          </p:nvSpPr>
          <p:spPr>
            <a:xfrm>
              <a:off x="2992725" y="3745425"/>
              <a:ext cx="307600" cy="696250"/>
            </a:xfrm>
            <a:custGeom>
              <a:rect b="b" l="l" r="r" t="t"/>
              <a:pathLst>
                <a:path extrusionOk="0" h="27850" w="12304">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
            <p:cNvSpPr/>
            <p:nvPr/>
          </p:nvSpPr>
          <p:spPr>
            <a:xfrm>
              <a:off x="3099950" y="3816050"/>
              <a:ext cx="245350" cy="555025"/>
            </a:xfrm>
            <a:custGeom>
              <a:rect b="b" l="l" r="r" t="t"/>
              <a:pathLst>
                <a:path extrusionOk="0" h="22201" w="9814">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
            <p:cNvSpPr/>
            <p:nvPr/>
          </p:nvSpPr>
          <p:spPr>
            <a:xfrm>
              <a:off x="3222875" y="3816050"/>
              <a:ext cx="1497100" cy="555025"/>
            </a:xfrm>
            <a:custGeom>
              <a:rect b="b" l="l" r="r" t="t"/>
              <a:pathLst>
                <a:path extrusionOk="0" h="22201" w="59884">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
            <p:cNvSpPr/>
            <p:nvPr/>
          </p:nvSpPr>
          <p:spPr>
            <a:xfrm>
              <a:off x="4753950" y="3745425"/>
              <a:ext cx="49200" cy="70650"/>
            </a:xfrm>
            <a:custGeom>
              <a:rect b="b" l="l" r="r" t="t"/>
              <a:pathLst>
                <a:path extrusionOk="0" h="2826" w="1968">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
            <p:cNvSpPr/>
            <p:nvPr/>
          </p:nvSpPr>
          <p:spPr>
            <a:xfrm>
              <a:off x="4753950" y="4371050"/>
              <a:ext cx="49200" cy="70625"/>
            </a:xfrm>
            <a:custGeom>
              <a:rect b="b" l="l" r="r" t="t"/>
              <a:pathLst>
                <a:path extrusionOk="0" h="2825" w="1968">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
            <p:cNvSpPr/>
            <p:nvPr/>
          </p:nvSpPr>
          <p:spPr>
            <a:xfrm>
              <a:off x="3345275" y="3941600"/>
              <a:ext cx="205075" cy="320675"/>
            </a:xfrm>
            <a:custGeom>
              <a:rect b="b" l="l" r="r" t="t"/>
              <a:pathLst>
                <a:path extrusionOk="0" h="12827" w="8203">
                  <a:moveTo>
                    <a:pt x="1" y="0"/>
                  </a:moveTo>
                  <a:lnTo>
                    <a:pt x="1" y="12826"/>
                  </a:lnTo>
                  <a:lnTo>
                    <a:pt x="4102" y="9123"/>
                  </a:lnTo>
                  <a:lnTo>
                    <a:pt x="8203" y="12826"/>
                  </a:lnTo>
                  <a:lnTo>
                    <a:pt x="8203" y="0"/>
                  </a:lnTo>
                  <a:close/>
                </a:path>
              </a:pathLst>
            </a:custGeom>
            <a:solidFill>
              <a:srgbClr val="EF53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
            <p:cNvSpPr/>
            <p:nvPr/>
          </p:nvSpPr>
          <p:spPr>
            <a:xfrm>
              <a:off x="2862975" y="3049200"/>
              <a:ext cx="1626850" cy="696250"/>
            </a:xfrm>
            <a:custGeom>
              <a:rect b="b" l="l" r="r" t="t"/>
              <a:pathLst>
                <a:path extrusionOk="0" h="27850" w="65074">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
            <p:cNvSpPr/>
            <p:nvPr/>
          </p:nvSpPr>
          <p:spPr>
            <a:xfrm>
              <a:off x="1236175" y="3049200"/>
              <a:ext cx="1626825" cy="696250"/>
            </a:xfrm>
            <a:custGeom>
              <a:rect b="b" l="l" r="r" t="t"/>
              <a:pathLst>
                <a:path extrusionOk="0" h="27850" w="65073">
                  <a:moveTo>
                    <a:pt x="1" y="0"/>
                  </a:moveTo>
                  <a:lnTo>
                    <a:pt x="1" y="27850"/>
                  </a:lnTo>
                  <a:lnTo>
                    <a:pt x="65073" y="27850"/>
                  </a:lnTo>
                  <a:lnTo>
                    <a:pt x="6507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
            <p:cNvSpPr/>
            <p:nvPr/>
          </p:nvSpPr>
          <p:spPr>
            <a:xfrm>
              <a:off x="1082375" y="3049200"/>
              <a:ext cx="307625" cy="696250"/>
            </a:xfrm>
            <a:custGeom>
              <a:rect b="b" l="l" r="r" t="t"/>
              <a:pathLst>
                <a:path extrusionOk="0" h="27850" w="12305">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
            <p:cNvSpPr/>
            <p:nvPr/>
          </p:nvSpPr>
          <p:spPr>
            <a:xfrm>
              <a:off x="2703450" y="3049200"/>
              <a:ext cx="308125" cy="696250"/>
            </a:xfrm>
            <a:custGeom>
              <a:rect b="b" l="l" r="r" t="t"/>
              <a:pathLst>
                <a:path extrusionOk="0" h="27850" w="12325">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
            <p:cNvSpPr/>
            <p:nvPr/>
          </p:nvSpPr>
          <p:spPr>
            <a:xfrm>
              <a:off x="2811200" y="3119825"/>
              <a:ext cx="245350" cy="555000"/>
            </a:xfrm>
            <a:custGeom>
              <a:rect b="b" l="l" r="r" t="t"/>
              <a:pathLst>
                <a:path extrusionOk="0" h="22200" w="9814">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
            <p:cNvSpPr/>
            <p:nvPr/>
          </p:nvSpPr>
          <p:spPr>
            <a:xfrm>
              <a:off x="2933600" y="3119825"/>
              <a:ext cx="1497125" cy="555000"/>
            </a:xfrm>
            <a:custGeom>
              <a:rect b="b" l="l" r="r" t="t"/>
              <a:pathLst>
                <a:path extrusionOk="0" h="22200" w="59885">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
            <p:cNvSpPr/>
            <p:nvPr/>
          </p:nvSpPr>
          <p:spPr>
            <a:xfrm>
              <a:off x="4465225" y="3049200"/>
              <a:ext cx="48650" cy="70625"/>
            </a:xfrm>
            <a:custGeom>
              <a:rect b="b" l="l" r="r" t="t"/>
              <a:pathLst>
                <a:path extrusionOk="0" h="2825" w="1946">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
            <p:cNvSpPr/>
            <p:nvPr/>
          </p:nvSpPr>
          <p:spPr>
            <a:xfrm>
              <a:off x="4465225" y="3674800"/>
              <a:ext cx="49175" cy="70650"/>
            </a:xfrm>
            <a:custGeom>
              <a:rect b="b" l="l" r="r" t="t"/>
              <a:pathLst>
                <a:path extrusionOk="0" h="2826" w="1967">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
            <p:cNvSpPr/>
            <p:nvPr/>
          </p:nvSpPr>
          <p:spPr>
            <a:xfrm>
              <a:off x="3347375" y="2352950"/>
              <a:ext cx="1626300" cy="696275"/>
            </a:xfrm>
            <a:custGeom>
              <a:rect b="b" l="l" r="r" t="t"/>
              <a:pathLst>
                <a:path extrusionOk="0" h="27851" w="65052">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
            <p:cNvSpPr/>
            <p:nvPr/>
          </p:nvSpPr>
          <p:spPr>
            <a:xfrm>
              <a:off x="1720550" y="2352950"/>
              <a:ext cx="1626325" cy="696275"/>
            </a:xfrm>
            <a:custGeom>
              <a:rect b="b" l="l" r="r" t="t"/>
              <a:pathLst>
                <a:path extrusionOk="0" h="27851" w="65053">
                  <a:moveTo>
                    <a:pt x="1" y="1"/>
                  </a:moveTo>
                  <a:lnTo>
                    <a:pt x="1" y="27850"/>
                  </a:lnTo>
                  <a:lnTo>
                    <a:pt x="65052" y="27850"/>
                  </a:lnTo>
                  <a:lnTo>
                    <a:pt x="6505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
            <p:cNvSpPr/>
            <p:nvPr/>
          </p:nvSpPr>
          <p:spPr>
            <a:xfrm>
              <a:off x="1566250" y="2352950"/>
              <a:ext cx="308125" cy="696275"/>
            </a:xfrm>
            <a:custGeom>
              <a:rect b="b" l="l" r="r" t="t"/>
              <a:pathLst>
                <a:path extrusionOk="0" h="27851" w="12325">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
            <p:cNvSpPr/>
            <p:nvPr/>
          </p:nvSpPr>
          <p:spPr>
            <a:xfrm>
              <a:off x="3187825" y="2352950"/>
              <a:ext cx="307600" cy="696275"/>
            </a:xfrm>
            <a:custGeom>
              <a:rect b="b" l="l" r="r" t="t"/>
              <a:pathLst>
                <a:path extrusionOk="0" h="27851" w="12304">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
            <p:cNvSpPr/>
            <p:nvPr/>
          </p:nvSpPr>
          <p:spPr>
            <a:xfrm>
              <a:off x="3295050" y="2423575"/>
              <a:ext cx="245375" cy="555025"/>
            </a:xfrm>
            <a:custGeom>
              <a:rect b="b" l="l" r="r" t="t"/>
              <a:pathLst>
                <a:path extrusionOk="0" h="22201" w="9815">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3417975" y="2423575"/>
              <a:ext cx="1497125" cy="554500"/>
            </a:xfrm>
            <a:custGeom>
              <a:rect b="b" l="l" r="r" t="t"/>
              <a:pathLst>
                <a:path extrusionOk="0" h="22180" w="59885">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
            <p:cNvSpPr/>
            <p:nvPr/>
          </p:nvSpPr>
          <p:spPr>
            <a:xfrm>
              <a:off x="4949600" y="2352950"/>
              <a:ext cx="48675" cy="70650"/>
            </a:xfrm>
            <a:custGeom>
              <a:rect b="b" l="l" r="r" t="t"/>
              <a:pathLst>
                <a:path extrusionOk="0" h="2826" w="1947">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
            <p:cNvSpPr/>
            <p:nvPr/>
          </p:nvSpPr>
          <p:spPr>
            <a:xfrm>
              <a:off x="4949600" y="2978575"/>
              <a:ext cx="48675" cy="70650"/>
            </a:xfrm>
            <a:custGeom>
              <a:rect b="b" l="l" r="r" t="t"/>
              <a:pathLst>
                <a:path extrusionOk="0" h="2826" w="1947">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
            <p:cNvSpPr/>
            <p:nvPr/>
          </p:nvSpPr>
          <p:spPr>
            <a:xfrm>
              <a:off x="1720550" y="2352950"/>
              <a:ext cx="230725" cy="696275"/>
            </a:xfrm>
            <a:custGeom>
              <a:rect b="b" l="l" r="r" t="t"/>
              <a:pathLst>
                <a:path extrusionOk="0" h="27851" w="9229">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
            <p:cNvSpPr/>
            <p:nvPr/>
          </p:nvSpPr>
          <p:spPr>
            <a:xfrm>
              <a:off x="1874350" y="2352950"/>
              <a:ext cx="231225" cy="696275"/>
            </a:xfrm>
            <a:custGeom>
              <a:rect b="b" l="l" r="r" t="t"/>
              <a:pathLst>
                <a:path extrusionOk="0" h="27851" w="9249">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
            <p:cNvSpPr/>
            <p:nvPr/>
          </p:nvSpPr>
          <p:spPr>
            <a:xfrm>
              <a:off x="4408036" y="2610309"/>
              <a:ext cx="285848" cy="333099"/>
            </a:xfrm>
            <a:custGeom>
              <a:rect b="b" l="l" r="r" t="t"/>
              <a:pathLst>
                <a:path extrusionOk="0" h="8266" w="6089">
                  <a:moveTo>
                    <a:pt x="0" y="1"/>
                  </a:moveTo>
                  <a:lnTo>
                    <a:pt x="0" y="8266"/>
                  </a:lnTo>
                  <a:lnTo>
                    <a:pt x="3034" y="6634"/>
                  </a:lnTo>
                  <a:lnTo>
                    <a:pt x="6089" y="8266"/>
                  </a:lnTo>
                  <a:lnTo>
                    <a:pt x="608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
            <p:cNvSpPr/>
            <p:nvPr/>
          </p:nvSpPr>
          <p:spPr>
            <a:xfrm>
              <a:off x="1374800" y="3745425"/>
              <a:ext cx="1771725" cy="275175"/>
            </a:xfrm>
            <a:custGeom>
              <a:rect b="b" l="l" r="r" t="t"/>
              <a:pathLst>
                <a:path extrusionOk="0" h="11007" w="70869">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
            <p:cNvSpPr/>
            <p:nvPr/>
          </p:nvSpPr>
          <p:spPr>
            <a:xfrm>
              <a:off x="3146500" y="3745425"/>
              <a:ext cx="5250" cy="550"/>
            </a:xfrm>
            <a:custGeom>
              <a:rect b="b" l="l" r="r" t="t"/>
              <a:pathLst>
                <a:path extrusionOk="0" h="22" w="210">
                  <a:moveTo>
                    <a:pt x="1" y="1"/>
                  </a:moveTo>
                  <a:cubicBezTo>
                    <a:pt x="84" y="1"/>
                    <a:pt x="147" y="1"/>
                    <a:pt x="210" y="22"/>
                  </a:cubicBezTo>
                  <a:lnTo>
                    <a:pt x="210" y="1"/>
                  </a:lnTo>
                  <a:close/>
                </a:path>
              </a:pathLst>
            </a:custGeom>
            <a:solidFill>
              <a:srgbClr val="FFB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
            <p:cNvSpPr/>
            <p:nvPr/>
          </p:nvSpPr>
          <p:spPr>
            <a:xfrm>
              <a:off x="3146500" y="4441650"/>
              <a:ext cx="5250" cy="25"/>
            </a:xfrm>
            <a:custGeom>
              <a:rect b="b" l="l" r="r" t="t"/>
              <a:pathLst>
                <a:path extrusionOk="0" h="1" w="210">
                  <a:moveTo>
                    <a:pt x="210" y="1"/>
                  </a:moveTo>
                  <a:cubicBezTo>
                    <a:pt x="147" y="1"/>
                    <a:pt x="84" y="1"/>
                    <a:pt x="1" y="1"/>
                  </a:cubicBezTo>
                  <a:lnTo>
                    <a:pt x="210" y="1"/>
                  </a:lnTo>
                  <a:close/>
                </a:path>
              </a:pathLst>
            </a:custGeom>
            <a:solidFill>
              <a:srgbClr val="FFB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
            <p:cNvSpPr/>
            <p:nvPr/>
          </p:nvSpPr>
          <p:spPr>
            <a:xfrm>
              <a:off x="3187825" y="3049200"/>
              <a:ext cx="1326575" cy="70625"/>
            </a:xfrm>
            <a:custGeom>
              <a:rect b="b" l="l" r="r" t="t"/>
              <a:pathLst>
                <a:path extrusionOk="0" h="2825" w="53063">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
            <p:cNvSpPr/>
            <p:nvPr/>
          </p:nvSpPr>
          <p:spPr>
            <a:xfrm>
              <a:off x="3215550" y="3119825"/>
              <a:ext cx="1215175" cy="160075"/>
            </a:xfrm>
            <a:custGeom>
              <a:rect b="b" l="l" r="r" t="t"/>
              <a:pathLst>
                <a:path extrusionOk="0" h="6403" w="48607">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2015050" y="4261200"/>
              <a:ext cx="1859625" cy="347875"/>
            </a:xfrm>
            <a:custGeom>
              <a:rect b="b" l="l" r="r" t="t"/>
              <a:pathLst>
                <a:path extrusionOk="0" h="13915" w="74385">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2205975" y="4261200"/>
              <a:ext cx="1859625" cy="347875"/>
            </a:xfrm>
            <a:custGeom>
              <a:rect b="b" l="l" r="r" t="t"/>
              <a:pathLst>
                <a:path extrusionOk="0" h="13915" w="74385">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119300" y="4282875"/>
              <a:ext cx="42925" cy="78025"/>
            </a:xfrm>
            <a:custGeom>
              <a:rect b="b" l="l" r="r" t="t"/>
              <a:pathLst>
                <a:path extrusionOk="0" h="3121" w="1717">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2918425" y="4282875"/>
              <a:ext cx="42925" cy="78025"/>
            </a:xfrm>
            <a:custGeom>
              <a:rect b="b" l="l" r="r" t="t"/>
              <a:pathLst>
                <a:path extrusionOk="0" h="3121" w="1717">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2902750" y="4179075"/>
              <a:ext cx="275150" cy="182575"/>
            </a:xfrm>
            <a:custGeom>
              <a:rect b="b" l="l" r="r" t="t"/>
              <a:pathLst>
                <a:path extrusionOk="0" h="7303" w="11006">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07550" y="3913875"/>
              <a:ext cx="723475" cy="723975"/>
            </a:xfrm>
            <a:custGeom>
              <a:rect b="b" l="l" r="r" t="t"/>
              <a:pathLst>
                <a:path extrusionOk="0" h="28959" w="28939">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2207550" y="3914350"/>
              <a:ext cx="458250" cy="457775"/>
            </a:xfrm>
            <a:custGeom>
              <a:rect b="b" l="l" r="r" t="t"/>
              <a:pathLst>
                <a:path extrusionOk="0" h="18311" w="1833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2239475" y="3946300"/>
              <a:ext cx="526250" cy="526250"/>
            </a:xfrm>
            <a:custGeom>
              <a:rect b="b" l="l" r="r" t="t"/>
              <a:pathLst>
                <a:path extrusionOk="0" h="21050" w="2105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2192375" y="3899225"/>
              <a:ext cx="753800" cy="753275"/>
            </a:xfrm>
            <a:custGeom>
              <a:rect b="b" l="l" r="r" t="t"/>
              <a:pathLst>
                <a:path extrusionOk="0" h="30131" w="30152">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3149650" y="3913875"/>
              <a:ext cx="723450" cy="723975"/>
            </a:xfrm>
            <a:custGeom>
              <a:rect b="b" l="l" r="r" t="t"/>
              <a:pathLst>
                <a:path extrusionOk="0" h="28959" w="28938">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3149125" y="3914350"/>
              <a:ext cx="458775" cy="457775"/>
            </a:xfrm>
            <a:custGeom>
              <a:rect b="b" l="l" r="r" t="t"/>
              <a:pathLst>
                <a:path extrusionOk="0" h="18311" w="18351">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3181550" y="3946300"/>
              <a:ext cx="526250" cy="526250"/>
            </a:xfrm>
            <a:custGeom>
              <a:rect b="b" l="l" r="r" t="t"/>
              <a:pathLst>
                <a:path extrusionOk="0" h="21050" w="2105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3134475" y="3899225"/>
              <a:ext cx="753800" cy="753275"/>
            </a:xfrm>
            <a:custGeom>
              <a:rect b="b" l="l" r="r" t="t"/>
              <a:pathLst>
                <a:path extrusionOk="0" h="30131" w="30152">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2167800" y="4241325"/>
              <a:ext cx="53900" cy="69600"/>
            </a:xfrm>
            <a:custGeom>
              <a:rect b="b" l="l" r="r" t="t"/>
              <a:pathLst>
                <a:path extrusionOk="0" h="2784" w="2156">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3858950" y="4241325"/>
              <a:ext cx="53900" cy="69600"/>
            </a:xfrm>
            <a:custGeom>
              <a:rect b="b" l="l" r="r" t="t"/>
              <a:pathLst>
                <a:path extrusionOk="0" h="2784" w="2156">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1"/>
          <p:cNvGrpSpPr/>
          <p:nvPr/>
        </p:nvGrpSpPr>
        <p:grpSpPr>
          <a:xfrm>
            <a:off x="4936839" y="2830581"/>
            <a:ext cx="3429017" cy="1907388"/>
            <a:chOff x="953187" y="2352950"/>
            <a:chExt cx="4174300" cy="2424517"/>
          </a:xfrm>
        </p:grpSpPr>
        <p:sp>
          <p:nvSpPr>
            <p:cNvPr id="116" name="Google Shape;116;p1"/>
            <p:cNvSpPr/>
            <p:nvPr/>
          </p:nvSpPr>
          <p:spPr>
            <a:xfrm>
              <a:off x="953187" y="4251247"/>
              <a:ext cx="4174300" cy="526220"/>
            </a:xfrm>
            <a:custGeom>
              <a:rect b="b" l="l" r="r" t="t"/>
              <a:pathLst>
                <a:path extrusionOk="0" h="15234" w="166972">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3151725" y="3745425"/>
              <a:ext cx="1626850" cy="696250"/>
            </a:xfrm>
            <a:custGeom>
              <a:rect b="b" l="l" r="r" t="t"/>
              <a:pathLst>
                <a:path extrusionOk="0" h="27850" w="65074">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524925" y="3745425"/>
              <a:ext cx="1626825" cy="696250"/>
            </a:xfrm>
            <a:custGeom>
              <a:rect b="b" l="l" r="r" t="t"/>
              <a:pathLst>
                <a:path extrusionOk="0" h="27850" w="65073">
                  <a:moveTo>
                    <a:pt x="0" y="1"/>
                  </a:moveTo>
                  <a:lnTo>
                    <a:pt x="0" y="27850"/>
                  </a:lnTo>
                  <a:lnTo>
                    <a:pt x="65073" y="27850"/>
                  </a:lnTo>
                  <a:lnTo>
                    <a:pt x="6507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1371125" y="3745425"/>
              <a:ext cx="308125" cy="696250"/>
            </a:xfrm>
            <a:custGeom>
              <a:rect b="b" l="l" r="r" t="t"/>
              <a:pathLst>
                <a:path extrusionOk="0" h="27850" w="12325">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2992725" y="3745425"/>
              <a:ext cx="307600" cy="696250"/>
            </a:xfrm>
            <a:custGeom>
              <a:rect b="b" l="l" r="r" t="t"/>
              <a:pathLst>
                <a:path extrusionOk="0" h="27850" w="12304">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3099950" y="3816050"/>
              <a:ext cx="245350" cy="555025"/>
            </a:xfrm>
            <a:custGeom>
              <a:rect b="b" l="l" r="r" t="t"/>
              <a:pathLst>
                <a:path extrusionOk="0" h="22201" w="9814">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3222875" y="3816050"/>
              <a:ext cx="1497100" cy="555025"/>
            </a:xfrm>
            <a:custGeom>
              <a:rect b="b" l="l" r="r" t="t"/>
              <a:pathLst>
                <a:path extrusionOk="0" h="22201" w="59884">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4753950" y="3745425"/>
              <a:ext cx="49200" cy="70650"/>
            </a:xfrm>
            <a:custGeom>
              <a:rect b="b" l="l" r="r" t="t"/>
              <a:pathLst>
                <a:path extrusionOk="0" h="2826" w="1968">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4753950" y="4371050"/>
              <a:ext cx="49200" cy="70625"/>
            </a:xfrm>
            <a:custGeom>
              <a:rect b="b" l="l" r="r" t="t"/>
              <a:pathLst>
                <a:path extrusionOk="0" h="2825" w="1968">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3345275" y="3941600"/>
              <a:ext cx="205075" cy="320675"/>
            </a:xfrm>
            <a:custGeom>
              <a:rect b="b" l="l" r="r" t="t"/>
              <a:pathLst>
                <a:path extrusionOk="0" h="12827" w="8203">
                  <a:moveTo>
                    <a:pt x="1" y="0"/>
                  </a:moveTo>
                  <a:lnTo>
                    <a:pt x="1" y="12826"/>
                  </a:lnTo>
                  <a:lnTo>
                    <a:pt x="4102" y="9123"/>
                  </a:lnTo>
                  <a:lnTo>
                    <a:pt x="8203" y="12826"/>
                  </a:lnTo>
                  <a:lnTo>
                    <a:pt x="8203" y="0"/>
                  </a:lnTo>
                  <a:close/>
                </a:path>
              </a:pathLst>
            </a:custGeom>
            <a:solidFill>
              <a:srgbClr val="EF53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862975" y="3049200"/>
              <a:ext cx="1626850" cy="696250"/>
            </a:xfrm>
            <a:custGeom>
              <a:rect b="b" l="l" r="r" t="t"/>
              <a:pathLst>
                <a:path extrusionOk="0" h="27850" w="65074">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1236175" y="3049200"/>
              <a:ext cx="1626825" cy="696250"/>
            </a:xfrm>
            <a:custGeom>
              <a:rect b="b" l="l" r="r" t="t"/>
              <a:pathLst>
                <a:path extrusionOk="0" h="27850" w="65073">
                  <a:moveTo>
                    <a:pt x="1" y="0"/>
                  </a:moveTo>
                  <a:lnTo>
                    <a:pt x="1" y="27850"/>
                  </a:lnTo>
                  <a:lnTo>
                    <a:pt x="65073" y="27850"/>
                  </a:lnTo>
                  <a:lnTo>
                    <a:pt x="6507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1082375" y="3049200"/>
              <a:ext cx="307625" cy="696250"/>
            </a:xfrm>
            <a:custGeom>
              <a:rect b="b" l="l" r="r" t="t"/>
              <a:pathLst>
                <a:path extrusionOk="0" h="27850" w="12305">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703450" y="3049200"/>
              <a:ext cx="308125" cy="696250"/>
            </a:xfrm>
            <a:custGeom>
              <a:rect b="b" l="l" r="r" t="t"/>
              <a:pathLst>
                <a:path extrusionOk="0" h="27850" w="12325">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2811200" y="3119825"/>
              <a:ext cx="245350" cy="555000"/>
            </a:xfrm>
            <a:custGeom>
              <a:rect b="b" l="l" r="r" t="t"/>
              <a:pathLst>
                <a:path extrusionOk="0" h="22200" w="9814">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2933600" y="3119825"/>
              <a:ext cx="1497125" cy="555000"/>
            </a:xfrm>
            <a:custGeom>
              <a:rect b="b" l="l" r="r" t="t"/>
              <a:pathLst>
                <a:path extrusionOk="0" h="22200" w="59885">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4465225" y="3049200"/>
              <a:ext cx="48650" cy="70625"/>
            </a:xfrm>
            <a:custGeom>
              <a:rect b="b" l="l" r="r" t="t"/>
              <a:pathLst>
                <a:path extrusionOk="0" h="2825" w="1946">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4465225" y="3674800"/>
              <a:ext cx="49175" cy="70650"/>
            </a:xfrm>
            <a:custGeom>
              <a:rect b="b" l="l" r="r" t="t"/>
              <a:pathLst>
                <a:path extrusionOk="0" h="2826" w="1967">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3347375" y="2352950"/>
              <a:ext cx="1626300" cy="696275"/>
            </a:xfrm>
            <a:custGeom>
              <a:rect b="b" l="l" r="r" t="t"/>
              <a:pathLst>
                <a:path extrusionOk="0" h="27851" w="65052">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1720550" y="2352950"/>
              <a:ext cx="1626325" cy="696275"/>
            </a:xfrm>
            <a:custGeom>
              <a:rect b="b" l="l" r="r" t="t"/>
              <a:pathLst>
                <a:path extrusionOk="0" h="27851" w="65053">
                  <a:moveTo>
                    <a:pt x="1" y="1"/>
                  </a:moveTo>
                  <a:lnTo>
                    <a:pt x="1" y="27850"/>
                  </a:lnTo>
                  <a:lnTo>
                    <a:pt x="65052" y="27850"/>
                  </a:lnTo>
                  <a:lnTo>
                    <a:pt x="6505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566250" y="2352950"/>
              <a:ext cx="308125" cy="696275"/>
            </a:xfrm>
            <a:custGeom>
              <a:rect b="b" l="l" r="r" t="t"/>
              <a:pathLst>
                <a:path extrusionOk="0" h="27851" w="12325">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187825" y="2352950"/>
              <a:ext cx="307600" cy="696275"/>
            </a:xfrm>
            <a:custGeom>
              <a:rect b="b" l="l" r="r" t="t"/>
              <a:pathLst>
                <a:path extrusionOk="0" h="27851" w="12304">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295050" y="2423575"/>
              <a:ext cx="245375" cy="555025"/>
            </a:xfrm>
            <a:custGeom>
              <a:rect b="b" l="l" r="r" t="t"/>
              <a:pathLst>
                <a:path extrusionOk="0" h="22201" w="9815">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3417975" y="2423575"/>
              <a:ext cx="1497125" cy="554500"/>
            </a:xfrm>
            <a:custGeom>
              <a:rect b="b" l="l" r="r" t="t"/>
              <a:pathLst>
                <a:path extrusionOk="0" h="22180" w="59885">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4949600" y="2352950"/>
              <a:ext cx="48675" cy="70650"/>
            </a:xfrm>
            <a:custGeom>
              <a:rect b="b" l="l" r="r" t="t"/>
              <a:pathLst>
                <a:path extrusionOk="0" h="2826" w="1947">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4949600" y="2978575"/>
              <a:ext cx="48675" cy="70650"/>
            </a:xfrm>
            <a:custGeom>
              <a:rect b="b" l="l" r="r" t="t"/>
              <a:pathLst>
                <a:path extrusionOk="0" h="2826" w="1947">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1720550" y="2352950"/>
              <a:ext cx="230725" cy="696275"/>
            </a:xfrm>
            <a:custGeom>
              <a:rect b="b" l="l" r="r" t="t"/>
              <a:pathLst>
                <a:path extrusionOk="0" h="27851" w="9229">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1874350" y="2352950"/>
              <a:ext cx="231225" cy="696275"/>
            </a:xfrm>
            <a:custGeom>
              <a:rect b="b" l="l" r="r" t="t"/>
              <a:pathLst>
                <a:path extrusionOk="0" h="27851" w="9249">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408036" y="2610309"/>
              <a:ext cx="285848" cy="333099"/>
            </a:xfrm>
            <a:custGeom>
              <a:rect b="b" l="l" r="r" t="t"/>
              <a:pathLst>
                <a:path extrusionOk="0" h="8266" w="6089">
                  <a:moveTo>
                    <a:pt x="0" y="1"/>
                  </a:moveTo>
                  <a:lnTo>
                    <a:pt x="0" y="8266"/>
                  </a:lnTo>
                  <a:lnTo>
                    <a:pt x="3034" y="6634"/>
                  </a:lnTo>
                  <a:lnTo>
                    <a:pt x="6089" y="8266"/>
                  </a:lnTo>
                  <a:lnTo>
                    <a:pt x="608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374800" y="3745425"/>
              <a:ext cx="1771725" cy="275175"/>
            </a:xfrm>
            <a:custGeom>
              <a:rect b="b" l="l" r="r" t="t"/>
              <a:pathLst>
                <a:path extrusionOk="0" h="11007" w="70869">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3146500" y="3745425"/>
              <a:ext cx="5250" cy="550"/>
            </a:xfrm>
            <a:custGeom>
              <a:rect b="b" l="l" r="r" t="t"/>
              <a:pathLst>
                <a:path extrusionOk="0" h="22" w="210">
                  <a:moveTo>
                    <a:pt x="1" y="1"/>
                  </a:moveTo>
                  <a:cubicBezTo>
                    <a:pt x="84" y="1"/>
                    <a:pt x="147" y="1"/>
                    <a:pt x="210" y="22"/>
                  </a:cubicBezTo>
                  <a:lnTo>
                    <a:pt x="210" y="1"/>
                  </a:lnTo>
                  <a:close/>
                </a:path>
              </a:pathLst>
            </a:custGeom>
            <a:solidFill>
              <a:srgbClr val="FFB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3146500" y="4441650"/>
              <a:ext cx="5250" cy="25"/>
            </a:xfrm>
            <a:custGeom>
              <a:rect b="b" l="l" r="r" t="t"/>
              <a:pathLst>
                <a:path extrusionOk="0" h="1" w="210">
                  <a:moveTo>
                    <a:pt x="210" y="1"/>
                  </a:moveTo>
                  <a:cubicBezTo>
                    <a:pt x="147" y="1"/>
                    <a:pt x="84" y="1"/>
                    <a:pt x="1" y="1"/>
                  </a:cubicBezTo>
                  <a:lnTo>
                    <a:pt x="210" y="1"/>
                  </a:lnTo>
                  <a:close/>
                </a:path>
              </a:pathLst>
            </a:custGeom>
            <a:solidFill>
              <a:srgbClr val="FFB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3187825" y="3049200"/>
              <a:ext cx="1326575" cy="70625"/>
            </a:xfrm>
            <a:custGeom>
              <a:rect b="b" l="l" r="r" t="t"/>
              <a:pathLst>
                <a:path extrusionOk="0" h="2825" w="53063">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3215550" y="3119825"/>
              <a:ext cx="1215175" cy="160075"/>
            </a:xfrm>
            <a:custGeom>
              <a:rect b="b" l="l" r="r" t="t"/>
              <a:pathLst>
                <a:path extrusionOk="0" h="6403" w="48607">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2015050" y="4261200"/>
              <a:ext cx="1859625" cy="347875"/>
            </a:xfrm>
            <a:custGeom>
              <a:rect b="b" l="l" r="r" t="t"/>
              <a:pathLst>
                <a:path extrusionOk="0" h="13915" w="74385">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2205975" y="4261200"/>
              <a:ext cx="1859625" cy="347875"/>
            </a:xfrm>
            <a:custGeom>
              <a:rect b="b" l="l" r="r" t="t"/>
              <a:pathLst>
                <a:path extrusionOk="0" h="13915" w="74385">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3119300" y="4282875"/>
              <a:ext cx="42925" cy="78025"/>
            </a:xfrm>
            <a:custGeom>
              <a:rect b="b" l="l" r="r" t="t"/>
              <a:pathLst>
                <a:path extrusionOk="0" h="3121" w="1717">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2918425" y="4282875"/>
              <a:ext cx="42925" cy="78025"/>
            </a:xfrm>
            <a:custGeom>
              <a:rect b="b" l="l" r="r" t="t"/>
              <a:pathLst>
                <a:path extrusionOk="0" h="3121" w="1717">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2902750" y="4179075"/>
              <a:ext cx="275150" cy="182575"/>
            </a:xfrm>
            <a:custGeom>
              <a:rect b="b" l="l" r="r" t="t"/>
              <a:pathLst>
                <a:path extrusionOk="0" h="7303" w="11006">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2207550" y="3913875"/>
              <a:ext cx="723475" cy="723975"/>
            </a:xfrm>
            <a:custGeom>
              <a:rect b="b" l="l" r="r" t="t"/>
              <a:pathLst>
                <a:path extrusionOk="0" h="28959" w="28939">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2207550" y="3914350"/>
              <a:ext cx="458250" cy="457775"/>
            </a:xfrm>
            <a:custGeom>
              <a:rect b="b" l="l" r="r" t="t"/>
              <a:pathLst>
                <a:path extrusionOk="0" h="18311" w="1833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2239475" y="3946300"/>
              <a:ext cx="526250" cy="526250"/>
            </a:xfrm>
            <a:custGeom>
              <a:rect b="b" l="l" r="r" t="t"/>
              <a:pathLst>
                <a:path extrusionOk="0" h="21050" w="2105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192375" y="3899225"/>
              <a:ext cx="753800" cy="753275"/>
            </a:xfrm>
            <a:custGeom>
              <a:rect b="b" l="l" r="r" t="t"/>
              <a:pathLst>
                <a:path extrusionOk="0" h="30131" w="30152">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3149650" y="3913875"/>
              <a:ext cx="723450" cy="723975"/>
            </a:xfrm>
            <a:custGeom>
              <a:rect b="b" l="l" r="r" t="t"/>
              <a:pathLst>
                <a:path extrusionOk="0" h="28959" w="28938">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3149125" y="3914350"/>
              <a:ext cx="458775" cy="457775"/>
            </a:xfrm>
            <a:custGeom>
              <a:rect b="b" l="l" r="r" t="t"/>
              <a:pathLst>
                <a:path extrusionOk="0" h="18311" w="18351">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3181550" y="3946300"/>
              <a:ext cx="526250" cy="526250"/>
            </a:xfrm>
            <a:custGeom>
              <a:rect b="b" l="l" r="r" t="t"/>
              <a:pathLst>
                <a:path extrusionOk="0" h="21050" w="2105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3134475" y="3899225"/>
              <a:ext cx="753800" cy="753275"/>
            </a:xfrm>
            <a:custGeom>
              <a:rect b="b" l="l" r="r" t="t"/>
              <a:pathLst>
                <a:path extrusionOk="0" h="30131" w="30152">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2167800" y="4241325"/>
              <a:ext cx="53900" cy="69600"/>
            </a:xfrm>
            <a:custGeom>
              <a:rect b="b" l="l" r="r" t="t"/>
              <a:pathLst>
                <a:path extrusionOk="0" h="2784" w="2156">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858950" y="4241325"/>
              <a:ext cx="53900" cy="69600"/>
            </a:xfrm>
            <a:custGeom>
              <a:rect b="b" l="l" r="r" t="t"/>
              <a:pathLst>
                <a:path extrusionOk="0" h="2784" w="2156">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0"/>
          <p:cNvSpPr txBox="1"/>
          <p:nvPr>
            <p:ph type="title"/>
          </p:nvPr>
        </p:nvSpPr>
        <p:spPr>
          <a:xfrm>
            <a:off x="714125" y="544075"/>
            <a:ext cx="7715700" cy="365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accent2"/>
              </a:buClr>
              <a:buSzPts val="2400"/>
              <a:buNone/>
            </a:pPr>
            <a:r>
              <a:rPr lang="en-US" sz="3200"/>
              <a:t>     ARCHITECTURE</a:t>
            </a:r>
            <a:r>
              <a:rPr lang="en-US"/>
              <a:t> DIAGRAM</a:t>
            </a:r>
            <a:endParaRPr/>
          </a:p>
        </p:txBody>
      </p:sp>
      <p:sp>
        <p:nvSpPr>
          <p:cNvPr id="281" name="Google Shape;281;p10"/>
          <p:cNvSpPr txBox="1"/>
          <p:nvPr/>
        </p:nvSpPr>
        <p:spPr>
          <a:xfrm>
            <a:off x="4199860" y="3072811"/>
            <a:ext cx="216726"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7F7F7F"/>
                </a:solidFill>
                <a:latin typeface="Arial"/>
                <a:ea typeface="Arial"/>
                <a:cs typeface="Arial"/>
                <a:sym typeface="Arial"/>
              </a:rPr>
              <a:t>l</a:t>
            </a:r>
            <a:endParaRPr b="0" i="0" sz="1100" u="none" cap="none" strike="noStrike">
              <a:solidFill>
                <a:srgbClr val="7F7F7F"/>
              </a:solidFill>
              <a:latin typeface="Arial"/>
              <a:ea typeface="Arial"/>
              <a:cs typeface="Arial"/>
              <a:sym typeface="Arial"/>
            </a:endParaRPr>
          </a:p>
        </p:txBody>
      </p:sp>
      <p:pic>
        <p:nvPicPr>
          <p:cNvPr id="282" name="Google Shape;282;p10"/>
          <p:cNvPicPr preferRelativeResize="0"/>
          <p:nvPr/>
        </p:nvPicPr>
        <p:blipFill>
          <a:blip r:embed="rId3">
            <a:alphaModFix/>
          </a:blip>
          <a:stretch>
            <a:fillRect/>
          </a:stretch>
        </p:blipFill>
        <p:spPr>
          <a:xfrm>
            <a:off x="1014838" y="1555175"/>
            <a:ext cx="7114325" cy="2157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1"/>
          <p:cNvSpPr txBox="1"/>
          <p:nvPr>
            <p:ph idx="4" type="title"/>
          </p:nvPr>
        </p:nvSpPr>
        <p:spPr>
          <a:xfrm>
            <a:off x="714125" y="546825"/>
            <a:ext cx="7715700" cy="365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latin typeface="Times New Roman"/>
                <a:ea typeface="Times New Roman"/>
                <a:cs typeface="Times New Roman"/>
                <a:sym typeface="Times New Roman"/>
              </a:rPr>
              <a:t>REQUIREMENTS</a:t>
            </a:r>
            <a:endParaRPr>
              <a:latin typeface="Times New Roman"/>
              <a:ea typeface="Times New Roman"/>
              <a:cs typeface="Times New Roman"/>
              <a:sym typeface="Times New Roman"/>
            </a:endParaRPr>
          </a:p>
        </p:txBody>
      </p:sp>
      <p:sp>
        <p:nvSpPr>
          <p:cNvPr id="288" name="Google Shape;288;p11"/>
          <p:cNvSpPr txBox="1"/>
          <p:nvPr>
            <p:ph type="title"/>
          </p:nvPr>
        </p:nvSpPr>
        <p:spPr>
          <a:xfrm>
            <a:off x="1590659" y="1254364"/>
            <a:ext cx="2088750" cy="365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SOFTWARE</a:t>
            </a:r>
            <a:endParaRPr sz="2400">
              <a:latin typeface="Times New Roman"/>
              <a:ea typeface="Times New Roman"/>
              <a:cs typeface="Times New Roman"/>
              <a:sym typeface="Times New Roman"/>
            </a:endParaRPr>
          </a:p>
        </p:txBody>
      </p:sp>
      <p:sp>
        <p:nvSpPr>
          <p:cNvPr id="289" name="Google Shape;289;p11"/>
          <p:cNvSpPr txBox="1"/>
          <p:nvPr>
            <p:ph idx="3" type="title"/>
          </p:nvPr>
        </p:nvSpPr>
        <p:spPr>
          <a:xfrm>
            <a:off x="5202361" y="1254364"/>
            <a:ext cx="2179312" cy="365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HARDWARE</a:t>
            </a:r>
            <a:endParaRPr sz="2400">
              <a:latin typeface="Times New Roman"/>
              <a:ea typeface="Times New Roman"/>
              <a:cs typeface="Times New Roman"/>
              <a:sym typeface="Times New Roman"/>
            </a:endParaRPr>
          </a:p>
        </p:txBody>
      </p:sp>
      <p:graphicFrame>
        <p:nvGraphicFramePr>
          <p:cNvPr id="290" name="Google Shape;290;p11"/>
          <p:cNvGraphicFramePr/>
          <p:nvPr/>
        </p:nvGraphicFramePr>
        <p:xfrm>
          <a:off x="4572000" y="1871708"/>
          <a:ext cx="3000000" cy="3000000"/>
        </p:xfrm>
        <a:graphic>
          <a:graphicData uri="http://schemas.openxmlformats.org/drawingml/2006/table">
            <a:tbl>
              <a:tblPr>
                <a:noFill/>
                <a:tableStyleId>{23F7F14E-51AE-4DAD-A7C8-E7D56AE5A0B8}</a:tableStyleId>
              </a:tblPr>
              <a:tblGrid>
                <a:gridCol w="1822450"/>
                <a:gridCol w="1936750"/>
              </a:tblGrid>
              <a:tr h="228600">
                <a:tc>
                  <a:txBody>
                    <a:bodyPr/>
                    <a:lstStyle/>
                    <a:p>
                      <a:pPr indent="0" lvl="0" marL="88265"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PROCESSOR</a:t>
                      </a:r>
                      <a:endParaRPr sz="14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7239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Intel Core i5</a:t>
                      </a:r>
                      <a:endParaRPr sz="14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88265"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RAM</a:t>
                      </a:r>
                      <a:endParaRPr sz="14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7239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8 GB RAM</a:t>
                      </a:r>
                      <a:endParaRPr sz="14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2250">
                <a:tc>
                  <a:txBody>
                    <a:bodyPr/>
                    <a:lstStyle/>
                    <a:p>
                      <a:pPr indent="0" lvl="0" marL="88265"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GPU</a:t>
                      </a:r>
                      <a:endParaRPr sz="14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7239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NVIDIA GeForce GTX 1650</a:t>
                      </a:r>
                      <a:endParaRPr sz="14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88265"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MONITOR</a:t>
                      </a:r>
                      <a:endParaRPr sz="14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7239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15” COLOR</a:t>
                      </a:r>
                      <a:endParaRPr sz="14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88265"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HARD DISK</a:t>
                      </a:r>
                      <a:endParaRPr sz="14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7239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512 GB</a:t>
                      </a:r>
                      <a:endParaRPr sz="14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88265"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PROCESSOR SPEED</a:t>
                      </a:r>
                      <a:endParaRPr sz="14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7239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MINIMUM 1.1 GHz</a:t>
                      </a:r>
                      <a:endParaRPr sz="14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91" name="Google Shape;291;p11"/>
          <p:cNvSpPr txBox="1"/>
          <p:nvPr>
            <p:ph idx="1" type="subTitle"/>
          </p:nvPr>
        </p:nvSpPr>
        <p:spPr>
          <a:xfrm>
            <a:off x="10295164" y="3322864"/>
            <a:ext cx="329974" cy="338592"/>
          </a:xfrm>
          <a:prstGeom prst="rect">
            <a:avLst/>
          </a:prstGeom>
          <a:noFill/>
          <a:ln>
            <a:noFill/>
          </a:ln>
        </p:spPr>
        <p:txBody>
          <a:bodyPr anchorCtr="0" anchor="ctr" bIns="45700" lIns="91425" spcFirstLastPara="1" rIns="91425" wrap="square" tIns="45700">
            <a:spAutoFit/>
          </a:bodyPr>
          <a:lstStyle/>
          <a:p>
            <a:pPr indent="-342900" lvl="0" marL="457200" rtl="0" algn="ctr">
              <a:lnSpc>
                <a:spcPct val="115000"/>
              </a:lnSpc>
              <a:spcBef>
                <a:spcPts val="0"/>
              </a:spcBef>
              <a:spcAft>
                <a:spcPts val="0"/>
              </a:spcAft>
              <a:buSzPts val="1800"/>
              <a:buNone/>
            </a:pPr>
            <a:r>
              <a:t/>
            </a:r>
            <a:endParaRPr/>
          </a:p>
        </p:txBody>
      </p:sp>
      <p:graphicFrame>
        <p:nvGraphicFramePr>
          <p:cNvPr id="292" name="Google Shape;292;p11"/>
          <p:cNvGraphicFramePr/>
          <p:nvPr/>
        </p:nvGraphicFramePr>
        <p:xfrm>
          <a:off x="996043" y="1917700"/>
          <a:ext cx="3000000" cy="3000000"/>
        </p:xfrm>
        <a:graphic>
          <a:graphicData uri="http://schemas.openxmlformats.org/drawingml/2006/table">
            <a:tbl>
              <a:tblPr>
                <a:noFill/>
                <a:tableStyleId>{23F7F14E-51AE-4DAD-A7C8-E7D56AE5A0B8}</a:tableStyleId>
              </a:tblPr>
              <a:tblGrid>
                <a:gridCol w="770025"/>
                <a:gridCol w="2414050"/>
              </a:tblGrid>
              <a:tr h="317500">
                <a:tc>
                  <a:txBody>
                    <a:bodyPr/>
                    <a:lstStyle/>
                    <a:p>
                      <a:pPr indent="0" lvl="0" marL="123190" marR="24765" rtl="0" algn="ctr">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1</a:t>
                      </a:r>
                      <a:endParaRPr sz="14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41275" marR="19050" rtl="0" algn="ctr">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Jupyter Notebook</a:t>
                      </a:r>
                      <a:endParaRPr sz="14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6550">
                <a:tc>
                  <a:txBody>
                    <a:bodyPr/>
                    <a:lstStyle/>
                    <a:p>
                      <a:pPr indent="0" lvl="0" marL="123190" marR="24765" rtl="0" algn="ctr">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2</a:t>
                      </a:r>
                      <a:endParaRPr sz="14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41275" marR="19050" rtl="0" algn="ctr">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Visual Studio Code</a:t>
                      </a:r>
                      <a:endParaRPr sz="14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93" name="Google Shape;293;p11"/>
          <p:cNvSpPr txBox="1"/>
          <p:nvPr>
            <p:ph idx="2" type="subTitle"/>
          </p:nvPr>
        </p:nvSpPr>
        <p:spPr>
          <a:xfrm>
            <a:off x="-1191986" y="1917700"/>
            <a:ext cx="404563" cy="183243"/>
          </a:xfrm>
          <a:prstGeom prst="rect">
            <a:avLst/>
          </a:prstGeom>
          <a:noFill/>
          <a:ln>
            <a:noFill/>
          </a:ln>
        </p:spPr>
        <p:txBody>
          <a:bodyPr anchorCtr="0" anchor="ctr" bIns="45700" lIns="91425" spcFirstLastPara="1" rIns="91425" wrap="square" tIns="45700">
            <a:spAutoFit/>
          </a:bodyPr>
          <a:lstStyle/>
          <a:p>
            <a:pPr indent="-342900" lvl="0" marL="457200" rtl="0" algn="ctr">
              <a:lnSpc>
                <a:spcPct val="115000"/>
              </a:lnSpc>
              <a:spcBef>
                <a:spcPts val="0"/>
              </a:spcBef>
              <a:spcAft>
                <a:spcPts val="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2"/>
          <p:cNvSpPr txBox="1"/>
          <p:nvPr>
            <p:ph type="title"/>
          </p:nvPr>
        </p:nvSpPr>
        <p:spPr>
          <a:xfrm flipH="1">
            <a:off x="9710093" y="1736214"/>
            <a:ext cx="438113" cy="577221"/>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800"/>
              <a:buNone/>
            </a:pPr>
            <a:r>
              <a:t/>
            </a:r>
            <a:endParaRPr/>
          </a:p>
        </p:txBody>
      </p:sp>
      <p:sp>
        <p:nvSpPr>
          <p:cNvPr id="299" name="Google Shape;299;p12"/>
          <p:cNvSpPr txBox="1"/>
          <p:nvPr>
            <p:ph idx="2" type="title"/>
          </p:nvPr>
        </p:nvSpPr>
        <p:spPr>
          <a:xfrm>
            <a:off x="4329801" y="759097"/>
            <a:ext cx="3923592" cy="365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sz="3200">
                <a:latin typeface="Times New Roman"/>
                <a:ea typeface="Times New Roman"/>
                <a:cs typeface="Times New Roman"/>
                <a:sym typeface="Times New Roman"/>
              </a:rPr>
              <a:t>MODULE</a:t>
            </a:r>
            <a:endParaRPr sz="3200">
              <a:latin typeface="Times New Roman"/>
              <a:ea typeface="Times New Roman"/>
              <a:cs typeface="Times New Roman"/>
              <a:sym typeface="Times New Roman"/>
            </a:endParaRPr>
          </a:p>
        </p:txBody>
      </p:sp>
      <p:sp>
        <p:nvSpPr>
          <p:cNvPr id="300" name="Google Shape;300;p12"/>
          <p:cNvSpPr txBox="1"/>
          <p:nvPr>
            <p:ph idx="1" type="subTitle"/>
          </p:nvPr>
        </p:nvSpPr>
        <p:spPr>
          <a:xfrm>
            <a:off x="4199211" y="2248589"/>
            <a:ext cx="4889091" cy="15681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SzPts val="1800"/>
              <a:buNone/>
            </a:pPr>
            <a:r>
              <a:rPr lang="en-US" sz="1800">
                <a:solidFill>
                  <a:srgbClr val="715500"/>
                </a:solidFill>
                <a:latin typeface="Times New Roman"/>
                <a:ea typeface="Times New Roman"/>
                <a:cs typeface="Times New Roman"/>
                <a:sym typeface="Times New Roman"/>
              </a:rPr>
              <a:t>DATA GATHERING</a:t>
            </a:r>
            <a:endParaRPr/>
          </a:p>
          <a:p>
            <a:pPr indent="0" lvl="0" marL="0" rtl="0" algn="just">
              <a:lnSpc>
                <a:spcPct val="100000"/>
              </a:lnSpc>
              <a:spcBef>
                <a:spcPts val="1600"/>
              </a:spcBef>
              <a:spcAft>
                <a:spcPts val="0"/>
              </a:spcAft>
              <a:buSzPts val="1800"/>
              <a:buNone/>
            </a:pPr>
            <a:r>
              <a:rPr lang="en-US" sz="1800">
                <a:solidFill>
                  <a:srgbClr val="715500"/>
                </a:solidFill>
                <a:latin typeface="Times New Roman"/>
                <a:ea typeface="Times New Roman"/>
                <a:cs typeface="Times New Roman"/>
                <a:sym typeface="Times New Roman"/>
              </a:rPr>
              <a:t>PRREPROCESSING OF DATASET</a:t>
            </a:r>
            <a:endParaRPr/>
          </a:p>
          <a:p>
            <a:pPr indent="0" lvl="0" marL="0" rtl="0" algn="just">
              <a:lnSpc>
                <a:spcPct val="100000"/>
              </a:lnSpc>
              <a:spcBef>
                <a:spcPts val="1600"/>
              </a:spcBef>
              <a:spcAft>
                <a:spcPts val="0"/>
              </a:spcAft>
              <a:buSzPts val="1800"/>
              <a:buNone/>
            </a:pPr>
            <a:r>
              <a:rPr lang="en-US" sz="1800">
                <a:solidFill>
                  <a:srgbClr val="715500"/>
                </a:solidFill>
                <a:latin typeface="Times New Roman"/>
                <a:ea typeface="Times New Roman"/>
                <a:cs typeface="Times New Roman"/>
                <a:sym typeface="Times New Roman"/>
              </a:rPr>
              <a:t>MODEL SELECTION</a:t>
            </a:r>
            <a:endParaRPr/>
          </a:p>
          <a:p>
            <a:pPr indent="0" lvl="0" marL="0" rtl="0" algn="just">
              <a:lnSpc>
                <a:spcPct val="100000"/>
              </a:lnSpc>
              <a:spcBef>
                <a:spcPts val="1600"/>
              </a:spcBef>
              <a:spcAft>
                <a:spcPts val="0"/>
              </a:spcAft>
              <a:buSzPts val="1800"/>
              <a:buNone/>
            </a:pPr>
            <a:r>
              <a:rPr lang="en-US" sz="1800">
                <a:solidFill>
                  <a:srgbClr val="715500"/>
                </a:solidFill>
                <a:latin typeface="Times New Roman"/>
                <a:ea typeface="Times New Roman"/>
                <a:cs typeface="Times New Roman"/>
                <a:sym typeface="Times New Roman"/>
              </a:rPr>
              <a:t>TRAINING THE MODEL</a:t>
            </a:r>
            <a:endParaRPr/>
          </a:p>
          <a:p>
            <a:pPr indent="0" lvl="0" marL="0" rtl="0" algn="just">
              <a:lnSpc>
                <a:spcPct val="100000"/>
              </a:lnSpc>
              <a:spcBef>
                <a:spcPts val="1600"/>
              </a:spcBef>
              <a:spcAft>
                <a:spcPts val="1600"/>
              </a:spcAft>
              <a:buSzPts val="1800"/>
              <a:buNone/>
            </a:pPr>
            <a:r>
              <a:rPr lang="en-US" sz="1800">
                <a:solidFill>
                  <a:srgbClr val="715500"/>
                </a:solidFill>
                <a:latin typeface="Times New Roman"/>
                <a:ea typeface="Times New Roman"/>
                <a:cs typeface="Times New Roman"/>
                <a:sym typeface="Times New Roman"/>
              </a:rPr>
              <a:t>DEPLOYMENT</a:t>
            </a:r>
            <a:endParaRPr sz="1800">
              <a:solidFill>
                <a:srgbClr val="715500"/>
              </a:solidFill>
              <a:latin typeface="Times New Roman"/>
              <a:ea typeface="Times New Roman"/>
              <a:cs typeface="Times New Roman"/>
              <a:sym typeface="Times New Roman"/>
            </a:endParaRPr>
          </a:p>
        </p:txBody>
      </p:sp>
      <p:grpSp>
        <p:nvGrpSpPr>
          <p:cNvPr id="301" name="Google Shape;301;p12"/>
          <p:cNvGrpSpPr/>
          <p:nvPr/>
        </p:nvGrpSpPr>
        <p:grpSpPr>
          <a:xfrm>
            <a:off x="1951657" y="1260299"/>
            <a:ext cx="1796096" cy="1159205"/>
            <a:chOff x="3980482" y="558249"/>
            <a:chExt cx="1796096" cy="1159205"/>
          </a:xfrm>
        </p:grpSpPr>
        <p:sp>
          <p:nvSpPr>
            <p:cNvPr id="302" name="Google Shape;302;p12"/>
            <p:cNvSpPr/>
            <p:nvPr/>
          </p:nvSpPr>
          <p:spPr>
            <a:xfrm>
              <a:off x="3980482" y="824695"/>
              <a:ext cx="292121" cy="292121"/>
            </a:xfrm>
            <a:custGeom>
              <a:rect b="b" l="l" r="r" t="t"/>
              <a:pathLst>
                <a:path extrusionOk="0" h="7994" w="7994">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2"/>
            <p:cNvSpPr/>
            <p:nvPr/>
          </p:nvSpPr>
          <p:spPr>
            <a:xfrm>
              <a:off x="5423180" y="558249"/>
              <a:ext cx="353398" cy="353314"/>
            </a:xfrm>
            <a:custGeom>
              <a:rect b="b" l="l" r="r" t="t"/>
              <a:pathLst>
                <a:path extrusionOk="0" h="2930" w="2931">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2"/>
            <p:cNvSpPr/>
            <p:nvPr/>
          </p:nvSpPr>
          <p:spPr>
            <a:xfrm>
              <a:off x="4676592" y="1140233"/>
              <a:ext cx="577253" cy="577221"/>
            </a:xfrm>
            <a:custGeom>
              <a:rect b="b" l="l" r="r" t="t"/>
              <a:pathLst>
                <a:path extrusionOk="0" h="4207" w="4207">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5" name="Google Shape;305;p12"/>
          <p:cNvGrpSpPr/>
          <p:nvPr/>
        </p:nvGrpSpPr>
        <p:grpSpPr>
          <a:xfrm>
            <a:off x="715769" y="1654723"/>
            <a:ext cx="3341261" cy="2349668"/>
            <a:chOff x="715769" y="1654723"/>
            <a:chExt cx="3341261" cy="2349668"/>
          </a:xfrm>
        </p:grpSpPr>
        <p:sp>
          <p:nvSpPr>
            <p:cNvPr id="306" name="Google Shape;306;p12"/>
            <p:cNvSpPr/>
            <p:nvPr/>
          </p:nvSpPr>
          <p:spPr>
            <a:xfrm>
              <a:off x="3379615" y="2108945"/>
              <a:ext cx="2268" cy="4947"/>
            </a:xfrm>
            <a:custGeom>
              <a:rect b="b" l="l" r="r" t="t"/>
              <a:pathLst>
                <a:path extrusionOk="0" h="277" w="127">
                  <a:moveTo>
                    <a:pt x="1" y="1"/>
                  </a:moveTo>
                  <a:lnTo>
                    <a:pt x="1" y="1"/>
                  </a:lnTo>
                  <a:cubicBezTo>
                    <a:pt x="26" y="101"/>
                    <a:pt x="76" y="201"/>
                    <a:pt x="126" y="277"/>
                  </a:cubicBezTo>
                  <a:cubicBezTo>
                    <a:pt x="101" y="176"/>
                    <a:pt x="51" y="101"/>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2"/>
            <p:cNvSpPr/>
            <p:nvPr/>
          </p:nvSpPr>
          <p:spPr>
            <a:xfrm>
              <a:off x="3726452" y="2566685"/>
              <a:ext cx="288238" cy="245362"/>
            </a:xfrm>
            <a:custGeom>
              <a:rect b="b" l="l" r="r" t="t"/>
              <a:pathLst>
                <a:path extrusionOk="0" h="13740" w="16141">
                  <a:moveTo>
                    <a:pt x="10635" y="0"/>
                  </a:moveTo>
                  <a:cubicBezTo>
                    <a:pt x="7797" y="0"/>
                    <a:pt x="1" y="13740"/>
                    <a:pt x="1" y="13740"/>
                  </a:cubicBezTo>
                  <a:cubicBezTo>
                    <a:pt x="1" y="13740"/>
                    <a:pt x="16141" y="1584"/>
                    <a:pt x="10853" y="30"/>
                  </a:cubicBezTo>
                  <a:cubicBezTo>
                    <a:pt x="10784" y="10"/>
                    <a:pt x="10711" y="0"/>
                    <a:pt x="1063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2"/>
            <p:cNvSpPr/>
            <p:nvPr/>
          </p:nvSpPr>
          <p:spPr>
            <a:xfrm>
              <a:off x="3726452" y="2664447"/>
              <a:ext cx="330578" cy="147592"/>
            </a:xfrm>
            <a:custGeom>
              <a:rect b="b" l="l" r="r" t="t"/>
              <a:pathLst>
                <a:path extrusionOk="0" h="8265" w="18512">
                  <a:moveTo>
                    <a:pt x="17736" y="0"/>
                  </a:moveTo>
                  <a:cubicBezTo>
                    <a:pt x="14393" y="0"/>
                    <a:pt x="1" y="8265"/>
                    <a:pt x="1" y="8265"/>
                  </a:cubicBezTo>
                  <a:cubicBezTo>
                    <a:pt x="1" y="8265"/>
                    <a:pt x="17369" y="4756"/>
                    <a:pt x="18397" y="671"/>
                  </a:cubicBezTo>
                  <a:cubicBezTo>
                    <a:pt x="18512" y="203"/>
                    <a:pt x="18259" y="0"/>
                    <a:pt x="1773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2"/>
            <p:cNvSpPr/>
            <p:nvPr/>
          </p:nvSpPr>
          <p:spPr>
            <a:xfrm>
              <a:off x="3642761" y="2590005"/>
              <a:ext cx="164718" cy="299024"/>
            </a:xfrm>
            <a:custGeom>
              <a:rect b="b" l="l" r="r" t="t"/>
              <a:pathLst>
                <a:path extrusionOk="0" h="16745" w="9224">
                  <a:moveTo>
                    <a:pt x="6954" y="1"/>
                  </a:moveTo>
                  <a:cubicBezTo>
                    <a:pt x="4732" y="1"/>
                    <a:pt x="1" y="16744"/>
                    <a:pt x="1" y="16744"/>
                  </a:cubicBezTo>
                  <a:cubicBezTo>
                    <a:pt x="1" y="16744"/>
                    <a:pt x="9224" y="203"/>
                    <a:pt x="6993" y="2"/>
                  </a:cubicBezTo>
                  <a:cubicBezTo>
                    <a:pt x="6980" y="1"/>
                    <a:pt x="6967" y="1"/>
                    <a:pt x="695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2"/>
            <p:cNvSpPr/>
            <p:nvPr/>
          </p:nvSpPr>
          <p:spPr>
            <a:xfrm>
              <a:off x="3568033" y="2697856"/>
              <a:ext cx="86055" cy="255612"/>
            </a:xfrm>
            <a:custGeom>
              <a:rect b="b" l="l" r="r" t="t"/>
              <a:pathLst>
                <a:path extrusionOk="0" h="14314" w="4819">
                  <a:moveTo>
                    <a:pt x="3392" y="1"/>
                  </a:moveTo>
                  <a:cubicBezTo>
                    <a:pt x="3207" y="1"/>
                    <a:pt x="2979" y="136"/>
                    <a:pt x="2707" y="429"/>
                  </a:cubicBezTo>
                  <a:cubicBezTo>
                    <a:pt x="326" y="2985"/>
                    <a:pt x="0" y="14313"/>
                    <a:pt x="0" y="14313"/>
                  </a:cubicBezTo>
                  <a:cubicBezTo>
                    <a:pt x="3618" y="8120"/>
                    <a:pt x="4818" y="1"/>
                    <a:pt x="33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2"/>
            <p:cNvSpPr/>
            <p:nvPr/>
          </p:nvSpPr>
          <p:spPr>
            <a:xfrm>
              <a:off x="3435201" y="2764334"/>
              <a:ext cx="129717" cy="263416"/>
            </a:xfrm>
            <a:custGeom>
              <a:rect b="b" l="l" r="r" t="t"/>
              <a:pathLst>
                <a:path extrusionOk="0" h="14751" w="7264">
                  <a:moveTo>
                    <a:pt x="5140" y="1"/>
                  </a:moveTo>
                  <a:cubicBezTo>
                    <a:pt x="3128" y="1"/>
                    <a:pt x="1" y="10966"/>
                    <a:pt x="1525" y="14751"/>
                  </a:cubicBezTo>
                  <a:cubicBezTo>
                    <a:pt x="1525" y="14751"/>
                    <a:pt x="7264" y="465"/>
                    <a:pt x="5259" y="14"/>
                  </a:cubicBezTo>
                  <a:cubicBezTo>
                    <a:pt x="5220" y="5"/>
                    <a:pt x="5180" y="1"/>
                    <a:pt x="51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2"/>
            <p:cNvSpPr/>
            <p:nvPr/>
          </p:nvSpPr>
          <p:spPr>
            <a:xfrm>
              <a:off x="3291209" y="2868239"/>
              <a:ext cx="162289" cy="268720"/>
            </a:xfrm>
            <a:custGeom>
              <a:rect b="b" l="l" r="r" t="t"/>
              <a:pathLst>
                <a:path extrusionOk="0" h="15048" w="9088">
                  <a:moveTo>
                    <a:pt x="7060" y="1"/>
                  </a:moveTo>
                  <a:cubicBezTo>
                    <a:pt x="5079" y="1"/>
                    <a:pt x="1" y="10069"/>
                    <a:pt x="666" y="15047"/>
                  </a:cubicBezTo>
                  <a:cubicBezTo>
                    <a:pt x="666" y="15047"/>
                    <a:pt x="9087" y="385"/>
                    <a:pt x="7157" y="9"/>
                  </a:cubicBezTo>
                  <a:cubicBezTo>
                    <a:pt x="7126" y="4"/>
                    <a:pt x="7093" y="1"/>
                    <a:pt x="706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2"/>
            <p:cNvSpPr/>
            <p:nvPr/>
          </p:nvSpPr>
          <p:spPr>
            <a:xfrm>
              <a:off x="3171074" y="2986767"/>
              <a:ext cx="120413" cy="234773"/>
            </a:xfrm>
            <a:custGeom>
              <a:rect b="b" l="l" r="r" t="t"/>
              <a:pathLst>
                <a:path extrusionOk="0" h="13147" w="6743">
                  <a:moveTo>
                    <a:pt x="5330" y="1"/>
                  </a:moveTo>
                  <a:cubicBezTo>
                    <a:pt x="5256" y="1"/>
                    <a:pt x="5160" y="37"/>
                    <a:pt x="5038" y="113"/>
                  </a:cubicBezTo>
                  <a:cubicBezTo>
                    <a:pt x="2607" y="1642"/>
                    <a:pt x="853" y="8083"/>
                    <a:pt x="1" y="13146"/>
                  </a:cubicBezTo>
                  <a:cubicBezTo>
                    <a:pt x="1" y="13146"/>
                    <a:pt x="6743" y="1"/>
                    <a:pt x="533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2"/>
            <p:cNvSpPr/>
            <p:nvPr/>
          </p:nvSpPr>
          <p:spPr>
            <a:xfrm>
              <a:off x="3000905" y="3057388"/>
              <a:ext cx="170200" cy="258577"/>
            </a:xfrm>
            <a:custGeom>
              <a:rect b="b" l="l" r="r" t="t"/>
              <a:pathLst>
                <a:path extrusionOk="0" h="14480" w="9531">
                  <a:moveTo>
                    <a:pt x="7539" y="1"/>
                  </a:moveTo>
                  <a:cubicBezTo>
                    <a:pt x="5529" y="1"/>
                    <a:pt x="1" y="10097"/>
                    <a:pt x="809" y="14479"/>
                  </a:cubicBezTo>
                  <a:cubicBezTo>
                    <a:pt x="809" y="14479"/>
                    <a:pt x="9531" y="519"/>
                    <a:pt x="7676" y="18"/>
                  </a:cubicBezTo>
                  <a:cubicBezTo>
                    <a:pt x="7632" y="6"/>
                    <a:pt x="7586" y="1"/>
                    <a:pt x="75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2"/>
            <p:cNvSpPr/>
            <p:nvPr/>
          </p:nvSpPr>
          <p:spPr>
            <a:xfrm>
              <a:off x="3642761" y="2835330"/>
              <a:ext cx="270488" cy="59626"/>
            </a:xfrm>
            <a:custGeom>
              <a:rect b="b" l="l" r="r" t="t"/>
              <a:pathLst>
                <a:path extrusionOk="0" h="3339" w="15147">
                  <a:moveTo>
                    <a:pt x="14084" y="0"/>
                  </a:moveTo>
                  <a:cubicBezTo>
                    <a:pt x="10676" y="0"/>
                    <a:pt x="1" y="3005"/>
                    <a:pt x="1" y="3005"/>
                  </a:cubicBezTo>
                  <a:cubicBezTo>
                    <a:pt x="1129" y="3237"/>
                    <a:pt x="2407" y="3338"/>
                    <a:pt x="3729" y="3338"/>
                  </a:cubicBezTo>
                  <a:cubicBezTo>
                    <a:pt x="8985" y="3338"/>
                    <a:pt x="14953" y="1741"/>
                    <a:pt x="15114" y="399"/>
                  </a:cubicBezTo>
                  <a:cubicBezTo>
                    <a:pt x="15147" y="118"/>
                    <a:pt x="14757" y="0"/>
                    <a:pt x="1408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2"/>
            <p:cNvSpPr/>
            <p:nvPr/>
          </p:nvSpPr>
          <p:spPr>
            <a:xfrm>
              <a:off x="3568033" y="2924396"/>
              <a:ext cx="258362" cy="44590"/>
            </a:xfrm>
            <a:custGeom>
              <a:rect b="b" l="l" r="r" t="t"/>
              <a:pathLst>
                <a:path extrusionOk="0" h="2497" w="14468">
                  <a:moveTo>
                    <a:pt x="11825" y="1"/>
                  </a:moveTo>
                  <a:cubicBezTo>
                    <a:pt x="7945" y="1"/>
                    <a:pt x="0" y="1626"/>
                    <a:pt x="0" y="1626"/>
                  </a:cubicBezTo>
                  <a:cubicBezTo>
                    <a:pt x="1892" y="2249"/>
                    <a:pt x="4123" y="2496"/>
                    <a:pt x="6239" y="2496"/>
                  </a:cubicBezTo>
                  <a:cubicBezTo>
                    <a:pt x="10599" y="2496"/>
                    <a:pt x="14468" y="1444"/>
                    <a:pt x="13860" y="448"/>
                  </a:cubicBezTo>
                  <a:cubicBezTo>
                    <a:pt x="13669" y="127"/>
                    <a:pt x="12904" y="1"/>
                    <a:pt x="1182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2"/>
            <p:cNvSpPr/>
            <p:nvPr/>
          </p:nvSpPr>
          <p:spPr>
            <a:xfrm>
              <a:off x="3462414" y="3002695"/>
              <a:ext cx="266166" cy="41644"/>
            </a:xfrm>
            <a:custGeom>
              <a:rect b="b" l="l" r="r" t="t"/>
              <a:pathLst>
                <a:path extrusionOk="0" h="2332" w="14905">
                  <a:moveTo>
                    <a:pt x="11649" y="1"/>
                  </a:moveTo>
                  <a:cubicBezTo>
                    <a:pt x="7802" y="1"/>
                    <a:pt x="1" y="1402"/>
                    <a:pt x="1" y="1402"/>
                  </a:cubicBezTo>
                  <a:cubicBezTo>
                    <a:pt x="1511" y="2077"/>
                    <a:pt x="3450" y="2332"/>
                    <a:pt x="5389" y="2332"/>
                  </a:cubicBezTo>
                  <a:cubicBezTo>
                    <a:pt x="10142" y="2332"/>
                    <a:pt x="14904" y="804"/>
                    <a:pt x="13409" y="199"/>
                  </a:cubicBezTo>
                  <a:cubicBezTo>
                    <a:pt x="13053" y="59"/>
                    <a:pt x="12433" y="1"/>
                    <a:pt x="116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2"/>
            <p:cNvSpPr/>
            <p:nvPr/>
          </p:nvSpPr>
          <p:spPr>
            <a:xfrm>
              <a:off x="3303102" y="3096403"/>
              <a:ext cx="263702" cy="44804"/>
            </a:xfrm>
            <a:custGeom>
              <a:rect b="b" l="l" r="r" t="t"/>
              <a:pathLst>
                <a:path extrusionOk="0" h="2509" w="14767">
                  <a:moveTo>
                    <a:pt x="12633" y="1"/>
                  </a:moveTo>
                  <a:cubicBezTo>
                    <a:pt x="9092" y="1"/>
                    <a:pt x="0" y="2269"/>
                    <a:pt x="0" y="2269"/>
                  </a:cubicBezTo>
                  <a:cubicBezTo>
                    <a:pt x="907" y="2436"/>
                    <a:pt x="2031" y="2508"/>
                    <a:pt x="3245" y="2508"/>
                  </a:cubicBezTo>
                  <a:cubicBezTo>
                    <a:pt x="8241" y="2508"/>
                    <a:pt x="14767" y="1277"/>
                    <a:pt x="13960" y="289"/>
                  </a:cubicBezTo>
                  <a:cubicBezTo>
                    <a:pt x="13797" y="86"/>
                    <a:pt x="13320" y="1"/>
                    <a:pt x="1263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2"/>
            <p:cNvSpPr/>
            <p:nvPr/>
          </p:nvSpPr>
          <p:spPr>
            <a:xfrm>
              <a:off x="3171074" y="3184398"/>
              <a:ext cx="284666" cy="49965"/>
            </a:xfrm>
            <a:custGeom>
              <a:rect b="b" l="l" r="r" t="t"/>
              <a:pathLst>
                <a:path extrusionOk="0" h="2798" w="15941">
                  <a:moveTo>
                    <a:pt x="13862" y="0"/>
                  </a:moveTo>
                  <a:cubicBezTo>
                    <a:pt x="10087" y="0"/>
                    <a:pt x="1" y="2078"/>
                    <a:pt x="1" y="2078"/>
                  </a:cubicBezTo>
                  <a:cubicBezTo>
                    <a:pt x="1326" y="2593"/>
                    <a:pt x="3039" y="2797"/>
                    <a:pt x="4835" y="2797"/>
                  </a:cubicBezTo>
                  <a:cubicBezTo>
                    <a:pt x="10035" y="2797"/>
                    <a:pt x="15940" y="1087"/>
                    <a:pt x="15214" y="248"/>
                  </a:cubicBezTo>
                  <a:cubicBezTo>
                    <a:pt x="15059" y="74"/>
                    <a:pt x="14572" y="0"/>
                    <a:pt x="1386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2"/>
            <p:cNvSpPr/>
            <p:nvPr/>
          </p:nvSpPr>
          <p:spPr>
            <a:xfrm>
              <a:off x="3015333" y="3278571"/>
              <a:ext cx="279148" cy="59215"/>
            </a:xfrm>
            <a:custGeom>
              <a:rect b="b" l="l" r="r" t="t"/>
              <a:pathLst>
                <a:path extrusionOk="0" h="3316" w="15632">
                  <a:moveTo>
                    <a:pt x="13467" y="1"/>
                  </a:moveTo>
                  <a:cubicBezTo>
                    <a:pt x="9865" y="1"/>
                    <a:pt x="1" y="2092"/>
                    <a:pt x="1" y="2092"/>
                  </a:cubicBezTo>
                  <a:cubicBezTo>
                    <a:pt x="1389" y="2980"/>
                    <a:pt x="3195" y="3316"/>
                    <a:pt x="5066" y="3316"/>
                  </a:cubicBezTo>
                  <a:cubicBezTo>
                    <a:pt x="10115" y="3316"/>
                    <a:pt x="15632" y="864"/>
                    <a:pt x="14663" y="188"/>
                  </a:cubicBezTo>
                  <a:cubicBezTo>
                    <a:pt x="14479" y="57"/>
                    <a:pt x="14057" y="1"/>
                    <a:pt x="134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2"/>
            <p:cNvSpPr/>
            <p:nvPr/>
          </p:nvSpPr>
          <p:spPr>
            <a:xfrm>
              <a:off x="2835879" y="2805457"/>
              <a:ext cx="897822" cy="606476"/>
            </a:xfrm>
            <a:custGeom>
              <a:rect b="b" l="l" r="r" t="t"/>
              <a:pathLst>
                <a:path extrusionOk="0" h="33962" w="50277">
                  <a:moveTo>
                    <a:pt x="49886" y="1"/>
                  </a:moveTo>
                  <a:cubicBezTo>
                    <a:pt x="49784" y="1"/>
                    <a:pt x="49678" y="38"/>
                    <a:pt x="49600" y="117"/>
                  </a:cubicBezTo>
                  <a:cubicBezTo>
                    <a:pt x="38497" y="11571"/>
                    <a:pt x="4888" y="32122"/>
                    <a:pt x="326" y="33225"/>
                  </a:cubicBezTo>
                  <a:cubicBezTo>
                    <a:pt x="126" y="33275"/>
                    <a:pt x="1" y="33476"/>
                    <a:pt x="51" y="33676"/>
                  </a:cubicBezTo>
                  <a:cubicBezTo>
                    <a:pt x="51" y="33751"/>
                    <a:pt x="101" y="33826"/>
                    <a:pt x="151" y="33877"/>
                  </a:cubicBezTo>
                  <a:cubicBezTo>
                    <a:pt x="226" y="33933"/>
                    <a:pt x="315" y="33961"/>
                    <a:pt x="408" y="33961"/>
                  </a:cubicBezTo>
                  <a:cubicBezTo>
                    <a:pt x="439" y="33961"/>
                    <a:pt x="471" y="33958"/>
                    <a:pt x="502" y="33952"/>
                  </a:cubicBezTo>
                  <a:cubicBezTo>
                    <a:pt x="5113" y="32824"/>
                    <a:pt x="38973" y="12147"/>
                    <a:pt x="50151" y="618"/>
                  </a:cubicBezTo>
                  <a:cubicBezTo>
                    <a:pt x="50277" y="493"/>
                    <a:pt x="50277" y="242"/>
                    <a:pt x="50126" y="92"/>
                  </a:cubicBezTo>
                  <a:cubicBezTo>
                    <a:pt x="50066" y="32"/>
                    <a:pt x="49978" y="1"/>
                    <a:pt x="4988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2"/>
            <p:cNvSpPr/>
            <p:nvPr/>
          </p:nvSpPr>
          <p:spPr>
            <a:xfrm>
              <a:off x="3717953" y="3084993"/>
              <a:ext cx="237790" cy="105645"/>
            </a:xfrm>
            <a:custGeom>
              <a:rect b="b" l="l" r="r" t="t"/>
              <a:pathLst>
                <a:path extrusionOk="0" h="5916" w="13316">
                  <a:moveTo>
                    <a:pt x="12508" y="1"/>
                  </a:moveTo>
                  <a:cubicBezTo>
                    <a:pt x="9765" y="1"/>
                    <a:pt x="0" y="5916"/>
                    <a:pt x="0" y="5916"/>
                  </a:cubicBezTo>
                  <a:cubicBezTo>
                    <a:pt x="0" y="5916"/>
                    <a:pt x="12457" y="3886"/>
                    <a:pt x="13183" y="778"/>
                  </a:cubicBezTo>
                  <a:cubicBezTo>
                    <a:pt x="13315" y="230"/>
                    <a:pt x="13047" y="1"/>
                    <a:pt x="1250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2"/>
            <p:cNvSpPr/>
            <p:nvPr/>
          </p:nvSpPr>
          <p:spPr>
            <a:xfrm>
              <a:off x="3517911" y="3061602"/>
              <a:ext cx="261737" cy="178718"/>
            </a:xfrm>
            <a:custGeom>
              <a:rect b="b" l="l" r="r" t="t"/>
              <a:pathLst>
                <a:path extrusionOk="0" h="10008" w="14657">
                  <a:moveTo>
                    <a:pt x="14379" y="1"/>
                  </a:moveTo>
                  <a:cubicBezTo>
                    <a:pt x="12415" y="1"/>
                    <a:pt x="0" y="10008"/>
                    <a:pt x="0" y="10008"/>
                  </a:cubicBezTo>
                  <a:cubicBezTo>
                    <a:pt x="4261" y="8178"/>
                    <a:pt x="14436" y="2539"/>
                    <a:pt x="14637" y="283"/>
                  </a:cubicBezTo>
                  <a:cubicBezTo>
                    <a:pt x="14656" y="89"/>
                    <a:pt x="14564" y="1"/>
                    <a:pt x="143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2"/>
            <p:cNvSpPr/>
            <p:nvPr/>
          </p:nvSpPr>
          <p:spPr>
            <a:xfrm>
              <a:off x="3334421" y="3078101"/>
              <a:ext cx="243255" cy="200718"/>
            </a:xfrm>
            <a:custGeom>
              <a:rect b="b" l="l" r="r" t="t"/>
              <a:pathLst>
                <a:path extrusionOk="0" h="11240" w="13622">
                  <a:moveTo>
                    <a:pt x="13274" y="0"/>
                  </a:moveTo>
                  <a:cubicBezTo>
                    <a:pt x="12249" y="0"/>
                    <a:pt x="8815" y="3403"/>
                    <a:pt x="5991" y="5800"/>
                  </a:cubicBezTo>
                  <a:cubicBezTo>
                    <a:pt x="2482" y="8733"/>
                    <a:pt x="1" y="11239"/>
                    <a:pt x="1" y="11239"/>
                  </a:cubicBezTo>
                  <a:cubicBezTo>
                    <a:pt x="7269" y="8908"/>
                    <a:pt x="13234" y="2868"/>
                    <a:pt x="13560" y="612"/>
                  </a:cubicBezTo>
                  <a:cubicBezTo>
                    <a:pt x="13621" y="186"/>
                    <a:pt x="13513" y="0"/>
                    <a:pt x="1327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2"/>
            <p:cNvSpPr/>
            <p:nvPr/>
          </p:nvSpPr>
          <p:spPr>
            <a:xfrm>
              <a:off x="3485680" y="3239180"/>
              <a:ext cx="317256" cy="51465"/>
            </a:xfrm>
            <a:custGeom>
              <a:rect b="b" l="l" r="r" t="t"/>
              <a:pathLst>
                <a:path extrusionOk="0" h="2882" w="17766">
                  <a:moveTo>
                    <a:pt x="5491" y="0"/>
                  </a:moveTo>
                  <a:cubicBezTo>
                    <a:pt x="3377" y="0"/>
                    <a:pt x="1386" y="145"/>
                    <a:pt x="1" y="464"/>
                  </a:cubicBezTo>
                  <a:cubicBezTo>
                    <a:pt x="4912" y="1151"/>
                    <a:pt x="11209" y="2881"/>
                    <a:pt x="14278" y="2881"/>
                  </a:cubicBezTo>
                  <a:cubicBezTo>
                    <a:pt x="15014" y="2881"/>
                    <a:pt x="15565" y="2782"/>
                    <a:pt x="15866" y="2544"/>
                  </a:cubicBezTo>
                  <a:cubicBezTo>
                    <a:pt x="17766" y="1046"/>
                    <a:pt x="11180" y="0"/>
                    <a:pt x="54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2"/>
            <p:cNvSpPr/>
            <p:nvPr/>
          </p:nvSpPr>
          <p:spPr>
            <a:xfrm>
              <a:off x="3312048" y="3283249"/>
              <a:ext cx="296292" cy="74394"/>
            </a:xfrm>
            <a:custGeom>
              <a:rect b="b" l="l" r="r" t="t"/>
              <a:pathLst>
                <a:path extrusionOk="0" h="4166" w="16592">
                  <a:moveTo>
                    <a:pt x="0" y="1"/>
                  </a:moveTo>
                  <a:lnTo>
                    <a:pt x="0" y="1"/>
                  </a:lnTo>
                  <a:cubicBezTo>
                    <a:pt x="5924" y="2743"/>
                    <a:pt x="11491" y="4166"/>
                    <a:pt x="14365" y="4166"/>
                  </a:cubicBezTo>
                  <a:cubicBezTo>
                    <a:pt x="15589" y="4166"/>
                    <a:pt x="16324" y="3908"/>
                    <a:pt x="16391" y="3384"/>
                  </a:cubicBezTo>
                  <a:cubicBezTo>
                    <a:pt x="16592" y="1630"/>
                    <a:pt x="1"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2"/>
            <p:cNvSpPr/>
            <p:nvPr/>
          </p:nvSpPr>
          <p:spPr>
            <a:xfrm>
              <a:off x="3131254" y="3124545"/>
              <a:ext cx="270327" cy="188272"/>
            </a:xfrm>
            <a:custGeom>
              <a:rect b="b" l="l" r="r" t="t"/>
              <a:pathLst>
                <a:path extrusionOk="0" h="10543" w="15138">
                  <a:moveTo>
                    <a:pt x="13441" y="1"/>
                  </a:moveTo>
                  <a:cubicBezTo>
                    <a:pt x="11290" y="1"/>
                    <a:pt x="0" y="10543"/>
                    <a:pt x="0" y="10543"/>
                  </a:cubicBezTo>
                  <a:cubicBezTo>
                    <a:pt x="7970" y="8187"/>
                    <a:pt x="15138" y="844"/>
                    <a:pt x="13634" y="42"/>
                  </a:cubicBezTo>
                  <a:cubicBezTo>
                    <a:pt x="13582" y="14"/>
                    <a:pt x="13517" y="1"/>
                    <a:pt x="1344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2"/>
            <p:cNvSpPr/>
            <p:nvPr/>
          </p:nvSpPr>
          <p:spPr>
            <a:xfrm>
              <a:off x="3131254" y="3312783"/>
              <a:ext cx="334042" cy="102413"/>
            </a:xfrm>
            <a:custGeom>
              <a:rect b="b" l="l" r="r" t="t"/>
              <a:pathLst>
                <a:path extrusionOk="0" h="5735" w="18706">
                  <a:moveTo>
                    <a:pt x="0" y="1"/>
                  </a:moveTo>
                  <a:cubicBezTo>
                    <a:pt x="0" y="1"/>
                    <a:pt x="5589" y="3209"/>
                    <a:pt x="10526" y="4412"/>
                  </a:cubicBezTo>
                  <a:cubicBezTo>
                    <a:pt x="13557" y="5154"/>
                    <a:pt x="16120" y="5734"/>
                    <a:pt x="17480" y="5734"/>
                  </a:cubicBezTo>
                  <a:cubicBezTo>
                    <a:pt x="18325" y="5734"/>
                    <a:pt x="18705" y="5511"/>
                    <a:pt x="18446" y="4963"/>
                  </a:cubicBezTo>
                  <a:cubicBezTo>
                    <a:pt x="17745" y="3510"/>
                    <a:pt x="1"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2"/>
            <p:cNvSpPr/>
            <p:nvPr/>
          </p:nvSpPr>
          <p:spPr>
            <a:xfrm>
              <a:off x="2965211" y="3167774"/>
              <a:ext cx="228719" cy="163396"/>
            </a:xfrm>
            <a:custGeom>
              <a:rect b="b" l="l" r="r" t="t"/>
              <a:pathLst>
                <a:path extrusionOk="0" h="9150" w="12808">
                  <a:moveTo>
                    <a:pt x="11295" y="0"/>
                  </a:moveTo>
                  <a:cubicBezTo>
                    <a:pt x="10119" y="0"/>
                    <a:pt x="8288" y="1659"/>
                    <a:pt x="5464" y="4187"/>
                  </a:cubicBezTo>
                  <a:cubicBezTo>
                    <a:pt x="2357" y="6969"/>
                    <a:pt x="1" y="9149"/>
                    <a:pt x="1" y="9149"/>
                  </a:cubicBezTo>
                  <a:cubicBezTo>
                    <a:pt x="6718" y="7119"/>
                    <a:pt x="12808" y="428"/>
                    <a:pt x="11630" y="52"/>
                  </a:cubicBezTo>
                  <a:cubicBezTo>
                    <a:pt x="11525" y="17"/>
                    <a:pt x="11413" y="0"/>
                    <a:pt x="1129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2"/>
            <p:cNvSpPr/>
            <p:nvPr/>
          </p:nvSpPr>
          <p:spPr>
            <a:xfrm>
              <a:off x="2835432" y="3202343"/>
              <a:ext cx="227380" cy="135092"/>
            </a:xfrm>
            <a:custGeom>
              <a:rect b="b" l="l" r="r" t="t"/>
              <a:pathLst>
                <a:path extrusionOk="0" h="7565" w="12733">
                  <a:moveTo>
                    <a:pt x="11271" y="0"/>
                  </a:moveTo>
                  <a:cubicBezTo>
                    <a:pt x="9358" y="0"/>
                    <a:pt x="1" y="7564"/>
                    <a:pt x="1" y="7564"/>
                  </a:cubicBezTo>
                  <a:cubicBezTo>
                    <a:pt x="4788" y="6537"/>
                    <a:pt x="12732" y="747"/>
                    <a:pt x="11479" y="45"/>
                  </a:cubicBezTo>
                  <a:cubicBezTo>
                    <a:pt x="11425" y="15"/>
                    <a:pt x="11355" y="0"/>
                    <a:pt x="1127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2"/>
            <p:cNvSpPr/>
            <p:nvPr/>
          </p:nvSpPr>
          <p:spPr>
            <a:xfrm>
              <a:off x="2965211" y="3331139"/>
              <a:ext cx="332328" cy="112467"/>
            </a:xfrm>
            <a:custGeom>
              <a:rect b="b" l="l" r="r" t="t"/>
              <a:pathLst>
                <a:path extrusionOk="0" h="6298" w="18610">
                  <a:moveTo>
                    <a:pt x="1" y="0"/>
                  </a:moveTo>
                  <a:cubicBezTo>
                    <a:pt x="2908" y="3083"/>
                    <a:pt x="12482" y="6166"/>
                    <a:pt x="15715" y="6291"/>
                  </a:cubicBezTo>
                  <a:cubicBezTo>
                    <a:pt x="15812" y="6296"/>
                    <a:pt x="15901" y="6298"/>
                    <a:pt x="15981" y="6298"/>
                  </a:cubicBezTo>
                  <a:cubicBezTo>
                    <a:pt x="18610" y="6298"/>
                    <a:pt x="12706" y="3966"/>
                    <a:pt x="8572" y="2507"/>
                  </a:cubicBezTo>
                  <a:cubicBezTo>
                    <a:pt x="4312" y="1003"/>
                    <a:pt x="1" y="0"/>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2"/>
            <p:cNvSpPr/>
            <p:nvPr/>
          </p:nvSpPr>
          <p:spPr>
            <a:xfrm>
              <a:off x="2835432" y="3337407"/>
              <a:ext cx="220665" cy="98931"/>
            </a:xfrm>
            <a:custGeom>
              <a:rect b="b" l="l" r="r" t="t"/>
              <a:pathLst>
                <a:path extrusionOk="0" h="5540" w="12357">
                  <a:moveTo>
                    <a:pt x="1" y="0"/>
                  </a:moveTo>
                  <a:cubicBezTo>
                    <a:pt x="3000" y="3633"/>
                    <a:pt x="8063" y="5539"/>
                    <a:pt x="10272" y="5539"/>
                  </a:cubicBezTo>
                  <a:cubicBezTo>
                    <a:pt x="10684" y="5539"/>
                    <a:pt x="10997" y="5473"/>
                    <a:pt x="11179" y="5339"/>
                  </a:cubicBezTo>
                  <a:cubicBezTo>
                    <a:pt x="12356" y="4461"/>
                    <a:pt x="1" y="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2"/>
            <p:cNvSpPr/>
            <p:nvPr/>
          </p:nvSpPr>
          <p:spPr>
            <a:xfrm>
              <a:off x="2723100" y="3216432"/>
              <a:ext cx="235880" cy="117860"/>
            </a:xfrm>
            <a:custGeom>
              <a:rect b="b" l="l" r="r" t="t"/>
              <a:pathLst>
                <a:path extrusionOk="0" h="6600" w="13209">
                  <a:moveTo>
                    <a:pt x="11102" y="0"/>
                  </a:moveTo>
                  <a:cubicBezTo>
                    <a:pt x="8754" y="0"/>
                    <a:pt x="1" y="6600"/>
                    <a:pt x="1" y="6600"/>
                  </a:cubicBezTo>
                  <a:cubicBezTo>
                    <a:pt x="6292" y="5146"/>
                    <a:pt x="13209" y="610"/>
                    <a:pt x="11354" y="33"/>
                  </a:cubicBezTo>
                  <a:cubicBezTo>
                    <a:pt x="11281" y="11"/>
                    <a:pt x="11197" y="0"/>
                    <a:pt x="1110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2"/>
            <p:cNvSpPr/>
            <p:nvPr/>
          </p:nvSpPr>
          <p:spPr>
            <a:xfrm>
              <a:off x="2673870" y="3183702"/>
              <a:ext cx="1051342" cy="160610"/>
            </a:xfrm>
            <a:custGeom>
              <a:rect b="b" l="l" r="r" t="t"/>
              <a:pathLst>
                <a:path extrusionOk="0" h="8994" w="58874">
                  <a:moveTo>
                    <a:pt x="58453" y="1"/>
                  </a:moveTo>
                  <a:cubicBezTo>
                    <a:pt x="58426" y="1"/>
                    <a:pt x="58398" y="4"/>
                    <a:pt x="58372" y="12"/>
                  </a:cubicBezTo>
                  <a:cubicBezTo>
                    <a:pt x="58039" y="101"/>
                    <a:pt x="28835" y="8235"/>
                    <a:pt x="7932" y="8235"/>
                  </a:cubicBezTo>
                  <a:cubicBezTo>
                    <a:pt x="5270" y="8235"/>
                    <a:pt x="2743" y="8104"/>
                    <a:pt x="427" y="7806"/>
                  </a:cubicBezTo>
                  <a:cubicBezTo>
                    <a:pt x="412" y="7804"/>
                    <a:pt x="398" y="7804"/>
                    <a:pt x="383" y="7804"/>
                  </a:cubicBezTo>
                  <a:cubicBezTo>
                    <a:pt x="202" y="7804"/>
                    <a:pt x="49" y="7946"/>
                    <a:pt x="26" y="8132"/>
                  </a:cubicBezTo>
                  <a:cubicBezTo>
                    <a:pt x="1" y="8257"/>
                    <a:pt x="26" y="8358"/>
                    <a:pt x="101" y="8433"/>
                  </a:cubicBezTo>
                  <a:cubicBezTo>
                    <a:pt x="176" y="8508"/>
                    <a:pt x="251" y="8533"/>
                    <a:pt x="327" y="8558"/>
                  </a:cubicBezTo>
                  <a:cubicBezTo>
                    <a:pt x="2669" y="8860"/>
                    <a:pt x="5225" y="8993"/>
                    <a:pt x="7916" y="8993"/>
                  </a:cubicBezTo>
                  <a:cubicBezTo>
                    <a:pt x="28948" y="8993"/>
                    <a:pt x="58239" y="827"/>
                    <a:pt x="58573" y="739"/>
                  </a:cubicBezTo>
                  <a:cubicBezTo>
                    <a:pt x="58748" y="688"/>
                    <a:pt x="58873" y="488"/>
                    <a:pt x="58823" y="287"/>
                  </a:cubicBezTo>
                  <a:cubicBezTo>
                    <a:pt x="58781" y="117"/>
                    <a:pt x="58611" y="1"/>
                    <a:pt x="5845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2"/>
            <p:cNvSpPr/>
            <p:nvPr/>
          </p:nvSpPr>
          <p:spPr>
            <a:xfrm>
              <a:off x="789729" y="3025908"/>
              <a:ext cx="223862" cy="132074"/>
            </a:xfrm>
            <a:custGeom>
              <a:rect b="b" l="l" r="r" t="t"/>
              <a:pathLst>
                <a:path extrusionOk="0" h="7396" w="12536">
                  <a:moveTo>
                    <a:pt x="641" y="1"/>
                  </a:moveTo>
                  <a:cubicBezTo>
                    <a:pt x="222" y="1"/>
                    <a:pt x="0" y="211"/>
                    <a:pt x="55" y="703"/>
                  </a:cubicBezTo>
                  <a:cubicBezTo>
                    <a:pt x="431" y="3886"/>
                    <a:pt x="12536" y="7395"/>
                    <a:pt x="12536" y="7395"/>
                  </a:cubicBezTo>
                  <a:cubicBezTo>
                    <a:pt x="12536" y="7395"/>
                    <a:pt x="3123" y="1"/>
                    <a:pt x="6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2"/>
            <p:cNvSpPr/>
            <p:nvPr/>
          </p:nvSpPr>
          <p:spPr>
            <a:xfrm>
              <a:off x="966576" y="3023140"/>
              <a:ext cx="239898" cy="208683"/>
            </a:xfrm>
            <a:custGeom>
              <a:rect b="b" l="l" r="r" t="t"/>
              <a:pathLst>
                <a:path extrusionOk="0" h="11686" w="13434">
                  <a:moveTo>
                    <a:pt x="290" y="1"/>
                  </a:moveTo>
                  <a:cubicBezTo>
                    <a:pt x="140" y="1"/>
                    <a:pt x="56" y="82"/>
                    <a:pt x="50" y="257"/>
                  </a:cubicBezTo>
                  <a:cubicBezTo>
                    <a:pt x="0" y="2512"/>
                    <a:pt x="9399" y="9355"/>
                    <a:pt x="13434" y="11685"/>
                  </a:cubicBezTo>
                  <a:cubicBezTo>
                    <a:pt x="13434" y="11685"/>
                    <a:pt x="2091" y="1"/>
                    <a:pt x="29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2"/>
            <p:cNvSpPr/>
            <p:nvPr/>
          </p:nvSpPr>
          <p:spPr>
            <a:xfrm>
              <a:off x="1166011" y="3064120"/>
              <a:ext cx="217683" cy="228112"/>
            </a:xfrm>
            <a:custGeom>
              <a:rect b="b" l="l" r="r" t="t"/>
              <a:pathLst>
                <a:path extrusionOk="0" h="12774" w="12190">
                  <a:moveTo>
                    <a:pt x="315" y="0"/>
                  </a:moveTo>
                  <a:cubicBezTo>
                    <a:pt x="111" y="0"/>
                    <a:pt x="1" y="174"/>
                    <a:pt x="9" y="568"/>
                  </a:cubicBezTo>
                  <a:cubicBezTo>
                    <a:pt x="59" y="2849"/>
                    <a:pt x="5247" y="9591"/>
                    <a:pt x="12190" y="12774"/>
                  </a:cubicBezTo>
                  <a:cubicBezTo>
                    <a:pt x="12190" y="12774"/>
                    <a:pt x="10034" y="9992"/>
                    <a:pt x="6902" y="6634"/>
                  </a:cubicBezTo>
                  <a:cubicBezTo>
                    <a:pt x="4338" y="3863"/>
                    <a:pt x="1279" y="0"/>
                    <a:pt x="3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2"/>
            <p:cNvSpPr/>
            <p:nvPr/>
          </p:nvSpPr>
          <p:spPr>
            <a:xfrm>
              <a:off x="931293" y="3216200"/>
              <a:ext cx="305631" cy="40001"/>
            </a:xfrm>
            <a:custGeom>
              <a:rect b="b" l="l" r="r" t="t"/>
              <a:pathLst>
                <a:path extrusionOk="0" h="2240" w="17115">
                  <a:moveTo>
                    <a:pt x="6011" y="1"/>
                  </a:moveTo>
                  <a:cubicBezTo>
                    <a:pt x="2534" y="1"/>
                    <a:pt x="1" y="490"/>
                    <a:pt x="1124" y="1625"/>
                  </a:cubicBezTo>
                  <a:cubicBezTo>
                    <a:pt x="1581" y="2082"/>
                    <a:pt x="2786" y="2239"/>
                    <a:pt x="4414" y="2239"/>
                  </a:cubicBezTo>
                  <a:cubicBezTo>
                    <a:pt x="7785" y="2239"/>
                    <a:pt x="12974" y="1568"/>
                    <a:pt x="17114" y="1500"/>
                  </a:cubicBezTo>
                  <a:cubicBezTo>
                    <a:pt x="14570" y="565"/>
                    <a:pt x="9746" y="1"/>
                    <a:pt x="60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2"/>
            <p:cNvSpPr/>
            <p:nvPr/>
          </p:nvSpPr>
          <p:spPr>
            <a:xfrm>
              <a:off x="1107550" y="3298409"/>
              <a:ext cx="297631" cy="45126"/>
            </a:xfrm>
            <a:custGeom>
              <a:rect b="b" l="l" r="r" t="t"/>
              <a:pathLst>
                <a:path extrusionOk="0" h="2527" w="16667">
                  <a:moveTo>
                    <a:pt x="13363" y="0"/>
                  </a:moveTo>
                  <a:cubicBezTo>
                    <a:pt x="8504" y="0"/>
                    <a:pt x="0" y="179"/>
                    <a:pt x="0" y="1432"/>
                  </a:cubicBezTo>
                  <a:cubicBezTo>
                    <a:pt x="0" y="2149"/>
                    <a:pt x="1304" y="2527"/>
                    <a:pt x="3450" y="2527"/>
                  </a:cubicBezTo>
                  <a:cubicBezTo>
                    <a:pt x="6559" y="2527"/>
                    <a:pt x="11433" y="1734"/>
                    <a:pt x="16667" y="29"/>
                  </a:cubicBezTo>
                  <a:cubicBezTo>
                    <a:pt x="16667" y="29"/>
                    <a:pt x="15306" y="0"/>
                    <a:pt x="133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2"/>
            <p:cNvSpPr/>
            <p:nvPr/>
          </p:nvSpPr>
          <p:spPr>
            <a:xfrm>
              <a:off x="1333984" y="3134722"/>
              <a:ext cx="247076" cy="215701"/>
            </a:xfrm>
            <a:custGeom>
              <a:rect b="b" l="l" r="r" t="t"/>
              <a:pathLst>
                <a:path extrusionOk="0" h="12079" w="13836">
                  <a:moveTo>
                    <a:pt x="1711" y="0"/>
                  </a:moveTo>
                  <a:cubicBezTo>
                    <a:pt x="1662" y="0"/>
                    <a:pt x="1618" y="8"/>
                    <a:pt x="1580" y="23"/>
                  </a:cubicBezTo>
                  <a:cubicBezTo>
                    <a:pt x="1" y="624"/>
                    <a:pt x="6216" y="8795"/>
                    <a:pt x="13836" y="12078"/>
                  </a:cubicBezTo>
                  <a:cubicBezTo>
                    <a:pt x="13836" y="12078"/>
                    <a:pt x="3691" y="0"/>
                    <a:pt x="17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2"/>
            <p:cNvSpPr/>
            <p:nvPr/>
          </p:nvSpPr>
          <p:spPr>
            <a:xfrm>
              <a:off x="1235793" y="3350388"/>
              <a:ext cx="345275" cy="64805"/>
            </a:xfrm>
            <a:custGeom>
              <a:rect b="b" l="l" r="r" t="t"/>
              <a:pathLst>
                <a:path extrusionOk="0" h="3629" w="19335">
                  <a:moveTo>
                    <a:pt x="19335" y="0"/>
                  </a:moveTo>
                  <a:cubicBezTo>
                    <a:pt x="19334" y="0"/>
                    <a:pt x="1289" y="1354"/>
                    <a:pt x="437" y="2682"/>
                  </a:cubicBezTo>
                  <a:cubicBezTo>
                    <a:pt x="0" y="3376"/>
                    <a:pt x="776" y="3628"/>
                    <a:pt x="2313" y="3628"/>
                  </a:cubicBezTo>
                  <a:cubicBezTo>
                    <a:pt x="3771" y="3628"/>
                    <a:pt x="5916" y="3401"/>
                    <a:pt x="8357" y="3108"/>
                  </a:cubicBezTo>
                  <a:cubicBezTo>
                    <a:pt x="13395" y="2531"/>
                    <a:pt x="19334" y="0"/>
                    <a:pt x="1933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2"/>
            <p:cNvSpPr/>
            <p:nvPr/>
          </p:nvSpPr>
          <p:spPr>
            <a:xfrm>
              <a:off x="1535383" y="3201933"/>
              <a:ext cx="208129" cy="186968"/>
            </a:xfrm>
            <a:custGeom>
              <a:rect b="b" l="l" r="r" t="t"/>
              <a:pathLst>
                <a:path extrusionOk="0" h="10470" w="11655">
                  <a:moveTo>
                    <a:pt x="1402" y="0"/>
                  </a:moveTo>
                  <a:cubicBezTo>
                    <a:pt x="1334" y="0"/>
                    <a:pt x="1268" y="6"/>
                    <a:pt x="1203" y="18"/>
                  </a:cubicBezTo>
                  <a:cubicBezTo>
                    <a:pt x="0" y="244"/>
                    <a:pt x="5238" y="7637"/>
                    <a:pt x="11654" y="10470"/>
                  </a:cubicBezTo>
                  <a:cubicBezTo>
                    <a:pt x="11654" y="10470"/>
                    <a:pt x="9599" y="8013"/>
                    <a:pt x="6842" y="4881"/>
                  </a:cubicBezTo>
                  <a:cubicBezTo>
                    <a:pt x="4231" y="1890"/>
                    <a:pt x="2609" y="0"/>
                    <a:pt x="140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2"/>
            <p:cNvSpPr/>
            <p:nvPr/>
          </p:nvSpPr>
          <p:spPr>
            <a:xfrm>
              <a:off x="1660679" y="3251965"/>
              <a:ext cx="211272" cy="158860"/>
            </a:xfrm>
            <a:custGeom>
              <a:rect b="b" l="l" r="r" t="t"/>
              <a:pathLst>
                <a:path extrusionOk="0" h="8896" w="11831">
                  <a:moveTo>
                    <a:pt x="1486" y="0"/>
                  </a:moveTo>
                  <a:cubicBezTo>
                    <a:pt x="1436" y="0"/>
                    <a:pt x="1392" y="8"/>
                    <a:pt x="1354" y="23"/>
                  </a:cubicBezTo>
                  <a:cubicBezTo>
                    <a:pt x="1" y="575"/>
                    <a:pt x="7194" y="7292"/>
                    <a:pt x="11830" y="8896"/>
                  </a:cubicBezTo>
                  <a:cubicBezTo>
                    <a:pt x="11830" y="8896"/>
                    <a:pt x="3195" y="0"/>
                    <a:pt x="148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2"/>
            <p:cNvSpPr/>
            <p:nvPr/>
          </p:nvSpPr>
          <p:spPr>
            <a:xfrm>
              <a:off x="1393516" y="3388868"/>
              <a:ext cx="350007" cy="77841"/>
            </a:xfrm>
            <a:custGeom>
              <a:rect b="b" l="l" r="r" t="t"/>
              <a:pathLst>
                <a:path extrusionOk="0" h="4359" w="19600">
                  <a:moveTo>
                    <a:pt x="19599" y="1"/>
                  </a:moveTo>
                  <a:cubicBezTo>
                    <a:pt x="19599" y="1"/>
                    <a:pt x="15213" y="452"/>
                    <a:pt x="10802" y="1429"/>
                  </a:cubicBezTo>
                  <a:cubicBezTo>
                    <a:pt x="6391" y="2432"/>
                    <a:pt x="0" y="4086"/>
                    <a:pt x="3233" y="4336"/>
                  </a:cubicBezTo>
                  <a:cubicBezTo>
                    <a:pt x="3429" y="4351"/>
                    <a:pt x="3647" y="4359"/>
                    <a:pt x="3887" y="4359"/>
                  </a:cubicBezTo>
                  <a:cubicBezTo>
                    <a:pt x="7648" y="4359"/>
                    <a:pt x="16536" y="2545"/>
                    <a:pt x="1959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2"/>
            <p:cNvSpPr/>
            <p:nvPr/>
          </p:nvSpPr>
          <p:spPr>
            <a:xfrm>
              <a:off x="1642787" y="3410795"/>
              <a:ext cx="229165" cy="76591"/>
            </a:xfrm>
            <a:custGeom>
              <a:rect b="b" l="l" r="r" t="t"/>
              <a:pathLst>
                <a:path extrusionOk="0" h="4289" w="12833">
                  <a:moveTo>
                    <a:pt x="12832" y="1"/>
                  </a:moveTo>
                  <a:cubicBezTo>
                    <a:pt x="12832" y="1"/>
                    <a:pt x="0" y="2933"/>
                    <a:pt x="1078" y="3935"/>
                  </a:cubicBezTo>
                  <a:cubicBezTo>
                    <a:pt x="1322" y="4168"/>
                    <a:pt x="1867" y="4289"/>
                    <a:pt x="2610" y="4289"/>
                  </a:cubicBezTo>
                  <a:cubicBezTo>
                    <a:pt x="5072" y="4289"/>
                    <a:pt x="9714" y="2965"/>
                    <a:pt x="1283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2"/>
            <p:cNvSpPr/>
            <p:nvPr/>
          </p:nvSpPr>
          <p:spPr>
            <a:xfrm>
              <a:off x="1762727" y="3279928"/>
              <a:ext cx="221112" cy="141199"/>
            </a:xfrm>
            <a:custGeom>
              <a:rect b="b" l="l" r="r" t="t"/>
              <a:pathLst>
                <a:path extrusionOk="0" h="7907" w="12382">
                  <a:moveTo>
                    <a:pt x="2034" y="0"/>
                  </a:moveTo>
                  <a:cubicBezTo>
                    <a:pt x="1988" y="0"/>
                    <a:pt x="1945" y="4"/>
                    <a:pt x="1905" y="11"/>
                  </a:cubicBezTo>
                  <a:cubicBezTo>
                    <a:pt x="0" y="362"/>
                    <a:pt x="6316" y="5701"/>
                    <a:pt x="12381" y="7906"/>
                  </a:cubicBezTo>
                  <a:cubicBezTo>
                    <a:pt x="12381" y="7906"/>
                    <a:pt x="4187" y="0"/>
                    <a:pt x="203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2"/>
            <p:cNvSpPr/>
            <p:nvPr/>
          </p:nvSpPr>
          <p:spPr>
            <a:xfrm>
              <a:off x="1005949" y="3151418"/>
              <a:ext cx="1027163" cy="277327"/>
            </a:xfrm>
            <a:custGeom>
              <a:rect b="b" l="l" r="r" t="t"/>
              <a:pathLst>
                <a:path extrusionOk="0" h="15530" w="57520">
                  <a:moveTo>
                    <a:pt x="419" y="1"/>
                  </a:moveTo>
                  <a:cubicBezTo>
                    <a:pt x="278" y="1"/>
                    <a:pt x="156" y="94"/>
                    <a:pt x="101" y="241"/>
                  </a:cubicBezTo>
                  <a:cubicBezTo>
                    <a:pt x="1" y="416"/>
                    <a:pt x="101" y="642"/>
                    <a:pt x="302" y="717"/>
                  </a:cubicBezTo>
                  <a:cubicBezTo>
                    <a:pt x="651" y="867"/>
                    <a:pt x="36041" y="15530"/>
                    <a:pt x="56880" y="15530"/>
                  </a:cubicBezTo>
                  <a:cubicBezTo>
                    <a:pt x="56968" y="15530"/>
                    <a:pt x="57056" y="15530"/>
                    <a:pt x="57144" y="15529"/>
                  </a:cubicBezTo>
                  <a:cubicBezTo>
                    <a:pt x="57219" y="15529"/>
                    <a:pt x="57294" y="15479"/>
                    <a:pt x="57370" y="15454"/>
                  </a:cubicBezTo>
                  <a:cubicBezTo>
                    <a:pt x="57445" y="15379"/>
                    <a:pt x="57520" y="15278"/>
                    <a:pt x="57520" y="15153"/>
                  </a:cubicBezTo>
                  <a:cubicBezTo>
                    <a:pt x="57520" y="14928"/>
                    <a:pt x="57345" y="14777"/>
                    <a:pt x="57144" y="14777"/>
                  </a:cubicBezTo>
                  <a:cubicBezTo>
                    <a:pt x="57057" y="14778"/>
                    <a:pt x="56969" y="14778"/>
                    <a:pt x="56881" y="14778"/>
                  </a:cubicBezTo>
                  <a:cubicBezTo>
                    <a:pt x="36192" y="14778"/>
                    <a:pt x="927" y="165"/>
                    <a:pt x="577" y="40"/>
                  </a:cubicBezTo>
                  <a:cubicBezTo>
                    <a:pt x="524" y="13"/>
                    <a:pt x="470" y="1"/>
                    <a:pt x="41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2"/>
            <p:cNvSpPr/>
            <p:nvPr/>
          </p:nvSpPr>
          <p:spPr>
            <a:xfrm>
              <a:off x="772802" y="2346556"/>
              <a:ext cx="233630" cy="281559"/>
            </a:xfrm>
            <a:custGeom>
              <a:rect b="b" l="l" r="r" t="t"/>
              <a:pathLst>
                <a:path extrusionOk="0" h="15767" w="13083">
                  <a:moveTo>
                    <a:pt x="5534" y="1"/>
                  </a:moveTo>
                  <a:cubicBezTo>
                    <a:pt x="5519" y="1"/>
                    <a:pt x="5504" y="1"/>
                    <a:pt x="5489" y="2"/>
                  </a:cubicBezTo>
                  <a:cubicBezTo>
                    <a:pt x="0" y="353"/>
                    <a:pt x="13083" y="15767"/>
                    <a:pt x="13083" y="15767"/>
                  </a:cubicBezTo>
                  <a:cubicBezTo>
                    <a:pt x="13083" y="15767"/>
                    <a:pt x="8274" y="1"/>
                    <a:pt x="5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2"/>
            <p:cNvSpPr/>
            <p:nvPr/>
          </p:nvSpPr>
          <p:spPr>
            <a:xfrm>
              <a:off x="715769" y="2413695"/>
              <a:ext cx="290667" cy="214415"/>
            </a:xfrm>
            <a:custGeom>
              <a:rect b="b" l="l" r="r" t="t"/>
              <a:pathLst>
                <a:path extrusionOk="0" h="12007" w="16277">
                  <a:moveTo>
                    <a:pt x="500" y="1"/>
                  </a:moveTo>
                  <a:cubicBezTo>
                    <a:pt x="176" y="1"/>
                    <a:pt x="0" y="171"/>
                    <a:pt x="11" y="553"/>
                  </a:cubicBezTo>
                  <a:cubicBezTo>
                    <a:pt x="111" y="4764"/>
                    <a:pt x="16277" y="12007"/>
                    <a:pt x="16277" y="12007"/>
                  </a:cubicBezTo>
                  <a:cubicBezTo>
                    <a:pt x="16277" y="12007"/>
                    <a:pt x="3211" y="1"/>
                    <a:pt x="5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2"/>
            <p:cNvSpPr/>
            <p:nvPr/>
          </p:nvSpPr>
          <p:spPr>
            <a:xfrm>
              <a:off x="977094" y="2402463"/>
              <a:ext cx="94216" cy="318739"/>
            </a:xfrm>
            <a:custGeom>
              <a:rect b="b" l="l" r="r" t="t"/>
              <a:pathLst>
                <a:path extrusionOk="0" h="17849" w="5276">
                  <a:moveTo>
                    <a:pt x="2065" y="0"/>
                  </a:moveTo>
                  <a:cubicBezTo>
                    <a:pt x="0" y="0"/>
                    <a:pt x="5276" y="17849"/>
                    <a:pt x="5276" y="17849"/>
                  </a:cubicBezTo>
                  <a:cubicBezTo>
                    <a:pt x="5276" y="17849"/>
                    <a:pt x="4324" y="280"/>
                    <a:pt x="2118" y="4"/>
                  </a:cubicBezTo>
                  <a:cubicBezTo>
                    <a:pt x="2100" y="2"/>
                    <a:pt x="2082" y="0"/>
                    <a:pt x="206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2"/>
            <p:cNvSpPr/>
            <p:nvPr/>
          </p:nvSpPr>
          <p:spPr>
            <a:xfrm>
              <a:off x="1092248" y="2537723"/>
              <a:ext cx="76627" cy="262684"/>
            </a:xfrm>
            <a:custGeom>
              <a:rect b="b" l="l" r="r" t="t"/>
              <a:pathLst>
                <a:path extrusionOk="0" h="14710" w="4291">
                  <a:moveTo>
                    <a:pt x="1865" y="1"/>
                  </a:moveTo>
                  <a:cubicBezTo>
                    <a:pt x="536" y="1"/>
                    <a:pt x="0" y="7999"/>
                    <a:pt x="2135" y="14710"/>
                  </a:cubicBezTo>
                  <a:cubicBezTo>
                    <a:pt x="2135" y="14710"/>
                    <a:pt x="4291" y="3582"/>
                    <a:pt x="2511" y="575"/>
                  </a:cubicBezTo>
                  <a:cubicBezTo>
                    <a:pt x="2282" y="182"/>
                    <a:pt x="2064" y="1"/>
                    <a:pt x="18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2"/>
            <p:cNvSpPr/>
            <p:nvPr/>
          </p:nvSpPr>
          <p:spPr>
            <a:xfrm>
              <a:off x="1172886" y="2624503"/>
              <a:ext cx="86395" cy="271684"/>
            </a:xfrm>
            <a:custGeom>
              <a:rect b="b" l="l" r="r" t="t"/>
              <a:pathLst>
                <a:path extrusionOk="0" h="15214" w="4838">
                  <a:moveTo>
                    <a:pt x="2055" y="0"/>
                  </a:moveTo>
                  <a:cubicBezTo>
                    <a:pt x="0" y="0"/>
                    <a:pt x="2456" y="15213"/>
                    <a:pt x="2456" y="15213"/>
                  </a:cubicBezTo>
                  <a:cubicBezTo>
                    <a:pt x="4837" y="11780"/>
                    <a:pt x="4111" y="0"/>
                    <a:pt x="20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2"/>
            <p:cNvSpPr/>
            <p:nvPr/>
          </p:nvSpPr>
          <p:spPr>
            <a:xfrm>
              <a:off x="1259524" y="2750246"/>
              <a:ext cx="120592" cy="287363"/>
            </a:xfrm>
            <a:custGeom>
              <a:rect b="b" l="l" r="r" t="t"/>
              <a:pathLst>
                <a:path extrusionOk="0" h="16092" w="6753">
                  <a:moveTo>
                    <a:pt x="1931" y="1"/>
                  </a:moveTo>
                  <a:cubicBezTo>
                    <a:pt x="1" y="1"/>
                    <a:pt x="4973" y="16091"/>
                    <a:pt x="4973" y="16091"/>
                  </a:cubicBezTo>
                  <a:cubicBezTo>
                    <a:pt x="6752" y="11279"/>
                    <a:pt x="3895" y="76"/>
                    <a:pt x="1940" y="1"/>
                  </a:cubicBezTo>
                  <a:cubicBezTo>
                    <a:pt x="1937" y="1"/>
                    <a:pt x="1934" y="1"/>
                    <a:pt x="193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2"/>
            <p:cNvSpPr/>
            <p:nvPr/>
          </p:nvSpPr>
          <p:spPr>
            <a:xfrm>
              <a:off x="1393873" y="2898826"/>
              <a:ext cx="69930" cy="250648"/>
            </a:xfrm>
            <a:custGeom>
              <a:rect b="b" l="l" r="r" t="t"/>
              <a:pathLst>
                <a:path extrusionOk="0" h="14036" w="3916">
                  <a:moveTo>
                    <a:pt x="1281" y="1"/>
                  </a:moveTo>
                  <a:cubicBezTo>
                    <a:pt x="0" y="1"/>
                    <a:pt x="3614" y="14036"/>
                    <a:pt x="3614" y="14036"/>
                  </a:cubicBezTo>
                  <a:cubicBezTo>
                    <a:pt x="3915" y="8898"/>
                    <a:pt x="3614" y="2206"/>
                    <a:pt x="1584" y="176"/>
                  </a:cubicBezTo>
                  <a:cubicBezTo>
                    <a:pt x="1462" y="57"/>
                    <a:pt x="1362" y="1"/>
                    <a:pt x="128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2"/>
            <p:cNvSpPr/>
            <p:nvPr/>
          </p:nvSpPr>
          <p:spPr>
            <a:xfrm>
              <a:off x="1492421" y="2996820"/>
              <a:ext cx="129663" cy="278863"/>
            </a:xfrm>
            <a:custGeom>
              <a:rect b="b" l="l" r="r" t="t"/>
              <a:pathLst>
                <a:path extrusionOk="0" h="15616" w="7261">
                  <a:moveTo>
                    <a:pt x="1955" y="1"/>
                  </a:moveTo>
                  <a:cubicBezTo>
                    <a:pt x="1947" y="1"/>
                    <a:pt x="1938" y="1"/>
                    <a:pt x="1930" y="2"/>
                  </a:cubicBezTo>
                  <a:cubicBezTo>
                    <a:pt x="0" y="77"/>
                    <a:pt x="5439" y="15616"/>
                    <a:pt x="5439" y="15616"/>
                  </a:cubicBezTo>
                  <a:cubicBezTo>
                    <a:pt x="7260" y="11423"/>
                    <a:pt x="3889" y="1"/>
                    <a:pt x="19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2"/>
            <p:cNvSpPr/>
            <p:nvPr/>
          </p:nvSpPr>
          <p:spPr>
            <a:xfrm>
              <a:off x="814871" y="2612415"/>
              <a:ext cx="256452" cy="108770"/>
            </a:xfrm>
            <a:custGeom>
              <a:rect b="b" l="l" r="r" t="t"/>
              <a:pathLst>
                <a:path extrusionOk="0" h="6091" w="14361">
                  <a:moveTo>
                    <a:pt x="627" y="1"/>
                  </a:moveTo>
                  <a:cubicBezTo>
                    <a:pt x="354" y="1"/>
                    <a:pt x="193" y="78"/>
                    <a:pt x="175" y="251"/>
                  </a:cubicBezTo>
                  <a:cubicBezTo>
                    <a:pt x="0" y="1930"/>
                    <a:pt x="8622" y="5991"/>
                    <a:pt x="14361" y="6091"/>
                  </a:cubicBezTo>
                  <a:cubicBezTo>
                    <a:pt x="14361" y="6091"/>
                    <a:pt x="3050" y="1"/>
                    <a:pt x="62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2"/>
            <p:cNvSpPr/>
            <p:nvPr/>
          </p:nvSpPr>
          <p:spPr>
            <a:xfrm>
              <a:off x="873778" y="2722283"/>
              <a:ext cx="256630" cy="79341"/>
            </a:xfrm>
            <a:custGeom>
              <a:rect b="b" l="l" r="r" t="t"/>
              <a:pathLst>
                <a:path extrusionOk="0" h="4443" w="14371">
                  <a:moveTo>
                    <a:pt x="1783" y="1"/>
                  </a:moveTo>
                  <a:cubicBezTo>
                    <a:pt x="1452" y="1"/>
                    <a:pt x="1211" y="59"/>
                    <a:pt x="1087" y="188"/>
                  </a:cubicBezTo>
                  <a:cubicBezTo>
                    <a:pt x="0" y="1345"/>
                    <a:pt x="7042" y="4442"/>
                    <a:pt x="12921" y="4442"/>
                  </a:cubicBezTo>
                  <a:cubicBezTo>
                    <a:pt x="13414" y="4442"/>
                    <a:pt x="13899" y="4420"/>
                    <a:pt x="14370" y="4374"/>
                  </a:cubicBezTo>
                  <a:cubicBezTo>
                    <a:pt x="14370" y="4374"/>
                    <a:pt x="4657" y="1"/>
                    <a:pt x="178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2"/>
            <p:cNvSpPr/>
            <p:nvPr/>
          </p:nvSpPr>
          <p:spPr>
            <a:xfrm>
              <a:off x="952327" y="2822402"/>
              <a:ext cx="264452" cy="76769"/>
            </a:xfrm>
            <a:custGeom>
              <a:rect b="b" l="l" r="r" t="t"/>
              <a:pathLst>
                <a:path extrusionOk="0" h="4299" w="14809">
                  <a:moveTo>
                    <a:pt x="2289" y="0"/>
                  </a:moveTo>
                  <a:cubicBezTo>
                    <a:pt x="2182" y="0"/>
                    <a:pt x="2086" y="7"/>
                    <a:pt x="2001" y="20"/>
                  </a:cubicBezTo>
                  <a:cubicBezTo>
                    <a:pt x="1" y="335"/>
                    <a:pt x="7396" y="4299"/>
                    <a:pt x="12974" y="4299"/>
                  </a:cubicBezTo>
                  <a:cubicBezTo>
                    <a:pt x="13615" y="4299"/>
                    <a:pt x="14232" y="4247"/>
                    <a:pt x="14808" y="4130"/>
                  </a:cubicBezTo>
                  <a:cubicBezTo>
                    <a:pt x="14808" y="4130"/>
                    <a:pt x="5017" y="0"/>
                    <a:pt x="228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2"/>
            <p:cNvSpPr/>
            <p:nvPr/>
          </p:nvSpPr>
          <p:spPr>
            <a:xfrm>
              <a:off x="1090533" y="2946484"/>
              <a:ext cx="257809" cy="91109"/>
            </a:xfrm>
            <a:custGeom>
              <a:rect b="b" l="l" r="r" t="t"/>
              <a:pathLst>
                <a:path extrusionOk="0" h="5102" w="14437">
                  <a:moveTo>
                    <a:pt x="1725" y="1"/>
                  </a:moveTo>
                  <a:cubicBezTo>
                    <a:pt x="1511" y="1"/>
                    <a:pt x="1351" y="36"/>
                    <a:pt x="1254" y="114"/>
                  </a:cubicBezTo>
                  <a:cubicBezTo>
                    <a:pt x="1" y="1091"/>
                    <a:pt x="9725" y="4926"/>
                    <a:pt x="14437" y="5101"/>
                  </a:cubicBezTo>
                  <a:cubicBezTo>
                    <a:pt x="14437" y="5101"/>
                    <a:pt x="4278" y="1"/>
                    <a:pt x="17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2"/>
            <p:cNvSpPr/>
            <p:nvPr/>
          </p:nvSpPr>
          <p:spPr>
            <a:xfrm>
              <a:off x="1180707" y="3056227"/>
              <a:ext cx="277738" cy="94770"/>
            </a:xfrm>
            <a:custGeom>
              <a:rect b="b" l="l" r="r" t="t"/>
              <a:pathLst>
                <a:path extrusionOk="0" h="5307" w="15553">
                  <a:moveTo>
                    <a:pt x="1508" y="0"/>
                  </a:moveTo>
                  <a:cubicBezTo>
                    <a:pt x="1329" y="0"/>
                    <a:pt x="1196" y="26"/>
                    <a:pt x="1116" y="83"/>
                  </a:cubicBezTo>
                  <a:cubicBezTo>
                    <a:pt x="1" y="896"/>
                    <a:pt x="8665" y="5307"/>
                    <a:pt x="14288" y="5307"/>
                  </a:cubicBezTo>
                  <a:cubicBezTo>
                    <a:pt x="14730" y="5307"/>
                    <a:pt x="15154" y="5279"/>
                    <a:pt x="15552" y="5221"/>
                  </a:cubicBezTo>
                  <a:cubicBezTo>
                    <a:pt x="15552" y="5221"/>
                    <a:pt x="4018" y="0"/>
                    <a:pt x="150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2"/>
            <p:cNvSpPr/>
            <p:nvPr/>
          </p:nvSpPr>
          <p:spPr>
            <a:xfrm>
              <a:off x="1318788" y="3184005"/>
              <a:ext cx="270773" cy="98931"/>
            </a:xfrm>
            <a:custGeom>
              <a:rect b="b" l="l" r="r" t="t"/>
              <a:pathLst>
                <a:path extrusionOk="0" h="5540" w="15163">
                  <a:moveTo>
                    <a:pt x="1584" y="0"/>
                  </a:moveTo>
                  <a:cubicBezTo>
                    <a:pt x="1456" y="0"/>
                    <a:pt x="1353" y="15"/>
                    <a:pt x="1278" y="45"/>
                  </a:cubicBezTo>
                  <a:cubicBezTo>
                    <a:pt x="1" y="586"/>
                    <a:pt x="7025" y="5540"/>
                    <a:pt x="12645" y="5540"/>
                  </a:cubicBezTo>
                  <a:cubicBezTo>
                    <a:pt x="13532" y="5540"/>
                    <a:pt x="14384" y="5416"/>
                    <a:pt x="15163" y="5133"/>
                  </a:cubicBezTo>
                  <a:cubicBezTo>
                    <a:pt x="15163" y="5133"/>
                    <a:pt x="3994" y="0"/>
                    <a:pt x="158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2"/>
            <p:cNvSpPr/>
            <p:nvPr/>
          </p:nvSpPr>
          <p:spPr>
            <a:xfrm>
              <a:off x="998789" y="2621343"/>
              <a:ext cx="747444" cy="785730"/>
            </a:xfrm>
            <a:custGeom>
              <a:rect b="b" l="l" r="r" t="t"/>
              <a:pathLst>
                <a:path extrusionOk="0" h="44000" w="41856">
                  <a:moveTo>
                    <a:pt x="432" y="1"/>
                  </a:moveTo>
                  <a:cubicBezTo>
                    <a:pt x="366" y="1"/>
                    <a:pt x="303" y="18"/>
                    <a:pt x="251" y="52"/>
                  </a:cubicBezTo>
                  <a:cubicBezTo>
                    <a:pt x="76" y="152"/>
                    <a:pt x="1" y="378"/>
                    <a:pt x="126" y="553"/>
                  </a:cubicBezTo>
                  <a:cubicBezTo>
                    <a:pt x="8497" y="14263"/>
                    <a:pt x="36994" y="41832"/>
                    <a:pt x="41254" y="43962"/>
                  </a:cubicBezTo>
                  <a:cubicBezTo>
                    <a:pt x="41304" y="43987"/>
                    <a:pt x="41361" y="44000"/>
                    <a:pt x="41417" y="44000"/>
                  </a:cubicBezTo>
                  <a:cubicBezTo>
                    <a:pt x="41473" y="44000"/>
                    <a:pt x="41530" y="43987"/>
                    <a:pt x="41580" y="43962"/>
                  </a:cubicBezTo>
                  <a:cubicBezTo>
                    <a:pt x="41655" y="43912"/>
                    <a:pt x="41705" y="43862"/>
                    <a:pt x="41755" y="43787"/>
                  </a:cubicBezTo>
                  <a:cubicBezTo>
                    <a:pt x="41856" y="43611"/>
                    <a:pt x="41781" y="43386"/>
                    <a:pt x="41580" y="43285"/>
                  </a:cubicBezTo>
                  <a:cubicBezTo>
                    <a:pt x="37369" y="41205"/>
                    <a:pt x="9074" y="13786"/>
                    <a:pt x="753" y="177"/>
                  </a:cubicBezTo>
                  <a:cubicBezTo>
                    <a:pt x="687" y="62"/>
                    <a:pt x="556" y="1"/>
                    <a:pt x="4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2"/>
            <p:cNvSpPr/>
            <p:nvPr/>
          </p:nvSpPr>
          <p:spPr>
            <a:xfrm>
              <a:off x="956273" y="1654723"/>
              <a:ext cx="1844412" cy="2134864"/>
            </a:xfrm>
            <a:custGeom>
              <a:rect b="b" l="l" r="r" t="t"/>
              <a:pathLst>
                <a:path extrusionOk="0" h="119550" w="103285">
                  <a:moveTo>
                    <a:pt x="72232" y="0"/>
                  </a:moveTo>
                  <a:cubicBezTo>
                    <a:pt x="68723" y="1730"/>
                    <a:pt x="65189" y="3409"/>
                    <a:pt x="61605" y="5063"/>
                  </a:cubicBezTo>
                  <a:cubicBezTo>
                    <a:pt x="61756" y="5614"/>
                    <a:pt x="61906" y="6141"/>
                    <a:pt x="62056" y="6692"/>
                  </a:cubicBezTo>
                  <a:cubicBezTo>
                    <a:pt x="61580" y="6316"/>
                    <a:pt x="61154" y="5915"/>
                    <a:pt x="60728" y="5464"/>
                  </a:cubicBezTo>
                  <a:cubicBezTo>
                    <a:pt x="60427" y="5589"/>
                    <a:pt x="60101" y="5740"/>
                    <a:pt x="59776" y="5890"/>
                  </a:cubicBezTo>
                  <a:cubicBezTo>
                    <a:pt x="59901" y="6542"/>
                    <a:pt x="60001" y="7193"/>
                    <a:pt x="60101" y="7870"/>
                  </a:cubicBezTo>
                  <a:cubicBezTo>
                    <a:pt x="59726" y="7344"/>
                    <a:pt x="59350" y="6792"/>
                    <a:pt x="59024" y="6241"/>
                  </a:cubicBezTo>
                  <a:cubicBezTo>
                    <a:pt x="45590" y="12281"/>
                    <a:pt x="31680" y="17669"/>
                    <a:pt x="17595" y="21930"/>
                  </a:cubicBezTo>
                  <a:cubicBezTo>
                    <a:pt x="17821" y="23158"/>
                    <a:pt x="17946" y="24386"/>
                    <a:pt x="18021" y="25639"/>
                  </a:cubicBezTo>
                  <a:cubicBezTo>
                    <a:pt x="17094" y="24712"/>
                    <a:pt x="16292" y="23659"/>
                    <a:pt x="15665" y="22507"/>
                  </a:cubicBezTo>
                  <a:cubicBezTo>
                    <a:pt x="15440" y="22582"/>
                    <a:pt x="15189" y="22657"/>
                    <a:pt x="14963" y="22732"/>
                  </a:cubicBezTo>
                  <a:cubicBezTo>
                    <a:pt x="15089" y="24111"/>
                    <a:pt x="15239" y="25489"/>
                    <a:pt x="15364" y="26893"/>
                  </a:cubicBezTo>
                  <a:cubicBezTo>
                    <a:pt x="14688" y="25664"/>
                    <a:pt x="14011" y="24436"/>
                    <a:pt x="13334" y="23208"/>
                  </a:cubicBezTo>
                  <a:cubicBezTo>
                    <a:pt x="8898" y="24461"/>
                    <a:pt x="4462" y="25639"/>
                    <a:pt x="1" y="26667"/>
                  </a:cubicBezTo>
                  <a:cubicBezTo>
                    <a:pt x="1104" y="29875"/>
                    <a:pt x="2206" y="33133"/>
                    <a:pt x="3309" y="36441"/>
                  </a:cubicBezTo>
                  <a:cubicBezTo>
                    <a:pt x="4387" y="36617"/>
                    <a:pt x="5465" y="36742"/>
                    <a:pt x="6542" y="36817"/>
                  </a:cubicBezTo>
                  <a:cubicBezTo>
                    <a:pt x="5615" y="37143"/>
                    <a:pt x="4713" y="37569"/>
                    <a:pt x="3861" y="38071"/>
                  </a:cubicBezTo>
                  <a:cubicBezTo>
                    <a:pt x="3936" y="38246"/>
                    <a:pt x="3986" y="38447"/>
                    <a:pt x="4061" y="38622"/>
                  </a:cubicBezTo>
                  <a:cubicBezTo>
                    <a:pt x="4594" y="38544"/>
                    <a:pt x="5136" y="38504"/>
                    <a:pt x="5682" y="38504"/>
                  </a:cubicBezTo>
                  <a:cubicBezTo>
                    <a:pt x="6010" y="38504"/>
                    <a:pt x="6339" y="38519"/>
                    <a:pt x="6668" y="38547"/>
                  </a:cubicBezTo>
                  <a:cubicBezTo>
                    <a:pt x="5941" y="39023"/>
                    <a:pt x="5239" y="39499"/>
                    <a:pt x="4512" y="39975"/>
                  </a:cubicBezTo>
                  <a:cubicBezTo>
                    <a:pt x="13234" y="65991"/>
                    <a:pt x="22131" y="94061"/>
                    <a:pt x="29775" y="119550"/>
                  </a:cubicBezTo>
                  <a:cubicBezTo>
                    <a:pt x="56116" y="114412"/>
                    <a:pt x="79174" y="106066"/>
                    <a:pt x="103285" y="94261"/>
                  </a:cubicBezTo>
                  <a:cubicBezTo>
                    <a:pt x="102483" y="91780"/>
                    <a:pt x="101681" y="89274"/>
                    <a:pt x="100854" y="86793"/>
                  </a:cubicBezTo>
                  <a:cubicBezTo>
                    <a:pt x="100026" y="86943"/>
                    <a:pt x="99224" y="87093"/>
                    <a:pt x="98397" y="87244"/>
                  </a:cubicBezTo>
                  <a:cubicBezTo>
                    <a:pt x="99074" y="86667"/>
                    <a:pt x="99751" y="86091"/>
                    <a:pt x="100453" y="85540"/>
                  </a:cubicBezTo>
                  <a:cubicBezTo>
                    <a:pt x="100277" y="85013"/>
                    <a:pt x="100102" y="84487"/>
                    <a:pt x="99926" y="83961"/>
                  </a:cubicBezTo>
                  <a:cubicBezTo>
                    <a:pt x="99250" y="84036"/>
                    <a:pt x="98548" y="84186"/>
                    <a:pt x="97896" y="84437"/>
                  </a:cubicBezTo>
                  <a:cubicBezTo>
                    <a:pt x="98372" y="83785"/>
                    <a:pt x="98924" y="83234"/>
                    <a:pt x="99525" y="82732"/>
                  </a:cubicBezTo>
                  <a:cubicBezTo>
                    <a:pt x="90528" y="55163"/>
                    <a:pt x="81154" y="27569"/>
                    <a:pt x="7223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2"/>
            <p:cNvSpPr/>
            <p:nvPr/>
          </p:nvSpPr>
          <p:spPr>
            <a:xfrm>
              <a:off x="1105300" y="1841783"/>
              <a:ext cx="1131451" cy="414008"/>
            </a:xfrm>
            <a:custGeom>
              <a:rect b="b" l="l" r="r" t="t"/>
              <a:pathLst>
                <a:path extrusionOk="0" h="23184" w="63360">
                  <a:moveTo>
                    <a:pt x="63209" y="0"/>
                  </a:moveTo>
                  <a:cubicBezTo>
                    <a:pt x="42833" y="8472"/>
                    <a:pt x="21780" y="17269"/>
                    <a:pt x="1" y="22833"/>
                  </a:cubicBezTo>
                  <a:lnTo>
                    <a:pt x="101" y="23184"/>
                  </a:lnTo>
                  <a:cubicBezTo>
                    <a:pt x="21881" y="17595"/>
                    <a:pt x="42958" y="8823"/>
                    <a:pt x="63360" y="326"/>
                  </a:cubicBezTo>
                  <a:lnTo>
                    <a:pt x="6320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2"/>
            <p:cNvSpPr/>
            <p:nvPr/>
          </p:nvSpPr>
          <p:spPr>
            <a:xfrm>
              <a:off x="1134388" y="1933081"/>
              <a:ext cx="1131451" cy="414455"/>
            </a:xfrm>
            <a:custGeom>
              <a:rect b="b" l="l" r="r" t="t"/>
              <a:pathLst>
                <a:path extrusionOk="0" h="23209" w="63360">
                  <a:moveTo>
                    <a:pt x="63234" y="0"/>
                  </a:moveTo>
                  <a:cubicBezTo>
                    <a:pt x="42833" y="8497"/>
                    <a:pt x="21780" y="17294"/>
                    <a:pt x="1" y="22858"/>
                  </a:cubicBezTo>
                  <a:lnTo>
                    <a:pt x="101" y="23208"/>
                  </a:lnTo>
                  <a:cubicBezTo>
                    <a:pt x="21881" y="17619"/>
                    <a:pt x="42958" y="8822"/>
                    <a:pt x="63360" y="326"/>
                  </a:cubicBezTo>
                  <a:lnTo>
                    <a:pt x="6323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2"/>
            <p:cNvSpPr/>
            <p:nvPr/>
          </p:nvSpPr>
          <p:spPr>
            <a:xfrm>
              <a:off x="1163940" y="2024825"/>
              <a:ext cx="1130987" cy="414455"/>
            </a:xfrm>
            <a:custGeom>
              <a:rect b="b" l="l" r="r" t="t"/>
              <a:pathLst>
                <a:path extrusionOk="0" h="23209" w="63334">
                  <a:moveTo>
                    <a:pt x="63208" y="0"/>
                  </a:moveTo>
                  <a:cubicBezTo>
                    <a:pt x="42832" y="8496"/>
                    <a:pt x="21755" y="17268"/>
                    <a:pt x="0" y="22857"/>
                  </a:cubicBezTo>
                  <a:lnTo>
                    <a:pt x="75" y="23208"/>
                  </a:lnTo>
                  <a:cubicBezTo>
                    <a:pt x="21855" y="17619"/>
                    <a:pt x="42958" y="8822"/>
                    <a:pt x="63334" y="326"/>
                  </a:cubicBezTo>
                  <a:lnTo>
                    <a:pt x="6320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2"/>
            <p:cNvSpPr/>
            <p:nvPr/>
          </p:nvSpPr>
          <p:spPr>
            <a:xfrm>
              <a:off x="1193027" y="2116552"/>
              <a:ext cx="1130987" cy="414026"/>
            </a:xfrm>
            <a:custGeom>
              <a:rect b="b" l="l" r="r" t="t"/>
              <a:pathLst>
                <a:path extrusionOk="0" h="23185" w="63334">
                  <a:moveTo>
                    <a:pt x="63208" y="1"/>
                  </a:moveTo>
                  <a:cubicBezTo>
                    <a:pt x="42832" y="8497"/>
                    <a:pt x="21755" y="17269"/>
                    <a:pt x="0" y="22858"/>
                  </a:cubicBezTo>
                  <a:lnTo>
                    <a:pt x="75" y="23184"/>
                  </a:lnTo>
                  <a:cubicBezTo>
                    <a:pt x="21880" y="17620"/>
                    <a:pt x="42958" y="8823"/>
                    <a:pt x="63334" y="327"/>
                  </a:cubicBezTo>
                  <a:lnTo>
                    <a:pt x="6320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2"/>
            <p:cNvSpPr/>
            <p:nvPr/>
          </p:nvSpPr>
          <p:spPr>
            <a:xfrm>
              <a:off x="1222115" y="2207850"/>
              <a:ext cx="1131433" cy="414455"/>
            </a:xfrm>
            <a:custGeom>
              <a:rect b="b" l="l" r="r" t="t"/>
              <a:pathLst>
                <a:path extrusionOk="0" h="23209" w="63359">
                  <a:moveTo>
                    <a:pt x="63209" y="1"/>
                  </a:moveTo>
                  <a:cubicBezTo>
                    <a:pt x="42832" y="8497"/>
                    <a:pt x="21755" y="17294"/>
                    <a:pt x="0" y="22858"/>
                  </a:cubicBezTo>
                  <a:lnTo>
                    <a:pt x="100" y="23209"/>
                  </a:lnTo>
                  <a:cubicBezTo>
                    <a:pt x="21880" y="17620"/>
                    <a:pt x="42958" y="8848"/>
                    <a:pt x="63359" y="327"/>
                  </a:cubicBezTo>
                  <a:lnTo>
                    <a:pt x="6320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2"/>
            <p:cNvSpPr/>
            <p:nvPr/>
          </p:nvSpPr>
          <p:spPr>
            <a:xfrm>
              <a:off x="1251203" y="2299594"/>
              <a:ext cx="1131433" cy="414455"/>
            </a:xfrm>
            <a:custGeom>
              <a:rect b="b" l="l" r="r" t="t"/>
              <a:pathLst>
                <a:path extrusionOk="0" h="23209" w="63359">
                  <a:moveTo>
                    <a:pt x="63209" y="1"/>
                  </a:moveTo>
                  <a:cubicBezTo>
                    <a:pt x="42833" y="8497"/>
                    <a:pt x="21780" y="17269"/>
                    <a:pt x="0" y="22858"/>
                  </a:cubicBezTo>
                  <a:lnTo>
                    <a:pt x="100" y="23209"/>
                  </a:lnTo>
                  <a:cubicBezTo>
                    <a:pt x="21880" y="17620"/>
                    <a:pt x="42958" y="8823"/>
                    <a:pt x="63359" y="326"/>
                  </a:cubicBezTo>
                  <a:lnTo>
                    <a:pt x="6320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2"/>
            <p:cNvSpPr/>
            <p:nvPr/>
          </p:nvSpPr>
          <p:spPr>
            <a:xfrm>
              <a:off x="1280290" y="2391339"/>
              <a:ext cx="1131451" cy="414008"/>
            </a:xfrm>
            <a:custGeom>
              <a:rect b="b" l="l" r="r" t="t"/>
              <a:pathLst>
                <a:path extrusionOk="0" h="23184" w="63360">
                  <a:moveTo>
                    <a:pt x="63234" y="1"/>
                  </a:moveTo>
                  <a:cubicBezTo>
                    <a:pt x="42858" y="8497"/>
                    <a:pt x="21780" y="17269"/>
                    <a:pt x="0" y="22858"/>
                  </a:cubicBezTo>
                  <a:lnTo>
                    <a:pt x="101" y="23184"/>
                  </a:lnTo>
                  <a:cubicBezTo>
                    <a:pt x="21880" y="17620"/>
                    <a:pt x="42983" y="8823"/>
                    <a:pt x="63359" y="326"/>
                  </a:cubicBezTo>
                  <a:lnTo>
                    <a:pt x="632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2"/>
            <p:cNvSpPr/>
            <p:nvPr/>
          </p:nvSpPr>
          <p:spPr>
            <a:xfrm>
              <a:off x="1309824" y="2483083"/>
              <a:ext cx="1131005" cy="414008"/>
            </a:xfrm>
            <a:custGeom>
              <a:rect b="b" l="l" r="r" t="t"/>
              <a:pathLst>
                <a:path extrusionOk="0" h="23184" w="63335">
                  <a:moveTo>
                    <a:pt x="63209" y="0"/>
                  </a:moveTo>
                  <a:cubicBezTo>
                    <a:pt x="42833" y="8472"/>
                    <a:pt x="21755" y="17269"/>
                    <a:pt x="0" y="22833"/>
                  </a:cubicBezTo>
                  <a:lnTo>
                    <a:pt x="76" y="23184"/>
                  </a:lnTo>
                  <a:cubicBezTo>
                    <a:pt x="21855" y="17595"/>
                    <a:pt x="42958" y="8823"/>
                    <a:pt x="63334" y="326"/>
                  </a:cubicBezTo>
                  <a:lnTo>
                    <a:pt x="6320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2"/>
            <p:cNvSpPr/>
            <p:nvPr/>
          </p:nvSpPr>
          <p:spPr>
            <a:xfrm>
              <a:off x="1338912" y="2574381"/>
              <a:ext cx="1131451" cy="414455"/>
            </a:xfrm>
            <a:custGeom>
              <a:rect b="b" l="l" r="r" t="t"/>
              <a:pathLst>
                <a:path extrusionOk="0" h="23209" w="63360">
                  <a:moveTo>
                    <a:pt x="63209" y="0"/>
                  </a:moveTo>
                  <a:cubicBezTo>
                    <a:pt x="42833" y="8497"/>
                    <a:pt x="21755" y="17294"/>
                    <a:pt x="1" y="22857"/>
                  </a:cubicBezTo>
                  <a:lnTo>
                    <a:pt x="76" y="23208"/>
                  </a:lnTo>
                  <a:cubicBezTo>
                    <a:pt x="21880" y="17619"/>
                    <a:pt x="42958" y="8822"/>
                    <a:pt x="63359" y="326"/>
                  </a:cubicBezTo>
                  <a:lnTo>
                    <a:pt x="6320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2"/>
            <p:cNvSpPr/>
            <p:nvPr/>
          </p:nvSpPr>
          <p:spPr>
            <a:xfrm>
              <a:off x="1367999" y="2666126"/>
              <a:ext cx="1131451" cy="414455"/>
            </a:xfrm>
            <a:custGeom>
              <a:rect b="b" l="l" r="r" t="t"/>
              <a:pathLst>
                <a:path extrusionOk="0" h="23209" w="63360">
                  <a:moveTo>
                    <a:pt x="63209" y="0"/>
                  </a:moveTo>
                  <a:cubicBezTo>
                    <a:pt x="42833" y="8496"/>
                    <a:pt x="21780" y="17268"/>
                    <a:pt x="1" y="22857"/>
                  </a:cubicBezTo>
                  <a:lnTo>
                    <a:pt x="101" y="23208"/>
                  </a:lnTo>
                  <a:cubicBezTo>
                    <a:pt x="21880" y="17619"/>
                    <a:pt x="42958" y="8822"/>
                    <a:pt x="63359" y="326"/>
                  </a:cubicBezTo>
                  <a:lnTo>
                    <a:pt x="6320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2"/>
            <p:cNvSpPr/>
            <p:nvPr/>
          </p:nvSpPr>
          <p:spPr>
            <a:xfrm>
              <a:off x="1397087" y="2757852"/>
              <a:ext cx="1131451" cy="414026"/>
            </a:xfrm>
            <a:custGeom>
              <a:rect b="b" l="l" r="r" t="t"/>
              <a:pathLst>
                <a:path extrusionOk="0" h="23185" w="63360">
                  <a:moveTo>
                    <a:pt x="63234" y="1"/>
                  </a:moveTo>
                  <a:cubicBezTo>
                    <a:pt x="42833" y="8497"/>
                    <a:pt x="21780" y="17269"/>
                    <a:pt x="1" y="22858"/>
                  </a:cubicBezTo>
                  <a:lnTo>
                    <a:pt x="101" y="23184"/>
                  </a:lnTo>
                  <a:cubicBezTo>
                    <a:pt x="21881" y="17595"/>
                    <a:pt x="42958" y="8823"/>
                    <a:pt x="63359" y="327"/>
                  </a:cubicBezTo>
                  <a:lnTo>
                    <a:pt x="632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2"/>
            <p:cNvSpPr/>
            <p:nvPr/>
          </p:nvSpPr>
          <p:spPr>
            <a:xfrm>
              <a:off x="1426621" y="2849150"/>
              <a:ext cx="1131005" cy="414455"/>
            </a:xfrm>
            <a:custGeom>
              <a:rect b="b" l="l" r="r" t="t"/>
              <a:pathLst>
                <a:path extrusionOk="0" h="23209" w="63335">
                  <a:moveTo>
                    <a:pt x="63209" y="1"/>
                  </a:moveTo>
                  <a:cubicBezTo>
                    <a:pt x="42833" y="8497"/>
                    <a:pt x="21755" y="17294"/>
                    <a:pt x="1" y="22858"/>
                  </a:cubicBezTo>
                  <a:lnTo>
                    <a:pt x="76" y="23209"/>
                  </a:lnTo>
                  <a:cubicBezTo>
                    <a:pt x="21856" y="17620"/>
                    <a:pt x="42958" y="8848"/>
                    <a:pt x="63335" y="327"/>
                  </a:cubicBezTo>
                  <a:lnTo>
                    <a:pt x="6320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2"/>
            <p:cNvSpPr/>
            <p:nvPr/>
          </p:nvSpPr>
          <p:spPr>
            <a:xfrm>
              <a:off x="1455709" y="2940895"/>
              <a:ext cx="1131005" cy="414455"/>
            </a:xfrm>
            <a:custGeom>
              <a:rect b="b" l="l" r="r" t="t"/>
              <a:pathLst>
                <a:path extrusionOk="0" h="23209" w="63335">
                  <a:moveTo>
                    <a:pt x="63209" y="1"/>
                  </a:moveTo>
                  <a:cubicBezTo>
                    <a:pt x="42833" y="8497"/>
                    <a:pt x="21755" y="17269"/>
                    <a:pt x="1" y="22858"/>
                  </a:cubicBezTo>
                  <a:lnTo>
                    <a:pt x="76" y="23209"/>
                  </a:lnTo>
                  <a:cubicBezTo>
                    <a:pt x="21881" y="17620"/>
                    <a:pt x="42959" y="8823"/>
                    <a:pt x="63335" y="326"/>
                  </a:cubicBezTo>
                  <a:lnTo>
                    <a:pt x="6320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2"/>
            <p:cNvSpPr/>
            <p:nvPr/>
          </p:nvSpPr>
          <p:spPr>
            <a:xfrm>
              <a:off x="1484814" y="3032639"/>
              <a:ext cx="1131433" cy="414008"/>
            </a:xfrm>
            <a:custGeom>
              <a:rect b="b" l="l" r="r" t="t"/>
              <a:pathLst>
                <a:path extrusionOk="0" h="23184" w="63359">
                  <a:moveTo>
                    <a:pt x="63208" y="1"/>
                  </a:moveTo>
                  <a:cubicBezTo>
                    <a:pt x="42832" y="8497"/>
                    <a:pt x="21755" y="17269"/>
                    <a:pt x="0" y="22858"/>
                  </a:cubicBezTo>
                  <a:lnTo>
                    <a:pt x="100" y="23184"/>
                  </a:lnTo>
                  <a:cubicBezTo>
                    <a:pt x="21880" y="17620"/>
                    <a:pt x="42958" y="8823"/>
                    <a:pt x="63359" y="326"/>
                  </a:cubicBezTo>
                  <a:lnTo>
                    <a:pt x="6320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2"/>
            <p:cNvSpPr/>
            <p:nvPr/>
          </p:nvSpPr>
          <p:spPr>
            <a:xfrm>
              <a:off x="1513902" y="3123937"/>
              <a:ext cx="1131433" cy="414455"/>
            </a:xfrm>
            <a:custGeom>
              <a:rect b="b" l="l" r="r" t="t"/>
              <a:pathLst>
                <a:path extrusionOk="0" h="23209" w="63359">
                  <a:moveTo>
                    <a:pt x="63208" y="0"/>
                  </a:moveTo>
                  <a:cubicBezTo>
                    <a:pt x="42832" y="8497"/>
                    <a:pt x="21780" y="17294"/>
                    <a:pt x="0" y="22858"/>
                  </a:cubicBezTo>
                  <a:lnTo>
                    <a:pt x="100" y="23208"/>
                  </a:lnTo>
                  <a:cubicBezTo>
                    <a:pt x="21880" y="17619"/>
                    <a:pt x="42958" y="8848"/>
                    <a:pt x="63359" y="351"/>
                  </a:cubicBezTo>
                  <a:lnTo>
                    <a:pt x="6320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2"/>
            <p:cNvSpPr/>
            <p:nvPr/>
          </p:nvSpPr>
          <p:spPr>
            <a:xfrm>
              <a:off x="1542989" y="3215682"/>
              <a:ext cx="1131433" cy="414455"/>
            </a:xfrm>
            <a:custGeom>
              <a:rect b="b" l="l" r="r" t="t"/>
              <a:pathLst>
                <a:path extrusionOk="0" h="23209" w="63359">
                  <a:moveTo>
                    <a:pt x="63234" y="0"/>
                  </a:moveTo>
                  <a:cubicBezTo>
                    <a:pt x="42858" y="8497"/>
                    <a:pt x="21780" y="17294"/>
                    <a:pt x="0" y="22857"/>
                  </a:cubicBezTo>
                  <a:lnTo>
                    <a:pt x="100" y="23208"/>
                  </a:lnTo>
                  <a:cubicBezTo>
                    <a:pt x="21880" y="17619"/>
                    <a:pt x="42958" y="8822"/>
                    <a:pt x="63359" y="326"/>
                  </a:cubicBezTo>
                  <a:lnTo>
                    <a:pt x="6323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2"/>
            <p:cNvSpPr/>
            <p:nvPr/>
          </p:nvSpPr>
          <p:spPr>
            <a:xfrm>
              <a:off x="1596236" y="2847847"/>
              <a:ext cx="336132" cy="422026"/>
            </a:xfrm>
            <a:custGeom>
              <a:rect b="b" l="l" r="r" t="t"/>
              <a:pathLst>
                <a:path extrusionOk="0" h="23633" w="18823">
                  <a:moveTo>
                    <a:pt x="1" y="1"/>
                  </a:moveTo>
                  <a:cubicBezTo>
                    <a:pt x="1" y="1053"/>
                    <a:pt x="76" y="2180"/>
                    <a:pt x="251" y="3307"/>
                  </a:cubicBezTo>
                  <a:cubicBezTo>
                    <a:pt x="276" y="3432"/>
                    <a:pt x="301" y="3532"/>
                    <a:pt x="301" y="3658"/>
                  </a:cubicBezTo>
                  <a:cubicBezTo>
                    <a:pt x="577" y="5262"/>
                    <a:pt x="1028" y="6891"/>
                    <a:pt x="1630" y="8520"/>
                  </a:cubicBezTo>
                  <a:cubicBezTo>
                    <a:pt x="1654" y="8569"/>
                    <a:pt x="1678" y="8623"/>
                    <a:pt x="1703" y="8678"/>
                  </a:cubicBezTo>
                  <a:lnTo>
                    <a:pt x="1703" y="8678"/>
                  </a:lnTo>
                  <a:cubicBezTo>
                    <a:pt x="555" y="5701"/>
                    <a:pt x="1" y="2719"/>
                    <a:pt x="1" y="1"/>
                  </a:cubicBezTo>
                  <a:close/>
                  <a:moveTo>
                    <a:pt x="1703" y="8678"/>
                  </a:moveTo>
                  <a:cubicBezTo>
                    <a:pt x="2100" y="9707"/>
                    <a:pt x="2568" y="10736"/>
                    <a:pt x="3108" y="11753"/>
                  </a:cubicBezTo>
                  <a:cubicBezTo>
                    <a:pt x="2607" y="10801"/>
                    <a:pt x="2156" y="9823"/>
                    <a:pt x="1780" y="8846"/>
                  </a:cubicBezTo>
                  <a:cubicBezTo>
                    <a:pt x="1754" y="8794"/>
                    <a:pt x="1729" y="8736"/>
                    <a:pt x="1703" y="8678"/>
                  </a:cubicBezTo>
                  <a:close/>
                  <a:moveTo>
                    <a:pt x="3108" y="11753"/>
                  </a:moveTo>
                  <a:lnTo>
                    <a:pt x="3108" y="11753"/>
                  </a:lnTo>
                  <a:cubicBezTo>
                    <a:pt x="3359" y="12229"/>
                    <a:pt x="3610" y="12680"/>
                    <a:pt x="3885" y="13132"/>
                  </a:cubicBezTo>
                  <a:cubicBezTo>
                    <a:pt x="4337" y="13883"/>
                    <a:pt x="4788" y="14560"/>
                    <a:pt x="5264" y="15237"/>
                  </a:cubicBezTo>
                  <a:cubicBezTo>
                    <a:pt x="5690" y="15813"/>
                    <a:pt x="6141" y="16365"/>
                    <a:pt x="6592" y="16891"/>
                  </a:cubicBezTo>
                  <a:cubicBezTo>
                    <a:pt x="6702" y="17019"/>
                    <a:pt x="6815" y="17147"/>
                    <a:pt x="6931" y="17274"/>
                  </a:cubicBezTo>
                  <a:lnTo>
                    <a:pt x="6931" y="17274"/>
                  </a:lnTo>
                  <a:cubicBezTo>
                    <a:pt x="5506" y="15682"/>
                    <a:pt x="4206" y="13827"/>
                    <a:pt x="3108" y="11753"/>
                  </a:cubicBezTo>
                  <a:close/>
                  <a:moveTo>
                    <a:pt x="6931" y="17274"/>
                  </a:moveTo>
                  <a:cubicBezTo>
                    <a:pt x="7176" y="17549"/>
                    <a:pt x="7426" y="17816"/>
                    <a:pt x="7679" y="18075"/>
                  </a:cubicBezTo>
                  <a:lnTo>
                    <a:pt x="7679" y="18075"/>
                  </a:lnTo>
                  <a:cubicBezTo>
                    <a:pt x="7629" y="18023"/>
                    <a:pt x="7584" y="17971"/>
                    <a:pt x="7545" y="17918"/>
                  </a:cubicBezTo>
                  <a:cubicBezTo>
                    <a:pt x="7338" y="17712"/>
                    <a:pt x="7131" y="17495"/>
                    <a:pt x="6931" y="17274"/>
                  </a:cubicBezTo>
                  <a:close/>
                  <a:moveTo>
                    <a:pt x="7679" y="18075"/>
                  </a:moveTo>
                  <a:cubicBezTo>
                    <a:pt x="7724" y="18123"/>
                    <a:pt x="7772" y="18171"/>
                    <a:pt x="7820" y="18219"/>
                  </a:cubicBezTo>
                  <a:cubicBezTo>
                    <a:pt x="9324" y="19748"/>
                    <a:pt x="10978" y="21001"/>
                    <a:pt x="12632" y="21903"/>
                  </a:cubicBezTo>
                  <a:cubicBezTo>
                    <a:pt x="12783" y="21979"/>
                    <a:pt x="12933" y="22054"/>
                    <a:pt x="13058" y="22129"/>
                  </a:cubicBezTo>
                  <a:cubicBezTo>
                    <a:pt x="14594" y="22907"/>
                    <a:pt x="16162" y="23399"/>
                    <a:pt x="17673" y="23568"/>
                  </a:cubicBezTo>
                  <a:lnTo>
                    <a:pt x="17673" y="23568"/>
                  </a:lnTo>
                  <a:cubicBezTo>
                    <a:pt x="14331" y="23194"/>
                    <a:pt x="10759" y="21230"/>
                    <a:pt x="7679" y="18075"/>
                  </a:cubicBezTo>
                  <a:close/>
                  <a:moveTo>
                    <a:pt x="17673" y="23568"/>
                  </a:moveTo>
                  <a:lnTo>
                    <a:pt x="17673" y="23568"/>
                  </a:lnTo>
                  <a:cubicBezTo>
                    <a:pt x="18060" y="23611"/>
                    <a:pt x="18443" y="23633"/>
                    <a:pt x="18823" y="23633"/>
                  </a:cubicBezTo>
                  <a:cubicBezTo>
                    <a:pt x="18444" y="23633"/>
                    <a:pt x="18060" y="23611"/>
                    <a:pt x="17673" y="2356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2"/>
            <p:cNvSpPr/>
            <p:nvPr/>
          </p:nvSpPr>
          <p:spPr>
            <a:xfrm>
              <a:off x="1095015" y="3313676"/>
              <a:ext cx="4036" cy="6286"/>
            </a:xfrm>
            <a:custGeom>
              <a:rect b="b" l="l" r="r" t="t"/>
              <a:pathLst>
                <a:path extrusionOk="0" h="352" w="226">
                  <a:moveTo>
                    <a:pt x="0" y="1"/>
                  </a:moveTo>
                  <a:cubicBezTo>
                    <a:pt x="50" y="101"/>
                    <a:pt x="101" y="227"/>
                    <a:pt x="151" y="352"/>
                  </a:cubicBezTo>
                  <a:cubicBezTo>
                    <a:pt x="176" y="327"/>
                    <a:pt x="201" y="327"/>
                    <a:pt x="226" y="327"/>
                  </a:cubicBezTo>
                  <a:cubicBezTo>
                    <a:pt x="176" y="227"/>
                    <a:pt x="126" y="126"/>
                    <a:pt x="76" y="51"/>
                  </a:cubicBezTo>
                  <a:cubicBezTo>
                    <a:pt x="50" y="26"/>
                    <a:pt x="25"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2"/>
            <p:cNvSpPr/>
            <p:nvPr/>
          </p:nvSpPr>
          <p:spPr>
            <a:xfrm>
              <a:off x="1076213" y="3253269"/>
              <a:ext cx="1804" cy="6286"/>
            </a:xfrm>
            <a:custGeom>
              <a:rect b="b" l="l" r="r" t="t"/>
              <a:pathLst>
                <a:path extrusionOk="0" h="352" w="101">
                  <a:moveTo>
                    <a:pt x="1" y="0"/>
                  </a:moveTo>
                  <a:cubicBezTo>
                    <a:pt x="26" y="101"/>
                    <a:pt x="51" y="226"/>
                    <a:pt x="76" y="351"/>
                  </a:cubicBezTo>
                  <a:cubicBezTo>
                    <a:pt x="101" y="251"/>
                    <a:pt x="76" y="151"/>
                    <a:pt x="76" y="51"/>
                  </a:cubicBezTo>
                  <a:cubicBezTo>
                    <a:pt x="76" y="26"/>
                    <a:pt x="76" y="0"/>
                    <a:pt x="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2"/>
            <p:cNvSpPr/>
            <p:nvPr/>
          </p:nvSpPr>
          <p:spPr>
            <a:xfrm>
              <a:off x="1162136" y="3298463"/>
              <a:ext cx="181289" cy="45233"/>
            </a:xfrm>
            <a:custGeom>
              <a:rect b="b" l="l" r="r" t="t"/>
              <a:pathLst>
                <a:path extrusionOk="0" h="2533" w="10152">
                  <a:moveTo>
                    <a:pt x="9825" y="1"/>
                  </a:moveTo>
                  <a:cubicBezTo>
                    <a:pt x="8948" y="1"/>
                    <a:pt x="7971" y="1"/>
                    <a:pt x="6943" y="26"/>
                  </a:cubicBezTo>
                  <a:cubicBezTo>
                    <a:pt x="4562" y="878"/>
                    <a:pt x="2231" y="1730"/>
                    <a:pt x="1" y="2532"/>
                  </a:cubicBezTo>
                  <a:lnTo>
                    <a:pt x="402" y="2532"/>
                  </a:lnTo>
                  <a:cubicBezTo>
                    <a:pt x="577" y="2532"/>
                    <a:pt x="753" y="2532"/>
                    <a:pt x="953" y="2507"/>
                  </a:cubicBezTo>
                  <a:cubicBezTo>
                    <a:pt x="1154" y="2507"/>
                    <a:pt x="1354" y="2507"/>
                    <a:pt x="1555" y="2482"/>
                  </a:cubicBezTo>
                  <a:cubicBezTo>
                    <a:pt x="3860" y="2357"/>
                    <a:pt x="6868" y="1906"/>
                    <a:pt x="10151" y="1053"/>
                  </a:cubicBezTo>
                  <a:cubicBezTo>
                    <a:pt x="10051" y="703"/>
                    <a:pt x="9926" y="352"/>
                    <a:pt x="98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2"/>
            <p:cNvSpPr/>
            <p:nvPr/>
          </p:nvSpPr>
          <p:spPr>
            <a:xfrm>
              <a:off x="1235543" y="3376333"/>
              <a:ext cx="136074" cy="38965"/>
            </a:xfrm>
            <a:custGeom>
              <a:rect b="b" l="l" r="r" t="t"/>
              <a:pathLst>
                <a:path extrusionOk="0" h="2182" w="7620">
                  <a:moveTo>
                    <a:pt x="7469" y="1254"/>
                  </a:moveTo>
                  <a:cubicBezTo>
                    <a:pt x="7243" y="1454"/>
                    <a:pt x="7043" y="1655"/>
                    <a:pt x="6842" y="1830"/>
                  </a:cubicBezTo>
                  <a:cubicBezTo>
                    <a:pt x="7093" y="1805"/>
                    <a:pt x="7369" y="1780"/>
                    <a:pt x="7619" y="1755"/>
                  </a:cubicBezTo>
                  <a:cubicBezTo>
                    <a:pt x="7569" y="1580"/>
                    <a:pt x="7519" y="1429"/>
                    <a:pt x="7469" y="1254"/>
                  </a:cubicBezTo>
                  <a:close/>
                  <a:moveTo>
                    <a:pt x="5288" y="1"/>
                  </a:moveTo>
                  <a:lnTo>
                    <a:pt x="5288" y="1"/>
                  </a:lnTo>
                  <a:cubicBezTo>
                    <a:pt x="2707" y="377"/>
                    <a:pt x="727" y="803"/>
                    <a:pt x="451" y="1229"/>
                  </a:cubicBezTo>
                  <a:cubicBezTo>
                    <a:pt x="0" y="1931"/>
                    <a:pt x="802" y="2181"/>
                    <a:pt x="2331" y="2181"/>
                  </a:cubicBezTo>
                  <a:cubicBezTo>
                    <a:pt x="2682" y="2181"/>
                    <a:pt x="3058" y="2156"/>
                    <a:pt x="3484" y="2156"/>
                  </a:cubicBezTo>
                  <a:cubicBezTo>
                    <a:pt x="3484" y="2106"/>
                    <a:pt x="3509" y="2056"/>
                    <a:pt x="3509" y="2031"/>
                  </a:cubicBezTo>
                  <a:lnTo>
                    <a:pt x="3534" y="2006"/>
                  </a:lnTo>
                  <a:cubicBezTo>
                    <a:pt x="3659" y="1680"/>
                    <a:pt x="4286" y="978"/>
                    <a:pt x="52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2"/>
            <p:cNvSpPr/>
            <p:nvPr/>
          </p:nvSpPr>
          <p:spPr>
            <a:xfrm>
              <a:off x="1338912" y="2981178"/>
              <a:ext cx="13000" cy="7625"/>
            </a:xfrm>
            <a:custGeom>
              <a:rect b="b" l="l" r="r" t="t"/>
              <a:pathLst>
                <a:path extrusionOk="0" h="427" w="728">
                  <a:moveTo>
                    <a:pt x="276" y="0"/>
                  </a:moveTo>
                  <a:cubicBezTo>
                    <a:pt x="176" y="25"/>
                    <a:pt x="101" y="50"/>
                    <a:pt x="1" y="75"/>
                  </a:cubicBezTo>
                  <a:lnTo>
                    <a:pt x="76" y="426"/>
                  </a:lnTo>
                  <a:cubicBezTo>
                    <a:pt x="301" y="376"/>
                    <a:pt x="502" y="326"/>
                    <a:pt x="727" y="251"/>
                  </a:cubicBezTo>
                  <a:cubicBezTo>
                    <a:pt x="577" y="176"/>
                    <a:pt x="427" y="75"/>
                    <a:pt x="2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2"/>
            <p:cNvSpPr/>
            <p:nvPr/>
          </p:nvSpPr>
          <p:spPr>
            <a:xfrm>
              <a:off x="1397087" y="3138704"/>
              <a:ext cx="104306" cy="33144"/>
            </a:xfrm>
            <a:custGeom>
              <a:rect b="b" l="l" r="r" t="t"/>
              <a:pathLst>
                <a:path extrusionOk="0" h="1856" w="5841">
                  <a:moveTo>
                    <a:pt x="5665" y="0"/>
                  </a:moveTo>
                  <a:cubicBezTo>
                    <a:pt x="3785" y="527"/>
                    <a:pt x="1905" y="1028"/>
                    <a:pt x="1" y="1529"/>
                  </a:cubicBezTo>
                  <a:lnTo>
                    <a:pt x="101" y="1855"/>
                  </a:lnTo>
                  <a:cubicBezTo>
                    <a:pt x="2031" y="1379"/>
                    <a:pt x="3936" y="853"/>
                    <a:pt x="5840" y="301"/>
                  </a:cubicBezTo>
                  <a:cubicBezTo>
                    <a:pt x="5790" y="201"/>
                    <a:pt x="5715" y="101"/>
                    <a:pt x="56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2"/>
            <p:cNvSpPr/>
            <p:nvPr/>
          </p:nvSpPr>
          <p:spPr>
            <a:xfrm>
              <a:off x="1426621" y="3244323"/>
              <a:ext cx="49251" cy="19250"/>
            </a:xfrm>
            <a:custGeom>
              <a:rect b="b" l="l" r="r" t="t"/>
              <a:pathLst>
                <a:path extrusionOk="0" h="1078" w="2758">
                  <a:moveTo>
                    <a:pt x="2758" y="0"/>
                  </a:moveTo>
                  <a:cubicBezTo>
                    <a:pt x="1830" y="251"/>
                    <a:pt x="903" y="501"/>
                    <a:pt x="1" y="727"/>
                  </a:cubicBezTo>
                  <a:lnTo>
                    <a:pt x="76" y="1078"/>
                  </a:lnTo>
                  <a:cubicBezTo>
                    <a:pt x="778" y="902"/>
                    <a:pt x="1455" y="727"/>
                    <a:pt x="2131" y="552"/>
                  </a:cubicBezTo>
                  <a:cubicBezTo>
                    <a:pt x="2332" y="376"/>
                    <a:pt x="2557" y="176"/>
                    <a:pt x="275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2"/>
            <p:cNvSpPr/>
            <p:nvPr/>
          </p:nvSpPr>
          <p:spPr>
            <a:xfrm>
              <a:off x="1455709" y="3319943"/>
              <a:ext cx="107449" cy="35376"/>
            </a:xfrm>
            <a:custGeom>
              <a:rect b="b" l="l" r="r" t="t"/>
              <a:pathLst>
                <a:path extrusionOk="0" h="1981" w="6017">
                  <a:moveTo>
                    <a:pt x="5991" y="1"/>
                  </a:moveTo>
                  <a:cubicBezTo>
                    <a:pt x="3986" y="577"/>
                    <a:pt x="2006" y="1104"/>
                    <a:pt x="1" y="1630"/>
                  </a:cubicBezTo>
                  <a:lnTo>
                    <a:pt x="76" y="1981"/>
                  </a:lnTo>
                  <a:cubicBezTo>
                    <a:pt x="2081" y="1454"/>
                    <a:pt x="4061" y="928"/>
                    <a:pt x="6016" y="377"/>
                  </a:cubicBezTo>
                  <a:cubicBezTo>
                    <a:pt x="6016" y="251"/>
                    <a:pt x="5991" y="126"/>
                    <a:pt x="599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2"/>
            <p:cNvSpPr/>
            <p:nvPr/>
          </p:nvSpPr>
          <p:spPr>
            <a:xfrm>
              <a:off x="1484814" y="3420187"/>
              <a:ext cx="76984" cy="26429"/>
            </a:xfrm>
            <a:custGeom>
              <a:rect b="b" l="l" r="r" t="t"/>
              <a:pathLst>
                <a:path extrusionOk="0" h="1480" w="4311">
                  <a:moveTo>
                    <a:pt x="4311" y="1"/>
                  </a:moveTo>
                  <a:lnTo>
                    <a:pt x="4311" y="1"/>
                  </a:lnTo>
                  <a:cubicBezTo>
                    <a:pt x="2882" y="402"/>
                    <a:pt x="1454" y="778"/>
                    <a:pt x="0" y="1154"/>
                  </a:cubicBezTo>
                  <a:lnTo>
                    <a:pt x="100" y="1480"/>
                  </a:lnTo>
                  <a:cubicBezTo>
                    <a:pt x="1479" y="1129"/>
                    <a:pt x="2857" y="753"/>
                    <a:pt x="4261" y="377"/>
                  </a:cubicBezTo>
                  <a:cubicBezTo>
                    <a:pt x="4286" y="252"/>
                    <a:pt x="4311" y="126"/>
                    <a:pt x="4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2"/>
            <p:cNvSpPr/>
            <p:nvPr/>
          </p:nvSpPr>
          <p:spPr>
            <a:xfrm>
              <a:off x="1853114" y="1921439"/>
              <a:ext cx="1905270" cy="2082952"/>
            </a:xfrm>
            <a:custGeom>
              <a:rect b="b" l="l" r="r" t="t"/>
              <a:pathLst>
                <a:path extrusionOk="0" h="116643" w="106693">
                  <a:moveTo>
                    <a:pt x="33209" y="1"/>
                  </a:moveTo>
                  <a:cubicBezTo>
                    <a:pt x="32131" y="3234"/>
                    <a:pt x="31003" y="6492"/>
                    <a:pt x="29850" y="9800"/>
                  </a:cubicBezTo>
                  <a:cubicBezTo>
                    <a:pt x="30602" y="10577"/>
                    <a:pt x="31379" y="11329"/>
                    <a:pt x="32181" y="12056"/>
                  </a:cubicBezTo>
                  <a:cubicBezTo>
                    <a:pt x="31254" y="11755"/>
                    <a:pt x="30277" y="11530"/>
                    <a:pt x="29299" y="11404"/>
                  </a:cubicBezTo>
                  <a:cubicBezTo>
                    <a:pt x="29249" y="11605"/>
                    <a:pt x="29174" y="11780"/>
                    <a:pt x="29099" y="11956"/>
                  </a:cubicBezTo>
                  <a:cubicBezTo>
                    <a:pt x="29876" y="12382"/>
                    <a:pt x="30577" y="12908"/>
                    <a:pt x="31229" y="13509"/>
                  </a:cubicBezTo>
                  <a:cubicBezTo>
                    <a:pt x="30377" y="13434"/>
                    <a:pt x="29500" y="13384"/>
                    <a:pt x="28647" y="13309"/>
                  </a:cubicBezTo>
                  <a:cubicBezTo>
                    <a:pt x="19650" y="39224"/>
                    <a:pt x="9525" y="66893"/>
                    <a:pt x="1" y="91705"/>
                  </a:cubicBezTo>
                  <a:cubicBezTo>
                    <a:pt x="23986" y="103761"/>
                    <a:pt x="47344" y="111254"/>
                    <a:pt x="73635" y="116643"/>
                  </a:cubicBezTo>
                  <a:cubicBezTo>
                    <a:pt x="74512" y="114187"/>
                    <a:pt x="75415" y="111731"/>
                    <a:pt x="76292" y="109249"/>
                  </a:cubicBezTo>
                  <a:cubicBezTo>
                    <a:pt x="75540" y="108873"/>
                    <a:pt x="74788" y="108472"/>
                    <a:pt x="74061" y="108096"/>
                  </a:cubicBezTo>
                  <a:cubicBezTo>
                    <a:pt x="74938" y="108071"/>
                    <a:pt x="75841" y="108046"/>
                    <a:pt x="76718" y="107996"/>
                  </a:cubicBezTo>
                  <a:cubicBezTo>
                    <a:pt x="76918" y="107495"/>
                    <a:pt x="77094" y="106969"/>
                    <a:pt x="77294" y="106442"/>
                  </a:cubicBezTo>
                  <a:cubicBezTo>
                    <a:pt x="76693" y="106091"/>
                    <a:pt x="76041" y="105791"/>
                    <a:pt x="75390" y="105565"/>
                  </a:cubicBezTo>
                  <a:cubicBezTo>
                    <a:pt x="76141" y="105365"/>
                    <a:pt x="76918" y="105239"/>
                    <a:pt x="77720" y="105239"/>
                  </a:cubicBezTo>
                  <a:cubicBezTo>
                    <a:pt x="87420" y="77896"/>
                    <a:pt x="96893" y="50352"/>
                    <a:pt x="106693" y="23083"/>
                  </a:cubicBezTo>
                  <a:cubicBezTo>
                    <a:pt x="102858" y="22307"/>
                    <a:pt x="98999" y="21454"/>
                    <a:pt x="95164" y="20577"/>
                  </a:cubicBezTo>
                  <a:cubicBezTo>
                    <a:pt x="94964" y="21103"/>
                    <a:pt x="94738" y="21630"/>
                    <a:pt x="94538" y="22156"/>
                  </a:cubicBezTo>
                  <a:cubicBezTo>
                    <a:pt x="94387" y="21555"/>
                    <a:pt x="94287" y="20953"/>
                    <a:pt x="94237" y="20352"/>
                  </a:cubicBezTo>
                  <a:cubicBezTo>
                    <a:pt x="93911" y="20276"/>
                    <a:pt x="93560" y="20201"/>
                    <a:pt x="93234" y="20126"/>
                  </a:cubicBezTo>
                  <a:cubicBezTo>
                    <a:pt x="92908" y="20702"/>
                    <a:pt x="92583" y="21304"/>
                    <a:pt x="92282" y="21880"/>
                  </a:cubicBezTo>
                  <a:cubicBezTo>
                    <a:pt x="92307" y="21229"/>
                    <a:pt x="92332" y="20577"/>
                    <a:pt x="92407" y="19926"/>
                  </a:cubicBezTo>
                  <a:cubicBezTo>
                    <a:pt x="78071" y="16492"/>
                    <a:pt x="63786" y="12256"/>
                    <a:pt x="50026" y="7043"/>
                  </a:cubicBezTo>
                  <a:cubicBezTo>
                    <a:pt x="49450" y="8121"/>
                    <a:pt x="48823" y="9199"/>
                    <a:pt x="48121" y="10226"/>
                  </a:cubicBezTo>
                  <a:cubicBezTo>
                    <a:pt x="47946" y="8923"/>
                    <a:pt x="47946" y="7595"/>
                    <a:pt x="48146" y="6316"/>
                  </a:cubicBezTo>
                  <a:cubicBezTo>
                    <a:pt x="47921" y="6216"/>
                    <a:pt x="47695" y="6141"/>
                    <a:pt x="47470" y="6041"/>
                  </a:cubicBezTo>
                  <a:cubicBezTo>
                    <a:pt x="46718" y="7219"/>
                    <a:pt x="45991" y="8397"/>
                    <a:pt x="45239" y="9575"/>
                  </a:cubicBezTo>
                  <a:cubicBezTo>
                    <a:pt x="45465" y="8196"/>
                    <a:pt x="45665" y="6818"/>
                    <a:pt x="45891" y="5414"/>
                  </a:cubicBezTo>
                  <a:cubicBezTo>
                    <a:pt x="41605" y="3710"/>
                    <a:pt x="37369" y="1930"/>
                    <a:pt x="3320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2"/>
            <p:cNvSpPr/>
            <p:nvPr/>
          </p:nvSpPr>
          <p:spPr>
            <a:xfrm>
              <a:off x="2489042" y="2106713"/>
              <a:ext cx="1145326" cy="373275"/>
            </a:xfrm>
            <a:custGeom>
              <a:rect b="b" l="l" r="r" t="t"/>
              <a:pathLst>
                <a:path extrusionOk="0" h="20903" w="64137">
                  <a:moveTo>
                    <a:pt x="151" y="1"/>
                  </a:moveTo>
                  <a:lnTo>
                    <a:pt x="1" y="351"/>
                  </a:lnTo>
                  <a:cubicBezTo>
                    <a:pt x="20653" y="9249"/>
                    <a:pt x="42708" y="15164"/>
                    <a:pt x="64036" y="20903"/>
                  </a:cubicBezTo>
                  <a:lnTo>
                    <a:pt x="64137" y="20577"/>
                  </a:lnTo>
                  <a:cubicBezTo>
                    <a:pt x="42808" y="14838"/>
                    <a:pt x="20778" y="8898"/>
                    <a:pt x="15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2"/>
            <p:cNvSpPr/>
            <p:nvPr/>
          </p:nvSpPr>
          <p:spPr>
            <a:xfrm>
              <a:off x="2455936" y="2197118"/>
              <a:ext cx="1145773" cy="373275"/>
            </a:xfrm>
            <a:custGeom>
              <a:rect b="b" l="l" r="r" t="t"/>
              <a:pathLst>
                <a:path extrusionOk="0" h="20903" w="64162">
                  <a:moveTo>
                    <a:pt x="151" y="0"/>
                  </a:moveTo>
                  <a:lnTo>
                    <a:pt x="0" y="326"/>
                  </a:lnTo>
                  <a:cubicBezTo>
                    <a:pt x="20677" y="9223"/>
                    <a:pt x="42732" y="15163"/>
                    <a:pt x="64061" y="20903"/>
                  </a:cubicBezTo>
                  <a:lnTo>
                    <a:pt x="64161" y="20552"/>
                  </a:lnTo>
                  <a:cubicBezTo>
                    <a:pt x="42833" y="14837"/>
                    <a:pt x="20777" y="8898"/>
                    <a:pt x="1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2"/>
            <p:cNvSpPr/>
            <p:nvPr/>
          </p:nvSpPr>
          <p:spPr>
            <a:xfrm>
              <a:off x="2423260" y="2287506"/>
              <a:ext cx="1145326" cy="373293"/>
            </a:xfrm>
            <a:custGeom>
              <a:rect b="b" l="l" r="r" t="t"/>
              <a:pathLst>
                <a:path extrusionOk="0" h="20904" w="64137">
                  <a:moveTo>
                    <a:pt x="151" y="1"/>
                  </a:moveTo>
                  <a:lnTo>
                    <a:pt x="1" y="327"/>
                  </a:lnTo>
                  <a:cubicBezTo>
                    <a:pt x="20652" y="9224"/>
                    <a:pt x="42708" y="15164"/>
                    <a:pt x="64036" y="20903"/>
                  </a:cubicBezTo>
                  <a:lnTo>
                    <a:pt x="64136" y="20552"/>
                  </a:lnTo>
                  <a:cubicBezTo>
                    <a:pt x="42808" y="14838"/>
                    <a:pt x="20778" y="8898"/>
                    <a:pt x="15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2"/>
            <p:cNvSpPr/>
            <p:nvPr/>
          </p:nvSpPr>
          <p:spPr>
            <a:xfrm>
              <a:off x="2390155" y="2377911"/>
              <a:ext cx="1145755" cy="373293"/>
            </a:xfrm>
            <a:custGeom>
              <a:rect b="b" l="l" r="r" t="t"/>
              <a:pathLst>
                <a:path extrusionOk="0" h="20904" w="64161">
                  <a:moveTo>
                    <a:pt x="150" y="1"/>
                  </a:moveTo>
                  <a:lnTo>
                    <a:pt x="0" y="326"/>
                  </a:lnTo>
                  <a:cubicBezTo>
                    <a:pt x="20677" y="9224"/>
                    <a:pt x="42732" y="15164"/>
                    <a:pt x="64061" y="20903"/>
                  </a:cubicBezTo>
                  <a:lnTo>
                    <a:pt x="64161" y="20552"/>
                  </a:lnTo>
                  <a:cubicBezTo>
                    <a:pt x="42832" y="14813"/>
                    <a:pt x="20777" y="8898"/>
                    <a:pt x="15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2"/>
            <p:cNvSpPr/>
            <p:nvPr/>
          </p:nvSpPr>
          <p:spPr>
            <a:xfrm>
              <a:off x="2357478" y="2468316"/>
              <a:ext cx="1145326" cy="373275"/>
            </a:xfrm>
            <a:custGeom>
              <a:rect b="b" l="l" r="r" t="t"/>
              <a:pathLst>
                <a:path extrusionOk="0" h="20903" w="64137">
                  <a:moveTo>
                    <a:pt x="151" y="0"/>
                  </a:moveTo>
                  <a:lnTo>
                    <a:pt x="0" y="326"/>
                  </a:lnTo>
                  <a:cubicBezTo>
                    <a:pt x="20652" y="9223"/>
                    <a:pt x="42707" y="15163"/>
                    <a:pt x="64036" y="20903"/>
                  </a:cubicBezTo>
                  <a:lnTo>
                    <a:pt x="64136" y="20552"/>
                  </a:lnTo>
                  <a:cubicBezTo>
                    <a:pt x="42808" y="14812"/>
                    <a:pt x="20778" y="8898"/>
                    <a:pt x="1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2"/>
            <p:cNvSpPr/>
            <p:nvPr/>
          </p:nvSpPr>
          <p:spPr>
            <a:xfrm>
              <a:off x="2324355" y="2558722"/>
              <a:ext cx="1145326" cy="373275"/>
            </a:xfrm>
            <a:custGeom>
              <a:rect b="b" l="l" r="r" t="t"/>
              <a:pathLst>
                <a:path extrusionOk="0" h="20903" w="64137">
                  <a:moveTo>
                    <a:pt x="151" y="0"/>
                  </a:moveTo>
                  <a:lnTo>
                    <a:pt x="1" y="326"/>
                  </a:lnTo>
                  <a:cubicBezTo>
                    <a:pt x="20678" y="9223"/>
                    <a:pt x="42733" y="15163"/>
                    <a:pt x="64061" y="20902"/>
                  </a:cubicBezTo>
                  <a:lnTo>
                    <a:pt x="64137" y="20552"/>
                  </a:lnTo>
                  <a:cubicBezTo>
                    <a:pt x="42833" y="14812"/>
                    <a:pt x="20778" y="8897"/>
                    <a:pt x="1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2"/>
            <p:cNvSpPr/>
            <p:nvPr/>
          </p:nvSpPr>
          <p:spPr>
            <a:xfrm>
              <a:off x="2291696" y="2649109"/>
              <a:ext cx="1145309" cy="373293"/>
            </a:xfrm>
            <a:custGeom>
              <a:rect b="b" l="l" r="r" t="t"/>
              <a:pathLst>
                <a:path extrusionOk="0" h="20904" w="64136">
                  <a:moveTo>
                    <a:pt x="126" y="1"/>
                  </a:moveTo>
                  <a:lnTo>
                    <a:pt x="0" y="327"/>
                  </a:lnTo>
                  <a:cubicBezTo>
                    <a:pt x="20652" y="9224"/>
                    <a:pt x="42707" y="15164"/>
                    <a:pt x="64036" y="20903"/>
                  </a:cubicBezTo>
                  <a:lnTo>
                    <a:pt x="64136" y="20552"/>
                  </a:lnTo>
                  <a:cubicBezTo>
                    <a:pt x="42807" y="14813"/>
                    <a:pt x="20777" y="8873"/>
                    <a:pt x="12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2"/>
            <p:cNvSpPr/>
            <p:nvPr/>
          </p:nvSpPr>
          <p:spPr>
            <a:xfrm>
              <a:off x="2258573" y="2739514"/>
              <a:ext cx="1145326" cy="372829"/>
            </a:xfrm>
            <a:custGeom>
              <a:rect b="b" l="l" r="r" t="t"/>
              <a:pathLst>
                <a:path extrusionOk="0" h="20878" w="64137">
                  <a:moveTo>
                    <a:pt x="151" y="0"/>
                  </a:moveTo>
                  <a:lnTo>
                    <a:pt x="1" y="326"/>
                  </a:lnTo>
                  <a:cubicBezTo>
                    <a:pt x="20652" y="9224"/>
                    <a:pt x="42733" y="15138"/>
                    <a:pt x="64061" y="20878"/>
                  </a:cubicBezTo>
                  <a:lnTo>
                    <a:pt x="64136" y="20552"/>
                  </a:lnTo>
                  <a:cubicBezTo>
                    <a:pt x="42833" y="14813"/>
                    <a:pt x="20778" y="8873"/>
                    <a:pt x="1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2"/>
            <p:cNvSpPr/>
            <p:nvPr/>
          </p:nvSpPr>
          <p:spPr>
            <a:xfrm>
              <a:off x="2225914" y="2829473"/>
              <a:ext cx="1145309" cy="373275"/>
            </a:xfrm>
            <a:custGeom>
              <a:rect b="b" l="l" r="r" t="t"/>
              <a:pathLst>
                <a:path extrusionOk="0" h="20903" w="64136">
                  <a:moveTo>
                    <a:pt x="125" y="0"/>
                  </a:moveTo>
                  <a:lnTo>
                    <a:pt x="0" y="351"/>
                  </a:lnTo>
                  <a:cubicBezTo>
                    <a:pt x="20652" y="9248"/>
                    <a:pt x="42707" y="15163"/>
                    <a:pt x="64035" y="20902"/>
                  </a:cubicBezTo>
                  <a:lnTo>
                    <a:pt x="64136" y="20577"/>
                  </a:lnTo>
                  <a:cubicBezTo>
                    <a:pt x="42807" y="14837"/>
                    <a:pt x="20777" y="8897"/>
                    <a:pt x="1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2"/>
            <p:cNvSpPr/>
            <p:nvPr/>
          </p:nvSpPr>
          <p:spPr>
            <a:xfrm>
              <a:off x="2192791" y="2919860"/>
              <a:ext cx="1145326" cy="373293"/>
            </a:xfrm>
            <a:custGeom>
              <a:rect b="b" l="l" r="r" t="t"/>
              <a:pathLst>
                <a:path extrusionOk="0" h="20904" w="64137">
                  <a:moveTo>
                    <a:pt x="151" y="1"/>
                  </a:moveTo>
                  <a:lnTo>
                    <a:pt x="0" y="327"/>
                  </a:lnTo>
                  <a:cubicBezTo>
                    <a:pt x="20652" y="9224"/>
                    <a:pt x="42707" y="15164"/>
                    <a:pt x="64061" y="20903"/>
                  </a:cubicBezTo>
                  <a:lnTo>
                    <a:pt x="64136" y="20552"/>
                  </a:lnTo>
                  <a:cubicBezTo>
                    <a:pt x="42833" y="14838"/>
                    <a:pt x="20777" y="8898"/>
                    <a:pt x="15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2"/>
            <p:cNvSpPr/>
            <p:nvPr/>
          </p:nvSpPr>
          <p:spPr>
            <a:xfrm>
              <a:off x="2160114" y="3010266"/>
              <a:ext cx="1145326" cy="373275"/>
            </a:xfrm>
            <a:custGeom>
              <a:rect b="b" l="l" r="r" t="t"/>
              <a:pathLst>
                <a:path extrusionOk="0" h="20903" w="64137">
                  <a:moveTo>
                    <a:pt x="126" y="0"/>
                  </a:moveTo>
                  <a:lnTo>
                    <a:pt x="1" y="326"/>
                  </a:lnTo>
                  <a:cubicBezTo>
                    <a:pt x="20653" y="9223"/>
                    <a:pt x="42708" y="15163"/>
                    <a:pt x="64036" y="20903"/>
                  </a:cubicBezTo>
                  <a:lnTo>
                    <a:pt x="64136" y="20552"/>
                  </a:lnTo>
                  <a:cubicBezTo>
                    <a:pt x="42808" y="14813"/>
                    <a:pt x="20753" y="8898"/>
                    <a:pt x="1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2"/>
            <p:cNvSpPr/>
            <p:nvPr/>
          </p:nvSpPr>
          <p:spPr>
            <a:xfrm>
              <a:off x="2127009" y="3100671"/>
              <a:ext cx="1145309" cy="373275"/>
            </a:xfrm>
            <a:custGeom>
              <a:rect b="b" l="l" r="r" t="t"/>
              <a:pathLst>
                <a:path extrusionOk="0" h="20903" w="64136">
                  <a:moveTo>
                    <a:pt x="151" y="0"/>
                  </a:moveTo>
                  <a:lnTo>
                    <a:pt x="0" y="326"/>
                  </a:lnTo>
                  <a:cubicBezTo>
                    <a:pt x="20652" y="9223"/>
                    <a:pt x="42707" y="15163"/>
                    <a:pt x="64061" y="20902"/>
                  </a:cubicBezTo>
                  <a:lnTo>
                    <a:pt x="64136" y="20552"/>
                  </a:lnTo>
                  <a:cubicBezTo>
                    <a:pt x="42832" y="14812"/>
                    <a:pt x="20777" y="8897"/>
                    <a:pt x="1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2"/>
            <p:cNvSpPr/>
            <p:nvPr/>
          </p:nvSpPr>
          <p:spPr>
            <a:xfrm>
              <a:off x="2094332" y="3191058"/>
              <a:ext cx="1145326" cy="373293"/>
            </a:xfrm>
            <a:custGeom>
              <a:rect b="b" l="l" r="r" t="t"/>
              <a:pathLst>
                <a:path extrusionOk="0" h="20904" w="64137">
                  <a:moveTo>
                    <a:pt x="126" y="1"/>
                  </a:moveTo>
                  <a:lnTo>
                    <a:pt x="1" y="327"/>
                  </a:lnTo>
                  <a:cubicBezTo>
                    <a:pt x="20652" y="9224"/>
                    <a:pt x="42708" y="15164"/>
                    <a:pt x="64036" y="20903"/>
                  </a:cubicBezTo>
                  <a:lnTo>
                    <a:pt x="64136" y="20552"/>
                  </a:lnTo>
                  <a:cubicBezTo>
                    <a:pt x="42808" y="14813"/>
                    <a:pt x="20778" y="8898"/>
                    <a:pt x="12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2"/>
            <p:cNvSpPr/>
            <p:nvPr/>
          </p:nvSpPr>
          <p:spPr>
            <a:xfrm>
              <a:off x="2061209" y="3281464"/>
              <a:ext cx="1145326" cy="373275"/>
            </a:xfrm>
            <a:custGeom>
              <a:rect b="b" l="l" r="r" t="t"/>
              <a:pathLst>
                <a:path extrusionOk="0" h="20903" w="64137">
                  <a:moveTo>
                    <a:pt x="151" y="0"/>
                  </a:moveTo>
                  <a:lnTo>
                    <a:pt x="1" y="326"/>
                  </a:lnTo>
                  <a:cubicBezTo>
                    <a:pt x="20653" y="9224"/>
                    <a:pt x="42708" y="15163"/>
                    <a:pt x="64061" y="20903"/>
                  </a:cubicBezTo>
                  <a:lnTo>
                    <a:pt x="64137" y="20552"/>
                  </a:lnTo>
                  <a:cubicBezTo>
                    <a:pt x="42833" y="14813"/>
                    <a:pt x="20778" y="8898"/>
                    <a:pt x="1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2"/>
            <p:cNvSpPr/>
            <p:nvPr/>
          </p:nvSpPr>
          <p:spPr>
            <a:xfrm>
              <a:off x="2028550" y="3371869"/>
              <a:ext cx="1145309" cy="373275"/>
            </a:xfrm>
            <a:custGeom>
              <a:rect b="b" l="l" r="r" t="t"/>
              <a:pathLst>
                <a:path extrusionOk="0" h="20903" w="64136">
                  <a:moveTo>
                    <a:pt x="126" y="0"/>
                  </a:moveTo>
                  <a:lnTo>
                    <a:pt x="0" y="326"/>
                  </a:lnTo>
                  <a:cubicBezTo>
                    <a:pt x="20652" y="9223"/>
                    <a:pt x="42707" y="15163"/>
                    <a:pt x="64036" y="20902"/>
                  </a:cubicBezTo>
                  <a:lnTo>
                    <a:pt x="64136" y="20552"/>
                  </a:lnTo>
                  <a:cubicBezTo>
                    <a:pt x="42808" y="14812"/>
                    <a:pt x="20752" y="8872"/>
                    <a:pt x="1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2"/>
            <p:cNvSpPr/>
            <p:nvPr/>
          </p:nvSpPr>
          <p:spPr>
            <a:xfrm>
              <a:off x="1995427" y="3462256"/>
              <a:ext cx="1145326" cy="372847"/>
            </a:xfrm>
            <a:custGeom>
              <a:rect b="b" l="l" r="r" t="t"/>
              <a:pathLst>
                <a:path extrusionOk="0" h="20879" w="64137">
                  <a:moveTo>
                    <a:pt x="151" y="1"/>
                  </a:moveTo>
                  <a:lnTo>
                    <a:pt x="1" y="327"/>
                  </a:lnTo>
                  <a:cubicBezTo>
                    <a:pt x="20652" y="9224"/>
                    <a:pt x="42708" y="15139"/>
                    <a:pt x="64061" y="20878"/>
                  </a:cubicBezTo>
                  <a:lnTo>
                    <a:pt x="64136" y="20552"/>
                  </a:lnTo>
                  <a:cubicBezTo>
                    <a:pt x="42833" y="14813"/>
                    <a:pt x="20778" y="8873"/>
                    <a:pt x="15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2"/>
            <p:cNvSpPr/>
            <p:nvPr/>
          </p:nvSpPr>
          <p:spPr>
            <a:xfrm>
              <a:off x="2395511" y="2991838"/>
              <a:ext cx="165164" cy="183147"/>
            </a:xfrm>
            <a:custGeom>
              <a:rect b="b" l="l" r="r" t="t"/>
              <a:pathLst>
                <a:path extrusionOk="0" h="10256" w="9249">
                  <a:moveTo>
                    <a:pt x="7679" y="1"/>
                  </a:moveTo>
                  <a:cubicBezTo>
                    <a:pt x="5680" y="1"/>
                    <a:pt x="3683" y="1068"/>
                    <a:pt x="2607" y="2762"/>
                  </a:cubicBezTo>
                  <a:cubicBezTo>
                    <a:pt x="1279" y="4817"/>
                    <a:pt x="1354" y="7624"/>
                    <a:pt x="1" y="9629"/>
                  </a:cubicBezTo>
                  <a:lnTo>
                    <a:pt x="602" y="10255"/>
                  </a:lnTo>
                  <a:lnTo>
                    <a:pt x="9249" y="1609"/>
                  </a:lnTo>
                  <a:lnTo>
                    <a:pt x="8246" y="30"/>
                  </a:lnTo>
                  <a:cubicBezTo>
                    <a:pt x="8058" y="10"/>
                    <a:pt x="7868" y="1"/>
                    <a:pt x="767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2"/>
            <p:cNvSpPr/>
            <p:nvPr/>
          </p:nvSpPr>
          <p:spPr>
            <a:xfrm>
              <a:off x="2518594" y="3034425"/>
              <a:ext cx="63555" cy="96698"/>
            </a:xfrm>
            <a:custGeom>
              <a:rect b="b" l="l" r="r" t="t"/>
              <a:pathLst>
                <a:path extrusionOk="0" h="5415" w="3559">
                  <a:moveTo>
                    <a:pt x="3559" y="1"/>
                  </a:moveTo>
                  <a:lnTo>
                    <a:pt x="3559" y="1"/>
                  </a:lnTo>
                  <a:cubicBezTo>
                    <a:pt x="2782" y="1605"/>
                    <a:pt x="1554" y="3159"/>
                    <a:pt x="0" y="4287"/>
                  </a:cubicBezTo>
                  <a:cubicBezTo>
                    <a:pt x="301" y="4662"/>
                    <a:pt x="577" y="5038"/>
                    <a:pt x="852" y="5414"/>
                  </a:cubicBezTo>
                  <a:cubicBezTo>
                    <a:pt x="2281" y="4462"/>
                    <a:pt x="3258" y="2858"/>
                    <a:pt x="3509" y="1129"/>
                  </a:cubicBezTo>
                  <a:cubicBezTo>
                    <a:pt x="3559" y="753"/>
                    <a:pt x="3559" y="377"/>
                    <a:pt x="355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2"/>
            <p:cNvSpPr/>
            <p:nvPr/>
          </p:nvSpPr>
          <p:spPr>
            <a:xfrm>
              <a:off x="2515451" y="3030854"/>
              <a:ext cx="66698" cy="80127"/>
            </a:xfrm>
            <a:custGeom>
              <a:rect b="b" l="l" r="r" t="t"/>
              <a:pathLst>
                <a:path extrusionOk="0" h="4487" w="3735">
                  <a:moveTo>
                    <a:pt x="3710" y="0"/>
                  </a:moveTo>
                  <a:cubicBezTo>
                    <a:pt x="2858" y="1629"/>
                    <a:pt x="1555" y="3208"/>
                    <a:pt x="1" y="4411"/>
                  </a:cubicBezTo>
                  <a:cubicBezTo>
                    <a:pt x="76" y="4436"/>
                    <a:pt x="126" y="4461"/>
                    <a:pt x="176" y="4487"/>
                  </a:cubicBezTo>
                  <a:cubicBezTo>
                    <a:pt x="1730" y="3359"/>
                    <a:pt x="2958" y="1805"/>
                    <a:pt x="3735" y="201"/>
                  </a:cubicBezTo>
                  <a:cubicBezTo>
                    <a:pt x="3710" y="126"/>
                    <a:pt x="3710" y="75"/>
                    <a:pt x="371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2"/>
            <p:cNvSpPr/>
            <p:nvPr/>
          </p:nvSpPr>
          <p:spPr>
            <a:xfrm>
              <a:off x="2510076" y="3030407"/>
              <a:ext cx="71626" cy="79234"/>
            </a:xfrm>
            <a:custGeom>
              <a:rect b="b" l="l" r="r" t="t"/>
              <a:pathLst>
                <a:path extrusionOk="0" h="4437" w="4011">
                  <a:moveTo>
                    <a:pt x="3936" y="0"/>
                  </a:moveTo>
                  <a:cubicBezTo>
                    <a:pt x="2958" y="1554"/>
                    <a:pt x="1605" y="3083"/>
                    <a:pt x="1" y="4286"/>
                  </a:cubicBezTo>
                  <a:cubicBezTo>
                    <a:pt x="126" y="4336"/>
                    <a:pt x="226" y="4386"/>
                    <a:pt x="302" y="4436"/>
                  </a:cubicBezTo>
                  <a:cubicBezTo>
                    <a:pt x="1856" y="3233"/>
                    <a:pt x="3159" y="1654"/>
                    <a:pt x="4011" y="25"/>
                  </a:cubicBezTo>
                  <a:cubicBezTo>
                    <a:pt x="4011" y="25"/>
                    <a:pt x="3986" y="25"/>
                    <a:pt x="393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2"/>
            <p:cNvSpPr/>
            <p:nvPr/>
          </p:nvSpPr>
          <p:spPr>
            <a:xfrm>
              <a:off x="2483238" y="3012944"/>
              <a:ext cx="97127" cy="94002"/>
            </a:xfrm>
            <a:custGeom>
              <a:rect b="b" l="l" r="r" t="t"/>
              <a:pathLst>
                <a:path extrusionOk="0" h="5264" w="5439">
                  <a:moveTo>
                    <a:pt x="3910" y="1"/>
                  </a:moveTo>
                  <a:lnTo>
                    <a:pt x="0" y="3936"/>
                  </a:lnTo>
                  <a:cubicBezTo>
                    <a:pt x="251" y="4236"/>
                    <a:pt x="1003" y="4813"/>
                    <a:pt x="1504" y="5264"/>
                  </a:cubicBezTo>
                  <a:cubicBezTo>
                    <a:pt x="3108" y="4061"/>
                    <a:pt x="4461" y="2532"/>
                    <a:pt x="5439" y="978"/>
                  </a:cubicBezTo>
                  <a:cubicBezTo>
                    <a:pt x="5138" y="778"/>
                    <a:pt x="3910" y="1"/>
                    <a:pt x="391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2"/>
            <p:cNvSpPr/>
            <p:nvPr/>
          </p:nvSpPr>
          <p:spPr>
            <a:xfrm>
              <a:off x="2517683" y="3110956"/>
              <a:ext cx="16143" cy="21054"/>
            </a:xfrm>
            <a:custGeom>
              <a:rect b="b" l="l" r="r" t="t"/>
              <a:pathLst>
                <a:path extrusionOk="0" h="1179" w="904">
                  <a:moveTo>
                    <a:pt x="51" y="1"/>
                  </a:moveTo>
                  <a:cubicBezTo>
                    <a:pt x="26" y="26"/>
                    <a:pt x="26" y="51"/>
                    <a:pt x="1" y="51"/>
                  </a:cubicBezTo>
                  <a:cubicBezTo>
                    <a:pt x="302" y="427"/>
                    <a:pt x="577" y="803"/>
                    <a:pt x="828" y="1178"/>
                  </a:cubicBezTo>
                  <a:cubicBezTo>
                    <a:pt x="853" y="1153"/>
                    <a:pt x="878" y="1153"/>
                    <a:pt x="903" y="1128"/>
                  </a:cubicBezTo>
                  <a:cubicBezTo>
                    <a:pt x="628" y="752"/>
                    <a:pt x="352" y="376"/>
                    <a:pt x="5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2"/>
            <p:cNvSpPr/>
            <p:nvPr/>
          </p:nvSpPr>
          <p:spPr>
            <a:xfrm>
              <a:off x="2509183" y="3106921"/>
              <a:ext cx="9429" cy="4947"/>
            </a:xfrm>
            <a:custGeom>
              <a:rect b="b" l="l" r="r" t="t"/>
              <a:pathLst>
                <a:path extrusionOk="0" h="277" w="528">
                  <a:moveTo>
                    <a:pt x="51" y="1"/>
                  </a:moveTo>
                  <a:cubicBezTo>
                    <a:pt x="51" y="1"/>
                    <a:pt x="26" y="26"/>
                    <a:pt x="1" y="51"/>
                  </a:cubicBezTo>
                  <a:cubicBezTo>
                    <a:pt x="201" y="151"/>
                    <a:pt x="377" y="227"/>
                    <a:pt x="477" y="277"/>
                  </a:cubicBezTo>
                  <a:cubicBezTo>
                    <a:pt x="502" y="277"/>
                    <a:pt x="502" y="252"/>
                    <a:pt x="527" y="227"/>
                  </a:cubicBezTo>
                  <a:cubicBezTo>
                    <a:pt x="427" y="176"/>
                    <a:pt x="251" y="101"/>
                    <a:pt x="5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2"/>
            <p:cNvSpPr/>
            <p:nvPr/>
          </p:nvSpPr>
          <p:spPr>
            <a:xfrm>
              <a:off x="2504719" y="3102903"/>
              <a:ext cx="5375" cy="4947"/>
            </a:xfrm>
            <a:custGeom>
              <a:rect b="b" l="l" r="r" t="t"/>
              <a:pathLst>
                <a:path extrusionOk="0" h="277" w="301">
                  <a:moveTo>
                    <a:pt x="50" y="0"/>
                  </a:moveTo>
                  <a:cubicBezTo>
                    <a:pt x="25" y="0"/>
                    <a:pt x="0" y="25"/>
                    <a:pt x="0" y="51"/>
                  </a:cubicBezTo>
                  <a:cubicBezTo>
                    <a:pt x="75" y="126"/>
                    <a:pt x="176" y="201"/>
                    <a:pt x="251" y="276"/>
                  </a:cubicBezTo>
                  <a:cubicBezTo>
                    <a:pt x="276" y="251"/>
                    <a:pt x="301" y="226"/>
                    <a:pt x="301" y="226"/>
                  </a:cubicBezTo>
                  <a:cubicBezTo>
                    <a:pt x="226" y="151"/>
                    <a:pt x="125" y="76"/>
                    <a:pt x="5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2"/>
            <p:cNvSpPr/>
            <p:nvPr/>
          </p:nvSpPr>
          <p:spPr>
            <a:xfrm>
              <a:off x="2482328" y="3083208"/>
              <a:ext cx="23304" cy="20608"/>
            </a:xfrm>
            <a:custGeom>
              <a:rect b="b" l="l" r="r" t="t"/>
              <a:pathLst>
                <a:path extrusionOk="0" h="1154" w="1305">
                  <a:moveTo>
                    <a:pt x="51" y="1"/>
                  </a:moveTo>
                  <a:cubicBezTo>
                    <a:pt x="26" y="26"/>
                    <a:pt x="1" y="26"/>
                    <a:pt x="1" y="51"/>
                  </a:cubicBezTo>
                  <a:cubicBezTo>
                    <a:pt x="227" y="301"/>
                    <a:pt x="778" y="753"/>
                    <a:pt x="1254" y="1154"/>
                  </a:cubicBezTo>
                  <a:cubicBezTo>
                    <a:pt x="1254" y="1128"/>
                    <a:pt x="1279" y="1103"/>
                    <a:pt x="1304" y="1103"/>
                  </a:cubicBezTo>
                  <a:cubicBezTo>
                    <a:pt x="828" y="702"/>
                    <a:pt x="277" y="251"/>
                    <a:pt x="5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2"/>
            <p:cNvSpPr/>
            <p:nvPr/>
          </p:nvSpPr>
          <p:spPr>
            <a:xfrm>
              <a:off x="2416546" y="3111849"/>
              <a:ext cx="115949" cy="62233"/>
            </a:xfrm>
            <a:custGeom>
              <a:rect b="b" l="l" r="r" t="t"/>
              <a:pathLst>
                <a:path extrusionOk="0" h="3485" w="6493">
                  <a:moveTo>
                    <a:pt x="5665" y="1"/>
                  </a:moveTo>
                  <a:cubicBezTo>
                    <a:pt x="3911" y="1429"/>
                    <a:pt x="1830" y="2231"/>
                    <a:pt x="1" y="3484"/>
                  </a:cubicBezTo>
                  <a:cubicBezTo>
                    <a:pt x="201" y="3384"/>
                    <a:pt x="427" y="3259"/>
                    <a:pt x="627" y="3184"/>
                  </a:cubicBezTo>
                  <a:cubicBezTo>
                    <a:pt x="2507" y="2357"/>
                    <a:pt x="4788" y="2231"/>
                    <a:pt x="6492" y="1128"/>
                  </a:cubicBezTo>
                  <a:cubicBezTo>
                    <a:pt x="6241" y="753"/>
                    <a:pt x="5966" y="377"/>
                    <a:pt x="566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2"/>
            <p:cNvSpPr/>
            <p:nvPr/>
          </p:nvSpPr>
          <p:spPr>
            <a:xfrm>
              <a:off x="2412082" y="3107831"/>
              <a:ext cx="105627" cy="68930"/>
            </a:xfrm>
            <a:custGeom>
              <a:rect b="b" l="l" r="r" t="t"/>
              <a:pathLst>
                <a:path extrusionOk="0" h="3860" w="5915">
                  <a:moveTo>
                    <a:pt x="5439" y="0"/>
                  </a:moveTo>
                  <a:cubicBezTo>
                    <a:pt x="3760" y="1504"/>
                    <a:pt x="1780" y="2506"/>
                    <a:pt x="0" y="3860"/>
                  </a:cubicBezTo>
                  <a:cubicBezTo>
                    <a:pt x="75" y="3810"/>
                    <a:pt x="151" y="3759"/>
                    <a:pt x="251" y="3709"/>
                  </a:cubicBezTo>
                  <a:cubicBezTo>
                    <a:pt x="2080" y="2456"/>
                    <a:pt x="4161" y="1654"/>
                    <a:pt x="5915" y="226"/>
                  </a:cubicBezTo>
                  <a:cubicBezTo>
                    <a:pt x="5815" y="176"/>
                    <a:pt x="5639" y="100"/>
                    <a:pt x="543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2"/>
            <p:cNvSpPr/>
            <p:nvPr/>
          </p:nvSpPr>
          <p:spPr>
            <a:xfrm>
              <a:off x="2409832" y="3103796"/>
              <a:ext cx="99377" cy="74305"/>
            </a:xfrm>
            <a:custGeom>
              <a:rect b="b" l="l" r="r" t="t"/>
              <a:pathLst>
                <a:path extrusionOk="0" h="4161" w="5565">
                  <a:moveTo>
                    <a:pt x="5314" y="1"/>
                  </a:moveTo>
                  <a:cubicBezTo>
                    <a:pt x="3635" y="1579"/>
                    <a:pt x="1730" y="2732"/>
                    <a:pt x="1" y="4161"/>
                  </a:cubicBezTo>
                  <a:cubicBezTo>
                    <a:pt x="51" y="4136"/>
                    <a:pt x="101" y="4111"/>
                    <a:pt x="126" y="4086"/>
                  </a:cubicBezTo>
                  <a:cubicBezTo>
                    <a:pt x="1906" y="2732"/>
                    <a:pt x="3886" y="1730"/>
                    <a:pt x="5565" y="226"/>
                  </a:cubicBezTo>
                  <a:cubicBezTo>
                    <a:pt x="5490" y="151"/>
                    <a:pt x="5389" y="76"/>
                    <a:pt x="531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2"/>
            <p:cNvSpPr/>
            <p:nvPr/>
          </p:nvSpPr>
          <p:spPr>
            <a:xfrm>
              <a:off x="2398654" y="3084101"/>
              <a:ext cx="106091" cy="94002"/>
            </a:xfrm>
            <a:custGeom>
              <a:rect b="b" l="l" r="r" t="t"/>
              <a:pathLst>
                <a:path extrusionOk="0" h="5264" w="5941">
                  <a:moveTo>
                    <a:pt x="4687" y="1"/>
                  </a:moveTo>
                  <a:cubicBezTo>
                    <a:pt x="3108" y="1555"/>
                    <a:pt x="1554" y="3109"/>
                    <a:pt x="0" y="4662"/>
                  </a:cubicBezTo>
                  <a:cubicBezTo>
                    <a:pt x="201" y="4863"/>
                    <a:pt x="426" y="5063"/>
                    <a:pt x="627" y="5264"/>
                  </a:cubicBezTo>
                  <a:cubicBezTo>
                    <a:pt x="2356" y="3835"/>
                    <a:pt x="4261" y="2682"/>
                    <a:pt x="5940" y="1104"/>
                  </a:cubicBezTo>
                  <a:cubicBezTo>
                    <a:pt x="5464" y="703"/>
                    <a:pt x="4913" y="251"/>
                    <a:pt x="468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2"/>
            <p:cNvSpPr/>
            <p:nvPr/>
          </p:nvSpPr>
          <p:spPr>
            <a:xfrm>
              <a:off x="2398654" y="3054567"/>
              <a:ext cx="120413" cy="120860"/>
            </a:xfrm>
            <a:custGeom>
              <a:rect b="b" l="l" r="r" t="t"/>
              <a:pathLst>
                <a:path extrusionOk="0" h="6768" w="6743">
                  <a:moveTo>
                    <a:pt x="6291" y="1"/>
                  </a:moveTo>
                  <a:lnTo>
                    <a:pt x="0" y="6291"/>
                  </a:lnTo>
                  <a:lnTo>
                    <a:pt x="451" y="6768"/>
                  </a:lnTo>
                  <a:lnTo>
                    <a:pt x="6742" y="477"/>
                  </a:lnTo>
                  <a:lnTo>
                    <a:pt x="629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2"/>
            <p:cNvSpPr/>
            <p:nvPr/>
          </p:nvSpPr>
          <p:spPr>
            <a:xfrm>
              <a:off x="2488149" y="3038014"/>
              <a:ext cx="51501" cy="47001"/>
            </a:xfrm>
            <a:custGeom>
              <a:rect b="b" l="l" r="r" t="t"/>
              <a:pathLst>
                <a:path extrusionOk="0" h="2632" w="2884">
                  <a:moveTo>
                    <a:pt x="1442" y="0"/>
                  </a:moveTo>
                  <a:cubicBezTo>
                    <a:pt x="1104" y="0"/>
                    <a:pt x="765" y="126"/>
                    <a:pt x="502" y="376"/>
                  </a:cubicBezTo>
                  <a:cubicBezTo>
                    <a:pt x="1" y="903"/>
                    <a:pt x="1" y="1730"/>
                    <a:pt x="502" y="2256"/>
                  </a:cubicBezTo>
                  <a:cubicBezTo>
                    <a:pt x="765" y="2507"/>
                    <a:pt x="1104" y="2632"/>
                    <a:pt x="1442" y="2632"/>
                  </a:cubicBezTo>
                  <a:cubicBezTo>
                    <a:pt x="1780" y="2632"/>
                    <a:pt x="2119" y="2507"/>
                    <a:pt x="2382" y="2256"/>
                  </a:cubicBezTo>
                  <a:cubicBezTo>
                    <a:pt x="2883" y="1730"/>
                    <a:pt x="2883" y="903"/>
                    <a:pt x="2382" y="376"/>
                  </a:cubicBezTo>
                  <a:cubicBezTo>
                    <a:pt x="2119" y="126"/>
                    <a:pt x="1780" y="0"/>
                    <a:pt x="14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2"/>
            <p:cNvSpPr/>
            <p:nvPr/>
          </p:nvSpPr>
          <p:spPr>
            <a:xfrm>
              <a:off x="2520379" y="2914950"/>
              <a:ext cx="143681" cy="150842"/>
            </a:xfrm>
            <a:custGeom>
              <a:rect b="b" l="l" r="r" t="t"/>
              <a:pathLst>
                <a:path extrusionOk="0" h="8447" w="8046">
                  <a:moveTo>
                    <a:pt x="3609" y="0"/>
                  </a:moveTo>
                  <a:lnTo>
                    <a:pt x="0" y="3634"/>
                  </a:lnTo>
                  <a:lnTo>
                    <a:pt x="4436" y="8446"/>
                  </a:lnTo>
                  <a:lnTo>
                    <a:pt x="8045" y="4837"/>
                  </a:lnTo>
                  <a:lnTo>
                    <a:pt x="360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2"/>
            <p:cNvSpPr/>
            <p:nvPr/>
          </p:nvSpPr>
          <p:spPr>
            <a:xfrm>
              <a:off x="2556627" y="1897279"/>
              <a:ext cx="1173970" cy="1121433"/>
            </a:xfrm>
            <a:custGeom>
              <a:rect b="b" l="l" r="r" t="t"/>
              <a:pathLst>
                <a:path extrusionOk="0" h="62799" w="65741">
                  <a:moveTo>
                    <a:pt x="63635" y="0"/>
                  </a:moveTo>
                  <a:lnTo>
                    <a:pt x="3083" y="51605"/>
                  </a:lnTo>
                  <a:cubicBezTo>
                    <a:pt x="301" y="53910"/>
                    <a:pt x="0" y="58071"/>
                    <a:pt x="2457" y="60752"/>
                  </a:cubicBezTo>
                  <a:cubicBezTo>
                    <a:pt x="3706" y="62115"/>
                    <a:pt x="5413" y="62798"/>
                    <a:pt x="7119" y="62798"/>
                  </a:cubicBezTo>
                  <a:cubicBezTo>
                    <a:pt x="8802" y="62798"/>
                    <a:pt x="10485" y="62134"/>
                    <a:pt x="11730" y="60803"/>
                  </a:cubicBezTo>
                  <a:lnTo>
                    <a:pt x="65740" y="2306"/>
                  </a:lnTo>
                  <a:lnTo>
                    <a:pt x="6363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2"/>
            <p:cNvSpPr/>
            <p:nvPr/>
          </p:nvSpPr>
          <p:spPr>
            <a:xfrm>
              <a:off x="2683727" y="2984303"/>
              <a:ext cx="81019" cy="34483"/>
            </a:xfrm>
            <a:custGeom>
              <a:rect b="b" l="l" r="r" t="t"/>
              <a:pathLst>
                <a:path extrusionOk="0" h="1931" w="4537">
                  <a:moveTo>
                    <a:pt x="0" y="1931"/>
                  </a:moveTo>
                  <a:lnTo>
                    <a:pt x="0" y="1931"/>
                  </a:lnTo>
                  <a:lnTo>
                    <a:pt x="0" y="1931"/>
                  </a:lnTo>
                  <a:lnTo>
                    <a:pt x="0" y="1931"/>
                  </a:lnTo>
                  <a:close/>
                  <a:moveTo>
                    <a:pt x="0" y="1931"/>
                  </a:moveTo>
                  <a:cubicBezTo>
                    <a:pt x="552" y="1931"/>
                    <a:pt x="1078" y="1855"/>
                    <a:pt x="1604" y="1730"/>
                  </a:cubicBezTo>
                  <a:lnTo>
                    <a:pt x="1604" y="1730"/>
                  </a:lnTo>
                  <a:cubicBezTo>
                    <a:pt x="1078" y="1855"/>
                    <a:pt x="552" y="1931"/>
                    <a:pt x="0" y="1931"/>
                  </a:cubicBezTo>
                  <a:close/>
                  <a:moveTo>
                    <a:pt x="2181" y="1530"/>
                  </a:moveTo>
                  <a:lnTo>
                    <a:pt x="2181" y="1530"/>
                  </a:lnTo>
                  <a:cubicBezTo>
                    <a:pt x="3058" y="1229"/>
                    <a:pt x="3860" y="703"/>
                    <a:pt x="4537" y="1"/>
                  </a:cubicBezTo>
                  <a:cubicBezTo>
                    <a:pt x="3860" y="703"/>
                    <a:pt x="3058" y="1229"/>
                    <a:pt x="2181" y="153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2"/>
            <p:cNvSpPr/>
            <p:nvPr/>
          </p:nvSpPr>
          <p:spPr>
            <a:xfrm>
              <a:off x="2712368" y="3011605"/>
              <a:ext cx="10304" cy="3607"/>
            </a:xfrm>
            <a:custGeom>
              <a:rect b="b" l="l" r="r" t="t"/>
              <a:pathLst>
                <a:path extrusionOk="0" h="202" w="577">
                  <a:moveTo>
                    <a:pt x="0" y="201"/>
                  </a:moveTo>
                  <a:lnTo>
                    <a:pt x="0" y="201"/>
                  </a:lnTo>
                  <a:cubicBezTo>
                    <a:pt x="201" y="126"/>
                    <a:pt x="401" y="76"/>
                    <a:pt x="577" y="1"/>
                  </a:cubicBezTo>
                  <a:lnTo>
                    <a:pt x="577" y="1"/>
                  </a:lnTo>
                  <a:cubicBezTo>
                    <a:pt x="401" y="76"/>
                    <a:pt x="201" y="126"/>
                    <a:pt x="0" y="201"/>
                  </a:cubicBezTo>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2"/>
            <p:cNvSpPr/>
            <p:nvPr/>
          </p:nvSpPr>
          <p:spPr>
            <a:xfrm>
              <a:off x="2597803" y="2978928"/>
              <a:ext cx="2696" cy="3161"/>
            </a:xfrm>
            <a:custGeom>
              <a:rect b="b" l="l" r="r" t="t"/>
              <a:pathLst>
                <a:path extrusionOk="0" h="177" w="151">
                  <a:moveTo>
                    <a:pt x="151" y="176"/>
                  </a:moveTo>
                  <a:lnTo>
                    <a:pt x="151" y="176"/>
                  </a:lnTo>
                  <a:cubicBezTo>
                    <a:pt x="151" y="176"/>
                    <a:pt x="151" y="176"/>
                    <a:pt x="151" y="151"/>
                  </a:cubicBezTo>
                  <a:cubicBezTo>
                    <a:pt x="151" y="176"/>
                    <a:pt x="151" y="176"/>
                    <a:pt x="151" y="176"/>
                  </a:cubicBezTo>
                  <a:lnTo>
                    <a:pt x="151" y="176"/>
                  </a:lnTo>
                  <a:close/>
                  <a:moveTo>
                    <a:pt x="151" y="151"/>
                  </a:moveTo>
                  <a:cubicBezTo>
                    <a:pt x="151" y="151"/>
                    <a:pt x="151" y="151"/>
                    <a:pt x="151" y="151"/>
                  </a:cubicBezTo>
                  <a:cubicBezTo>
                    <a:pt x="151" y="151"/>
                    <a:pt x="151" y="151"/>
                    <a:pt x="151" y="151"/>
                  </a:cubicBezTo>
                  <a:close/>
                  <a:moveTo>
                    <a:pt x="126" y="151"/>
                  </a:moveTo>
                  <a:lnTo>
                    <a:pt x="126" y="151"/>
                  </a:lnTo>
                  <a:lnTo>
                    <a:pt x="126" y="151"/>
                  </a:lnTo>
                  <a:close/>
                  <a:moveTo>
                    <a:pt x="126" y="151"/>
                  </a:moveTo>
                  <a:cubicBezTo>
                    <a:pt x="126" y="151"/>
                    <a:pt x="126" y="151"/>
                    <a:pt x="126" y="151"/>
                  </a:cubicBezTo>
                  <a:cubicBezTo>
                    <a:pt x="126" y="151"/>
                    <a:pt x="126" y="151"/>
                    <a:pt x="126" y="151"/>
                  </a:cubicBezTo>
                  <a:close/>
                  <a:moveTo>
                    <a:pt x="126" y="126"/>
                  </a:moveTo>
                  <a:cubicBezTo>
                    <a:pt x="126" y="126"/>
                    <a:pt x="126" y="126"/>
                    <a:pt x="126" y="126"/>
                  </a:cubicBezTo>
                  <a:cubicBezTo>
                    <a:pt x="126" y="126"/>
                    <a:pt x="126" y="126"/>
                    <a:pt x="126" y="126"/>
                  </a:cubicBezTo>
                  <a:close/>
                  <a:moveTo>
                    <a:pt x="126" y="126"/>
                  </a:moveTo>
                  <a:cubicBezTo>
                    <a:pt x="126" y="126"/>
                    <a:pt x="126" y="126"/>
                    <a:pt x="100" y="126"/>
                  </a:cubicBezTo>
                  <a:cubicBezTo>
                    <a:pt x="126" y="126"/>
                    <a:pt x="126" y="126"/>
                    <a:pt x="126" y="126"/>
                  </a:cubicBezTo>
                  <a:close/>
                  <a:moveTo>
                    <a:pt x="100" y="126"/>
                  </a:moveTo>
                  <a:cubicBezTo>
                    <a:pt x="100" y="126"/>
                    <a:pt x="100" y="126"/>
                    <a:pt x="100" y="126"/>
                  </a:cubicBezTo>
                  <a:cubicBezTo>
                    <a:pt x="100" y="126"/>
                    <a:pt x="100" y="126"/>
                    <a:pt x="100" y="126"/>
                  </a:cubicBezTo>
                  <a:close/>
                  <a:moveTo>
                    <a:pt x="100" y="101"/>
                  </a:moveTo>
                  <a:lnTo>
                    <a:pt x="100" y="101"/>
                  </a:lnTo>
                  <a:cubicBezTo>
                    <a:pt x="100" y="101"/>
                    <a:pt x="100" y="101"/>
                    <a:pt x="100" y="101"/>
                  </a:cubicBezTo>
                  <a:close/>
                  <a:moveTo>
                    <a:pt x="100" y="101"/>
                  </a:moveTo>
                  <a:cubicBezTo>
                    <a:pt x="100" y="101"/>
                    <a:pt x="100" y="101"/>
                    <a:pt x="100" y="101"/>
                  </a:cubicBezTo>
                  <a:cubicBezTo>
                    <a:pt x="100" y="101"/>
                    <a:pt x="100" y="101"/>
                    <a:pt x="100" y="101"/>
                  </a:cubicBezTo>
                  <a:close/>
                  <a:moveTo>
                    <a:pt x="75" y="101"/>
                  </a:moveTo>
                  <a:cubicBezTo>
                    <a:pt x="75" y="101"/>
                    <a:pt x="75" y="101"/>
                    <a:pt x="75" y="101"/>
                  </a:cubicBezTo>
                  <a:cubicBezTo>
                    <a:pt x="75" y="101"/>
                    <a:pt x="75" y="101"/>
                    <a:pt x="75" y="101"/>
                  </a:cubicBezTo>
                  <a:close/>
                  <a:moveTo>
                    <a:pt x="75" y="101"/>
                  </a:moveTo>
                  <a:cubicBezTo>
                    <a:pt x="75" y="101"/>
                    <a:pt x="75" y="76"/>
                    <a:pt x="75" y="76"/>
                  </a:cubicBezTo>
                  <a:cubicBezTo>
                    <a:pt x="75" y="76"/>
                    <a:pt x="75" y="101"/>
                    <a:pt x="75" y="101"/>
                  </a:cubicBezTo>
                  <a:close/>
                  <a:moveTo>
                    <a:pt x="75" y="76"/>
                  </a:moveTo>
                  <a:cubicBezTo>
                    <a:pt x="75" y="76"/>
                    <a:pt x="75" y="76"/>
                    <a:pt x="75" y="76"/>
                  </a:cubicBezTo>
                  <a:lnTo>
                    <a:pt x="75" y="76"/>
                  </a:lnTo>
                  <a:close/>
                  <a:moveTo>
                    <a:pt x="75" y="76"/>
                  </a:moveTo>
                  <a:cubicBezTo>
                    <a:pt x="75" y="76"/>
                    <a:pt x="75" y="76"/>
                    <a:pt x="75" y="76"/>
                  </a:cubicBezTo>
                  <a:cubicBezTo>
                    <a:pt x="75" y="76"/>
                    <a:pt x="75" y="76"/>
                    <a:pt x="75" y="76"/>
                  </a:cubicBezTo>
                  <a:close/>
                  <a:moveTo>
                    <a:pt x="25" y="26"/>
                  </a:moveTo>
                  <a:cubicBezTo>
                    <a:pt x="25" y="26"/>
                    <a:pt x="25" y="26"/>
                    <a:pt x="25" y="26"/>
                  </a:cubicBezTo>
                  <a:cubicBezTo>
                    <a:pt x="25" y="26"/>
                    <a:pt x="25" y="26"/>
                    <a:pt x="25" y="26"/>
                  </a:cubicBezTo>
                  <a:close/>
                  <a:moveTo>
                    <a:pt x="25" y="26"/>
                  </a:moveTo>
                  <a:lnTo>
                    <a:pt x="25" y="26"/>
                  </a:lnTo>
                  <a:cubicBezTo>
                    <a:pt x="25" y="26"/>
                    <a:pt x="25" y="26"/>
                    <a:pt x="25" y="26"/>
                  </a:cubicBezTo>
                  <a:close/>
                  <a:moveTo>
                    <a:pt x="25" y="26"/>
                  </a:moveTo>
                  <a:lnTo>
                    <a:pt x="25" y="26"/>
                  </a:lnTo>
                  <a:lnTo>
                    <a:pt x="25" y="26"/>
                  </a:lnTo>
                  <a:close/>
                  <a:moveTo>
                    <a:pt x="25" y="26"/>
                  </a:moveTo>
                  <a:lnTo>
                    <a:pt x="25" y="26"/>
                  </a:lnTo>
                  <a:lnTo>
                    <a:pt x="25" y="26"/>
                  </a:lnTo>
                  <a:close/>
                  <a:moveTo>
                    <a:pt x="0" y="1"/>
                  </a:moveTo>
                  <a:cubicBezTo>
                    <a:pt x="0" y="1"/>
                    <a:pt x="0" y="1"/>
                    <a:pt x="0" y="1"/>
                  </a:cubicBezTo>
                  <a:cubicBezTo>
                    <a:pt x="0" y="1"/>
                    <a:pt x="0" y="1"/>
                    <a:pt x="0" y="1"/>
                  </a:cubicBezTo>
                  <a:close/>
                  <a:moveTo>
                    <a:pt x="0" y="1"/>
                  </a:moveTo>
                  <a:lnTo>
                    <a:pt x="0" y="1"/>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2"/>
            <p:cNvSpPr/>
            <p:nvPr/>
          </p:nvSpPr>
          <p:spPr>
            <a:xfrm>
              <a:off x="2559752" y="2277667"/>
              <a:ext cx="857999" cy="741176"/>
            </a:xfrm>
            <a:custGeom>
              <a:rect b="b" l="l" r="r" t="t"/>
              <a:pathLst>
                <a:path extrusionOk="0" h="41505" w="48047">
                  <a:moveTo>
                    <a:pt x="48046" y="1"/>
                  </a:moveTo>
                  <a:lnTo>
                    <a:pt x="36593" y="10251"/>
                  </a:lnTo>
                  <a:cubicBezTo>
                    <a:pt x="30026" y="16141"/>
                    <a:pt x="23359" y="22106"/>
                    <a:pt x="15540" y="26216"/>
                  </a:cubicBezTo>
                  <a:cubicBezTo>
                    <a:pt x="11429" y="28397"/>
                    <a:pt x="6943" y="30026"/>
                    <a:pt x="2382" y="30778"/>
                  </a:cubicBezTo>
                  <a:cubicBezTo>
                    <a:pt x="151" y="33109"/>
                    <a:pt x="1" y="36793"/>
                    <a:pt x="2131" y="39274"/>
                  </a:cubicBezTo>
                  <a:cubicBezTo>
                    <a:pt x="2131" y="39274"/>
                    <a:pt x="2156" y="39274"/>
                    <a:pt x="2156" y="39299"/>
                  </a:cubicBezTo>
                  <a:lnTo>
                    <a:pt x="2206" y="39349"/>
                  </a:lnTo>
                  <a:cubicBezTo>
                    <a:pt x="2206" y="39349"/>
                    <a:pt x="2206" y="39374"/>
                    <a:pt x="2206" y="39374"/>
                  </a:cubicBezTo>
                  <a:lnTo>
                    <a:pt x="2231" y="39374"/>
                  </a:lnTo>
                  <a:cubicBezTo>
                    <a:pt x="2231" y="39399"/>
                    <a:pt x="2231" y="39399"/>
                    <a:pt x="2231" y="39399"/>
                  </a:cubicBezTo>
                  <a:lnTo>
                    <a:pt x="2257" y="39399"/>
                  </a:lnTo>
                  <a:cubicBezTo>
                    <a:pt x="2257" y="39399"/>
                    <a:pt x="2257" y="39399"/>
                    <a:pt x="2257" y="39424"/>
                  </a:cubicBezTo>
                  <a:lnTo>
                    <a:pt x="2282" y="39424"/>
                  </a:lnTo>
                  <a:cubicBezTo>
                    <a:pt x="2282" y="39449"/>
                    <a:pt x="2282" y="39449"/>
                    <a:pt x="2282" y="39449"/>
                  </a:cubicBezTo>
                  <a:cubicBezTo>
                    <a:pt x="3535" y="40803"/>
                    <a:pt x="5239" y="41505"/>
                    <a:pt x="6943" y="41505"/>
                  </a:cubicBezTo>
                  <a:cubicBezTo>
                    <a:pt x="7495" y="41505"/>
                    <a:pt x="8021" y="41429"/>
                    <a:pt x="8547" y="41304"/>
                  </a:cubicBezTo>
                  <a:cubicBezTo>
                    <a:pt x="8748" y="41229"/>
                    <a:pt x="8948" y="41179"/>
                    <a:pt x="9124" y="41104"/>
                  </a:cubicBezTo>
                  <a:cubicBezTo>
                    <a:pt x="10001" y="40803"/>
                    <a:pt x="10803" y="40277"/>
                    <a:pt x="11480" y="39575"/>
                  </a:cubicBezTo>
                  <a:cubicBezTo>
                    <a:pt x="11505" y="39575"/>
                    <a:pt x="11505" y="39550"/>
                    <a:pt x="11530" y="39550"/>
                  </a:cubicBezTo>
                  <a:cubicBezTo>
                    <a:pt x="11530" y="39525"/>
                    <a:pt x="11530" y="39525"/>
                    <a:pt x="11555" y="39525"/>
                  </a:cubicBezTo>
                  <a:cubicBezTo>
                    <a:pt x="11555" y="39500"/>
                    <a:pt x="11555" y="39500"/>
                    <a:pt x="11555" y="39500"/>
                  </a:cubicBezTo>
                  <a:lnTo>
                    <a:pt x="4804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2"/>
            <p:cNvSpPr/>
            <p:nvPr/>
          </p:nvSpPr>
          <p:spPr>
            <a:xfrm>
              <a:off x="3613227" y="1890583"/>
              <a:ext cx="127128" cy="115895"/>
            </a:xfrm>
            <a:custGeom>
              <a:rect b="b" l="l" r="r" t="t"/>
              <a:pathLst>
                <a:path extrusionOk="0" h="6490" w="7119">
                  <a:moveTo>
                    <a:pt x="1124" y="1"/>
                  </a:moveTo>
                  <a:cubicBezTo>
                    <a:pt x="908" y="1"/>
                    <a:pt x="731" y="57"/>
                    <a:pt x="602" y="175"/>
                  </a:cubicBezTo>
                  <a:cubicBezTo>
                    <a:pt x="1" y="751"/>
                    <a:pt x="828" y="2606"/>
                    <a:pt x="2457" y="4310"/>
                  </a:cubicBezTo>
                  <a:cubicBezTo>
                    <a:pt x="3752" y="5645"/>
                    <a:pt x="5158" y="6489"/>
                    <a:pt x="5983" y="6489"/>
                  </a:cubicBezTo>
                  <a:cubicBezTo>
                    <a:pt x="6195" y="6489"/>
                    <a:pt x="6369" y="6433"/>
                    <a:pt x="6492" y="6315"/>
                  </a:cubicBezTo>
                  <a:cubicBezTo>
                    <a:pt x="7118" y="5739"/>
                    <a:pt x="6291" y="3884"/>
                    <a:pt x="4662" y="2180"/>
                  </a:cubicBezTo>
                  <a:cubicBezTo>
                    <a:pt x="3367" y="845"/>
                    <a:pt x="1961" y="1"/>
                    <a:pt x="112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2"/>
            <p:cNvSpPr/>
            <p:nvPr/>
          </p:nvSpPr>
          <p:spPr>
            <a:xfrm>
              <a:off x="3655296" y="1862853"/>
              <a:ext cx="117288" cy="106002"/>
            </a:xfrm>
            <a:custGeom>
              <a:rect b="b" l="l" r="r" t="t"/>
              <a:pathLst>
                <a:path extrusionOk="0" h="5936" w="6568">
                  <a:moveTo>
                    <a:pt x="3282" y="1"/>
                  </a:moveTo>
                  <a:cubicBezTo>
                    <a:pt x="2541" y="1"/>
                    <a:pt x="1802" y="277"/>
                    <a:pt x="1229" y="825"/>
                  </a:cubicBezTo>
                  <a:cubicBezTo>
                    <a:pt x="51" y="1953"/>
                    <a:pt x="1" y="3833"/>
                    <a:pt x="1128" y="5011"/>
                  </a:cubicBezTo>
                  <a:cubicBezTo>
                    <a:pt x="1720" y="5629"/>
                    <a:pt x="2504" y="5936"/>
                    <a:pt x="3286" y="5936"/>
                  </a:cubicBezTo>
                  <a:cubicBezTo>
                    <a:pt x="4027" y="5936"/>
                    <a:pt x="4766" y="5660"/>
                    <a:pt x="5339" y="5111"/>
                  </a:cubicBezTo>
                  <a:cubicBezTo>
                    <a:pt x="6517" y="3983"/>
                    <a:pt x="6567" y="2104"/>
                    <a:pt x="5439" y="926"/>
                  </a:cubicBezTo>
                  <a:cubicBezTo>
                    <a:pt x="4847" y="308"/>
                    <a:pt x="4064" y="1"/>
                    <a:pt x="328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2"/>
            <p:cNvSpPr/>
            <p:nvPr/>
          </p:nvSpPr>
          <p:spPr>
            <a:xfrm>
              <a:off x="3726452" y="1843515"/>
              <a:ext cx="64912" cy="58769"/>
            </a:xfrm>
            <a:custGeom>
              <a:rect b="b" l="l" r="r" t="t"/>
              <a:pathLst>
                <a:path extrusionOk="0" h="3291" w="3635">
                  <a:moveTo>
                    <a:pt x="1815" y="0"/>
                  </a:moveTo>
                  <a:cubicBezTo>
                    <a:pt x="1404" y="0"/>
                    <a:pt x="993" y="151"/>
                    <a:pt x="677" y="455"/>
                  </a:cubicBezTo>
                  <a:cubicBezTo>
                    <a:pt x="1" y="1081"/>
                    <a:pt x="1" y="2134"/>
                    <a:pt x="627" y="2786"/>
                  </a:cubicBezTo>
                  <a:cubicBezTo>
                    <a:pt x="950" y="3121"/>
                    <a:pt x="1385" y="3290"/>
                    <a:pt x="1820" y="3290"/>
                  </a:cubicBezTo>
                  <a:cubicBezTo>
                    <a:pt x="2231" y="3290"/>
                    <a:pt x="2642" y="3140"/>
                    <a:pt x="2958" y="2836"/>
                  </a:cubicBezTo>
                  <a:cubicBezTo>
                    <a:pt x="3610" y="2209"/>
                    <a:pt x="3635" y="1157"/>
                    <a:pt x="3008" y="505"/>
                  </a:cubicBezTo>
                  <a:cubicBezTo>
                    <a:pt x="2686" y="170"/>
                    <a:pt x="2250" y="0"/>
                    <a:pt x="181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34" name="Shape 434"/>
        <p:cNvGrpSpPr/>
        <p:nvPr/>
      </p:nvGrpSpPr>
      <p:grpSpPr>
        <a:xfrm>
          <a:off x="0" y="0"/>
          <a:ext cx="0" cy="0"/>
          <a:chOff x="0" y="0"/>
          <a:chExt cx="0" cy="0"/>
        </a:xfrm>
      </p:grpSpPr>
      <p:sp>
        <p:nvSpPr>
          <p:cNvPr id="435" name="Google Shape;435;p13"/>
          <p:cNvSpPr txBox="1"/>
          <p:nvPr>
            <p:ph idx="1" type="body"/>
          </p:nvPr>
        </p:nvSpPr>
        <p:spPr>
          <a:xfrm>
            <a:off x="367392" y="1268482"/>
            <a:ext cx="8136085" cy="3543300"/>
          </a:xfrm>
          <a:prstGeom prst="rect">
            <a:avLst/>
          </a:prstGeom>
          <a:noFill/>
          <a:ln>
            <a:noFill/>
          </a:ln>
        </p:spPr>
        <p:txBody>
          <a:bodyPr anchorCtr="0" anchor="ctr" bIns="91425" lIns="91425" spcFirstLastPara="1" rIns="91425" wrap="square" tIns="91425">
            <a:noAutofit/>
          </a:bodyPr>
          <a:lstStyle/>
          <a:p>
            <a:pPr indent="0" lvl="0" marL="146050" rtl="0" algn="just">
              <a:lnSpc>
                <a:spcPct val="100000"/>
              </a:lnSpc>
              <a:spcBef>
                <a:spcPts val="0"/>
              </a:spcBef>
              <a:spcAft>
                <a:spcPts val="0"/>
              </a:spcAft>
              <a:buSzPts val="1300"/>
              <a:buNone/>
            </a:pPr>
            <a:r>
              <a:rPr b="1" i="0" lang="en-US" sz="1800" u="none" strike="noStrike">
                <a:solidFill>
                  <a:srgbClr val="7F694C"/>
                </a:solidFill>
                <a:latin typeface="Times New Roman"/>
                <a:ea typeface="Times New Roman"/>
                <a:cs typeface="Times New Roman"/>
                <a:sym typeface="Times New Roman"/>
              </a:rPr>
              <a:t>DATA GATHERING:</a:t>
            </a:r>
            <a:r>
              <a:rPr b="0" i="0" lang="en-US" sz="1800" u="none" strike="noStrike">
                <a:solidFill>
                  <a:srgbClr val="7F694C"/>
                </a:solidFill>
                <a:latin typeface="Times New Roman"/>
                <a:ea typeface="Times New Roman"/>
                <a:cs typeface="Times New Roman"/>
                <a:sym typeface="Times New Roman"/>
              </a:rPr>
              <a:t> It will collect a wide range of data that involves various symptoms with their descriptions, diagnoses, severity of an ailment, descriptions of symptoms, and measures that must be taken to prevent its development.</a:t>
            </a:r>
            <a:endParaRPr i="0" sz="2400" u="none" strike="noStrike">
              <a:solidFill>
                <a:srgbClr val="7F694C"/>
              </a:solidFill>
              <a:latin typeface="Times New Roman"/>
              <a:ea typeface="Times New Roman"/>
              <a:cs typeface="Times New Roman"/>
              <a:sym typeface="Times New Roman"/>
            </a:endParaRPr>
          </a:p>
          <a:p>
            <a:pPr indent="0" lvl="0" marL="146050" rtl="0" algn="just">
              <a:lnSpc>
                <a:spcPct val="100000"/>
              </a:lnSpc>
              <a:spcBef>
                <a:spcPts val="0"/>
              </a:spcBef>
              <a:spcAft>
                <a:spcPts val="0"/>
              </a:spcAft>
              <a:buSzPts val="1300"/>
              <a:buNone/>
            </a:pPr>
            <a:r>
              <a:t/>
            </a:r>
            <a:endParaRPr i="0" sz="2400" u="none" strike="noStrike">
              <a:solidFill>
                <a:srgbClr val="7F694C"/>
              </a:solidFill>
              <a:latin typeface="Times New Roman"/>
              <a:ea typeface="Times New Roman"/>
              <a:cs typeface="Times New Roman"/>
              <a:sym typeface="Times New Roman"/>
            </a:endParaRPr>
          </a:p>
          <a:p>
            <a:pPr indent="0" lvl="0" marL="146050" rtl="0" algn="just">
              <a:lnSpc>
                <a:spcPct val="100000"/>
              </a:lnSpc>
              <a:spcBef>
                <a:spcPts val="0"/>
              </a:spcBef>
              <a:spcAft>
                <a:spcPts val="0"/>
              </a:spcAft>
              <a:buSzPts val="1300"/>
              <a:buNone/>
            </a:pPr>
            <a:r>
              <a:rPr b="1" i="0" lang="en-US" sz="1800" u="none" strike="noStrike">
                <a:solidFill>
                  <a:srgbClr val="7F694C"/>
                </a:solidFill>
                <a:latin typeface="Times New Roman"/>
                <a:ea typeface="Times New Roman"/>
                <a:cs typeface="Times New Roman"/>
                <a:sym typeface="Times New Roman"/>
              </a:rPr>
              <a:t>PREPROCESSING OF DATASET</a:t>
            </a:r>
            <a:r>
              <a:rPr b="0" i="0" lang="en-US" sz="1800" u="none" strike="noStrike">
                <a:solidFill>
                  <a:srgbClr val="7F694C"/>
                </a:solidFill>
                <a:latin typeface="Times New Roman"/>
                <a:ea typeface="Times New Roman"/>
                <a:cs typeface="Times New Roman"/>
                <a:sym typeface="Times New Roman"/>
              </a:rPr>
              <a:t>: Before the actual hooping and elimination process, the data are preprocessed to remove missing values or an incompatible format of the data.Next, the LabelEncoder from the sklearn library is utilized to encode the disease labels into numerical format that is easily understandable by the model.</a:t>
            </a:r>
            <a:endParaRPr b="0" sz="2400">
              <a:latin typeface="Times New Roman"/>
              <a:ea typeface="Times New Roman"/>
              <a:cs typeface="Times New Roman"/>
              <a:sym typeface="Times New Roman"/>
            </a:endParaRPr>
          </a:p>
          <a:p>
            <a:pPr indent="0" lvl="0" marL="146050" rtl="0" algn="l">
              <a:lnSpc>
                <a:spcPct val="100000"/>
              </a:lnSpc>
              <a:spcBef>
                <a:spcPts val="0"/>
              </a:spcBef>
              <a:spcAft>
                <a:spcPts val="0"/>
              </a:spcAft>
              <a:buSzPts val="1300"/>
              <a:buNone/>
            </a:pPr>
            <a:br>
              <a:rPr lang="en-US" sz="2400"/>
            </a:br>
            <a:endParaRPr sz="1800">
              <a:solidFill>
                <a:srgbClr val="7155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39" name="Shape 439"/>
        <p:cNvGrpSpPr/>
        <p:nvPr/>
      </p:nvGrpSpPr>
      <p:grpSpPr>
        <a:xfrm>
          <a:off x="0" y="0"/>
          <a:ext cx="0" cy="0"/>
          <a:chOff x="0" y="0"/>
          <a:chExt cx="0" cy="0"/>
        </a:xfrm>
      </p:grpSpPr>
      <p:sp>
        <p:nvSpPr>
          <p:cNvPr id="440" name="Google Shape;440;p14"/>
          <p:cNvSpPr txBox="1"/>
          <p:nvPr>
            <p:ph idx="1" type="body"/>
          </p:nvPr>
        </p:nvSpPr>
        <p:spPr>
          <a:xfrm>
            <a:off x="367392" y="1268482"/>
            <a:ext cx="8136085" cy="3543300"/>
          </a:xfrm>
          <a:prstGeom prst="rect">
            <a:avLst/>
          </a:prstGeom>
          <a:noFill/>
          <a:ln>
            <a:noFill/>
          </a:ln>
        </p:spPr>
        <p:txBody>
          <a:bodyPr anchorCtr="0" anchor="ctr" bIns="91425" lIns="91425" spcFirstLastPara="1" rIns="91425" wrap="square" tIns="91425">
            <a:noAutofit/>
          </a:bodyPr>
          <a:lstStyle/>
          <a:p>
            <a:pPr indent="0" lvl="0" marL="146050" rtl="0" algn="just">
              <a:lnSpc>
                <a:spcPct val="100000"/>
              </a:lnSpc>
              <a:spcBef>
                <a:spcPts val="0"/>
              </a:spcBef>
              <a:spcAft>
                <a:spcPts val="0"/>
              </a:spcAft>
              <a:buSzPts val="1300"/>
              <a:buNone/>
            </a:pPr>
            <a:r>
              <a:rPr b="1" i="0" lang="en-US" sz="1800" u="none" strike="noStrike">
                <a:solidFill>
                  <a:srgbClr val="7F694C"/>
                </a:solidFill>
                <a:latin typeface="Times New Roman"/>
                <a:ea typeface="Times New Roman"/>
                <a:cs typeface="Times New Roman"/>
                <a:sym typeface="Times New Roman"/>
              </a:rPr>
              <a:t>MODEL SELECTION: </a:t>
            </a:r>
            <a:r>
              <a:rPr b="0" i="0" lang="en-US" sz="1800" u="none" strike="noStrike">
                <a:solidFill>
                  <a:srgbClr val="7F694C"/>
                </a:solidFill>
                <a:latin typeface="Times New Roman"/>
                <a:ea typeface="Times New Roman"/>
                <a:cs typeface="Times New Roman"/>
                <a:sym typeface="Times New Roman"/>
              </a:rPr>
              <a:t>Choose suitable machine learning models, such as Decision Tree Classifiers for primary predictions and Support Vector Machines (SVM) for secondary validations.</a:t>
            </a:r>
            <a:endParaRPr/>
          </a:p>
          <a:p>
            <a:pPr indent="0" lvl="0" marL="146050" rtl="0" algn="just">
              <a:lnSpc>
                <a:spcPct val="100000"/>
              </a:lnSpc>
              <a:spcBef>
                <a:spcPts val="0"/>
              </a:spcBef>
              <a:spcAft>
                <a:spcPts val="0"/>
              </a:spcAft>
              <a:buSzPts val="1300"/>
              <a:buNone/>
            </a:pPr>
            <a:r>
              <a:t/>
            </a:r>
            <a:endParaRPr b="0" sz="3200">
              <a:latin typeface="Times New Roman"/>
              <a:ea typeface="Times New Roman"/>
              <a:cs typeface="Times New Roman"/>
              <a:sym typeface="Times New Roman"/>
            </a:endParaRPr>
          </a:p>
          <a:p>
            <a:pPr indent="0" lvl="0" marL="146050" rtl="0" algn="just">
              <a:lnSpc>
                <a:spcPct val="100000"/>
              </a:lnSpc>
              <a:spcBef>
                <a:spcPts val="0"/>
              </a:spcBef>
              <a:spcAft>
                <a:spcPts val="0"/>
              </a:spcAft>
              <a:buSzPts val="1300"/>
              <a:buNone/>
            </a:pPr>
            <a:r>
              <a:rPr b="1" i="0" lang="en-US" sz="1800" u="none" strike="noStrike">
                <a:solidFill>
                  <a:srgbClr val="7F694C"/>
                </a:solidFill>
                <a:latin typeface="Times New Roman"/>
                <a:ea typeface="Times New Roman"/>
                <a:cs typeface="Times New Roman"/>
                <a:sym typeface="Times New Roman"/>
              </a:rPr>
              <a:t>TRAINING THE MODEL: </a:t>
            </a:r>
            <a:r>
              <a:rPr b="0" i="0" lang="en-US" sz="1800" u="none" strike="noStrike">
                <a:solidFill>
                  <a:srgbClr val="7F694C"/>
                </a:solidFill>
                <a:latin typeface="Times New Roman"/>
                <a:ea typeface="Times New Roman"/>
                <a:cs typeface="Times New Roman"/>
                <a:sym typeface="Times New Roman"/>
              </a:rPr>
              <a:t>Tune the selected features with the chosen algorithm; the base algorithms to use include decision tree and SVM. Final step in tuning is to reach improved performance of the model.</a:t>
            </a:r>
            <a:endParaRPr b="0" sz="3200">
              <a:latin typeface="Times New Roman"/>
              <a:ea typeface="Times New Roman"/>
              <a:cs typeface="Times New Roman"/>
              <a:sym typeface="Times New Roman"/>
            </a:endParaRPr>
          </a:p>
          <a:p>
            <a:pPr indent="0" lvl="0" marL="146050" rtl="0" algn="l">
              <a:lnSpc>
                <a:spcPct val="100000"/>
              </a:lnSpc>
              <a:spcBef>
                <a:spcPts val="0"/>
              </a:spcBef>
              <a:spcAft>
                <a:spcPts val="0"/>
              </a:spcAft>
              <a:buSzPts val="1300"/>
              <a:buNone/>
            </a:pPr>
            <a:br>
              <a:rPr b="0" lang="en-US" sz="3200">
                <a:latin typeface="Times New Roman"/>
                <a:ea typeface="Times New Roman"/>
                <a:cs typeface="Times New Roman"/>
                <a:sym typeface="Times New Roman"/>
              </a:rPr>
            </a:br>
            <a:r>
              <a:rPr b="1" i="0" lang="en-US" sz="1800" u="none" strike="noStrike">
                <a:solidFill>
                  <a:srgbClr val="7F694C"/>
                </a:solidFill>
                <a:latin typeface="Times New Roman"/>
                <a:ea typeface="Times New Roman"/>
                <a:cs typeface="Times New Roman"/>
                <a:sym typeface="Times New Roman"/>
              </a:rPr>
              <a:t>DEPLOYMENT: </a:t>
            </a:r>
            <a:r>
              <a:rPr b="0" i="0" lang="en-US" sz="1800" u="none" strike="noStrike">
                <a:solidFill>
                  <a:srgbClr val="7F694C"/>
                </a:solidFill>
                <a:latin typeface="Times New Roman"/>
                <a:ea typeface="Times New Roman"/>
                <a:cs typeface="Times New Roman"/>
                <a:sym typeface="Times New Roman"/>
              </a:rPr>
              <a:t>Build a chatbot application with the integration of the trained models to achieve natural human interaction and real-time conversation with the users.</a:t>
            </a:r>
            <a:endParaRPr b="0" sz="3200">
              <a:latin typeface="Times New Roman"/>
              <a:ea typeface="Times New Roman"/>
              <a:cs typeface="Times New Roman"/>
              <a:sym typeface="Times New Roman"/>
            </a:endParaRPr>
          </a:p>
          <a:p>
            <a:pPr indent="0" lvl="0" marL="146050" rtl="0" algn="l">
              <a:lnSpc>
                <a:spcPct val="100000"/>
              </a:lnSpc>
              <a:spcBef>
                <a:spcPts val="0"/>
              </a:spcBef>
              <a:spcAft>
                <a:spcPts val="0"/>
              </a:spcAft>
              <a:buSzPts val="1300"/>
              <a:buNone/>
            </a:pPr>
            <a:br>
              <a:rPr b="0" lang="en-US" sz="3200"/>
            </a:br>
            <a:br>
              <a:rPr lang="en-US" sz="2400"/>
            </a:br>
            <a:endParaRPr sz="1800">
              <a:solidFill>
                <a:srgbClr val="7155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44" name="Shape 444"/>
        <p:cNvGrpSpPr/>
        <p:nvPr/>
      </p:nvGrpSpPr>
      <p:grpSpPr>
        <a:xfrm>
          <a:off x="0" y="0"/>
          <a:ext cx="0" cy="0"/>
          <a:chOff x="0" y="0"/>
          <a:chExt cx="0" cy="0"/>
        </a:xfrm>
      </p:grpSpPr>
      <p:sp>
        <p:nvSpPr>
          <p:cNvPr id="445" name="Google Shape;445;p15"/>
          <p:cNvSpPr txBox="1"/>
          <p:nvPr>
            <p:ph idx="1" type="body"/>
          </p:nvPr>
        </p:nvSpPr>
        <p:spPr>
          <a:xfrm>
            <a:off x="836589" y="1137893"/>
            <a:ext cx="8082643" cy="3543300"/>
          </a:xfrm>
          <a:prstGeom prst="rect">
            <a:avLst/>
          </a:prstGeom>
          <a:noFill/>
          <a:ln>
            <a:noFill/>
          </a:ln>
        </p:spPr>
        <p:txBody>
          <a:bodyPr anchorCtr="0" anchor="ctr" bIns="91425" lIns="91425" spcFirstLastPara="1" rIns="91425" wrap="square" tIns="91425">
            <a:noAutofit/>
          </a:bodyPr>
          <a:lstStyle/>
          <a:p>
            <a:pPr indent="0" lvl="0" marL="146050" rtl="0" algn="just">
              <a:lnSpc>
                <a:spcPct val="100000"/>
              </a:lnSpc>
              <a:spcBef>
                <a:spcPts val="0"/>
              </a:spcBef>
              <a:spcAft>
                <a:spcPts val="0"/>
              </a:spcAft>
              <a:buSzPts val="1300"/>
              <a:buNone/>
            </a:pPr>
            <a:r>
              <a:rPr lang="en-US" sz="1800">
                <a:solidFill>
                  <a:srgbClr val="715500"/>
                </a:solidFill>
                <a:latin typeface="Times New Roman"/>
                <a:ea typeface="Times New Roman"/>
                <a:cs typeface="Times New Roman"/>
                <a:sym typeface="Times New Roman"/>
              </a:rPr>
              <a:t> </a:t>
            </a:r>
            <a:endParaRPr sz="1800">
              <a:solidFill>
                <a:srgbClr val="715500"/>
              </a:solidFill>
              <a:latin typeface="Times New Roman"/>
              <a:ea typeface="Times New Roman"/>
              <a:cs typeface="Times New Roman"/>
              <a:sym typeface="Times New Roman"/>
            </a:endParaRPr>
          </a:p>
        </p:txBody>
      </p:sp>
      <p:sp>
        <p:nvSpPr>
          <p:cNvPr id="446" name="Google Shape;446;p15"/>
          <p:cNvSpPr txBox="1"/>
          <p:nvPr>
            <p:ph type="title"/>
          </p:nvPr>
        </p:nvSpPr>
        <p:spPr>
          <a:xfrm>
            <a:off x="714125" y="543950"/>
            <a:ext cx="7716000" cy="36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2400"/>
              <a:buNone/>
            </a:pPr>
            <a:r>
              <a:rPr lang="en-US"/>
              <a:t>RESULT AND DISCUSSION</a:t>
            </a:r>
            <a:endParaRPr/>
          </a:p>
        </p:txBody>
      </p:sp>
      <p:pic>
        <p:nvPicPr>
          <p:cNvPr id="447" name="Google Shape;447;p15"/>
          <p:cNvPicPr preferRelativeResize="0"/>
          <p:nvPr/>
        </p:nvPicPr>
        <p:blipFill rotWithShape="1">
          <a:blip r:embed="rId3">
            <a:alphaModFix/>
          </a:blip>
          <a:srcRect b="0" l="0" r="0" t="0"/>
          <a:stretch/>
        </p:blipFill>
        <p:spPr>
          <a:xfrm>
            <a:off x="2231572" y="1335541"/>
            <a:ext cx="4876800" cy="2962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51" name="Shape 451"/>
        <p:cNvGrpSpPr/>
        <p:nvPr/>
      </p:nvGrpSpPr>
      <p:grpSpPr>
        <a:xfrm>
          <a:off x="0" y="0"/>
          <a:ext cx="0" cy="0"/>
          <a:chOff x="0" y="0"/>
          <a:chExt cx="0" cy="0"/>
        </a:xfrm>
      </p:grpSpPr>
      <p:sp>
        <p:nvSpPr>
          <p:cNvPr id="452" name="Google Shape;452;p16"/>
          <p:cNvSpPr txBox="1"/>
          <p:nvPr>
            <p:ph idx="1" type="body"/>
          </p:nvPr>
        </p:nvSpPr>
        <p:spPr>
          <a:xfrm>
            <a:off x="836589" y="1137893"/>
            <a:ext cx="8082643" cy="3543300"/>
          </a:xfrm>
          <a:prstGeom prst="rect">
            <a:avLst/>
          </a:prstGeom>
          <a:noFill/>
          <a:ln>
            <a:noFill/>
          </a:ln>
        </p:spPr>
        <p:txBody>
          <a:bodyPr anchorCtr="0" anchor="ctr" bIns="91425" lIns="91425" spcFirstLastPara="1" rIns="91425" wrap="square" tIns="91425">
            <a:noAutofit/>
          </a:bodyPr>
          <a:lstStyle/>
          <a:p>
            <a:pPr indent="0" lvl="0" marL="146050" rtl="0" algn="just">
              <a:lnSpc>
                <a:spcPct val="100000"/>
              </a:lnSpc>
              <a:spcBef>
                <a:spcPts val="0"/>
              </a:spcBef>
              <a:spcAft>
                <a:spcPts val="0"/>
              </a:spcAft>
              <a:buSzPts val="1300"/>
              <a:buNone/>
            </a:pPr>
            <a:r>
              <a:rPr lang="en-US" sz="1800">
                <a:solidFill>
                  <a:srgbClr val="715500"/>
                </a:solidFill>
                <a:latin typeface="Times New Roman"/>
                <a:ea typeface="Times New Roman"/>
                <a:cs typeface="Times New Roman"/>
                <a:sym typeface="Times New Roman"/>
              </a:rPr>
              <a:t> </a:t>
            </a:r>
            <a:endParaRPr sz="1800">
              <a:solidFill>
                <a:srgbClr val="715500"/>
              </a:solidFill>
              <a:latin typeface="Times New Roman"/>
              <a:ea typeface="Times New Roman"/>
              <a:cs typeface="Times New Roman"/>
              <a:sym typeface="Times New Roman"/>
            </a:endParaRPr>
          </a:p>
        </p:txBody>
      </p:sp>
      <p:sp>
        <p:nvSpPr>
          <p:cNvPr id="453" name="Google Shape;453;p16"/>
          <p:cNvSpPr txBox="1"/>
          <p:nvPr>
            <p:ph type="title"/>
          </p:nvPr>
        </p:nvSpPr>
        <p:spPr>
          <a:xfrm>
            <a:off x="714125" y="543950"/>
            <a:ext cx="7716000" cy="36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2400"/>
              <a:buNone/>
            </a:pPr>
            <a:r>
              <a:rPr lang="en-US"/>
              <a:t>RESULT AND DISCUSSION</a:t>
            </a:r>
            <a:endParaRPr/>
          </a:p>
        </p:txBody>
      </p:sp>
      <p:pic>
        <p:nvPicPr>
          <p:cNvPr id="454" name="Google Shape;454;p16"/>
          <p:cNvPicPr preferRelativeResize="0"/>
          <p:nvPr/>
        </p:nvPicPr>
        <p:blipFill rotWithShape="1">
          <a:blip r:embed="rId3">
            <a:alphaModFix/>
          </a:blip>
          <a:srcRect b="0" l="0" r="0" t="0"/>
          <a:stretch/>
        </p:blipFill>
        <p:spPr>
          <a:xfrm>
            <a:off x="4423146" y="2078887"/>
            <a:ext cx="4166477" cy="666750"/>
          </a:xfrm>
          <a:prstGeom prst="rect">
            <a:avLst/>
          </a:prstGeom>
          <a:noFill/>
          <a:ln>
            <a:noFill/>
          </a:ln>
        </p:spPr>
      </p:pic>
      <p:pic>
        <p:nvPicPr>
          <p:cNvPr id="455" name="Google Shape;455;p16"/>
          <p:cNvPicPr preferRelativeResize="0"/>
          <p:nvPr/>
        </p:nvPicPr>
        <p:blipFill rotWithShape="1">
          <a:blip r:embed="rId4">
            <a:alphaModFix/>
          </a:blip>
          <a:srcRect b="0" l="0" r="0" t="0"/>
          <a:stretch/>
        </p:blipFill>
        <p:spPr>
          <a:xfrm>
            <a:off x="1139457" y="1277328"/>
            <a:ext cx="2656368" cy="258884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59" name="Shape 459"/>
        <p:cNvGrpSpPr/>
        <p:nvPr/>
      </p:nvGrpSpPr>
      <p:grpSpPr>
        <a:xfrm>
          <a:off x="0" y="0"/>
          <a:ext cx="0" cy="0"/>
          <a:chOff x="0" y="0"/>
          <a:chExt cx="0" cy="0"/>
        </a:xfrm>
      </p:grpSpPr>
      <p:sp>
        <p:nvSpPr>
          <p:cNvPr id="460" name="Google Shape;460;p17"/>
          <p:cNvSpPr txBox="1"/>
          <p:nvPr>
            <p:ph idx="1" type="body"/>
          </p:nvPr>
        </p:nvSpPr>
        <p:spPr>
          <a:xfrm>
            <a:off x="267629" y="1452666"/>
            <a:ext cx="8348349" cy="2480818"/>
          </a:xfrm>
          <a:prstGeom prst="rect">
            <a:avLst/>
          </a:prstGeom>
          <a:noFill/>
          <a:ln>
            <a:noFill/>
          </a:ln>
        </p:spPr>
        <p:txBody>
          <a:bodyPr anchorCtr="0" anchor="ctr" bIns="91425" lIns="91425" spcFirstLastPara="1" rIns="91425" wrap="square" tIns="91425">
            <a:noAutofit/>
          </a:bodyPr>
          <a:lstStyle/>
          <a:p>
            <a:pPr indent="0" lvl="0" marL="146050" rtl="0" algn="just">
              <a:lnSpc>
                <a:spcPct val="100000"/>
              </a:lnSpc>
              <a:spcBef>
                <a:spcPts val="0"/>
              </a:spcBef>
              <a:spcAft>
                <a:spcPts val="0"/>
              </a:spcAft>
              <a:buSzPts val="1300"/>
              <a:buNone/>
            </a:pPr>
            <a:r>
              <a:rPr lang="en-US" sz="1800">
                <a:solidFill>
                  <a:srgbClr val="715500"/>
                </a:solidFill>
                <a:latin typeface="Times New Roman"/>
                <a:ea typeface="Times New Roman"/>
                <a:cs typeface="Times New Roman"/>
                <a:sym typeface="Times New Roman"/>
              </a:rPr>
              <a:t>The healthcare chatbot using SVM and DT algorithms demonstrated significant improvements in disease recognition accuracy and user satisfaction. The SVM algorithm effectively distinguished between diseases with similar symptoms, while the DT algorithm provided clear decision paths, enhancing transparency. User tests showed a 20% increase in correct preliminary diagnoses compared to rule-based systems. Integration with medical databases ensured up-to-date information, and real-time monitoring features alerted users to severe conditions promptly. The user-friendly interface facilitated easy symptom reporting, leading to a 30% reduction in unnecessary medical visits..</a:t>
            </a:r>
            <a:endParaRPr sz="1800">
              <a:solidFill>
                <a:srgbClr val="715500"/>
              </a:solidFill>
              <a:latin typeface="Times New Roman"/>
              <a:ea typeface="Times New Roman"/>
              <a:cs typeface="Times New Roman"/>
              <a:sym typeface="Times New Roman"/>
            </a:endParaRPr>
          </a:p>
        </p:txBody>
      </p:sp>
      <p:sp>
        <p:nvSpPr>
          <p:cNvPr id="461" name="Google Shape;461;p17"/>
          <p:cNvSpPr txBox="1"/>
          <p:nvPr>
            <p:ph type="title"/>
          </p:nvPr>
        </p:nvSpPr>
        <p:spPr>
          <a:xfrm>
            <a:off x="714125" y="543950"/>
            <a:ext cx="7716000" cy="36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2400"/>
              <a:buNone/>
            </a:pPr>
            <a:r>
              <a:rPr lang="en-US"/>
              <a:t>RESULT AND DISCUSSION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65" name="Shape 465"/>
        <p:cNvGrpSpPr/>
        <p:nvPr/>
      </p:nvGrpSpPr>
      <p:grpSpPr>
        <a:xfrm>
          <a:off x="0" y="0"/>
          <a:ext cx="0" cy="0"/>
          <a:chOff x="0" y="0"/>
          <a:chExt cx="0" cy="0"/>
        </a:xfrm>
      </p:grpSpPr>
      <p:sp>
        <p:nvSpPr>
          <p:cNvPr id="466" name="Google Shape;466;p18"/>
          <p:cNvSpPr txBox="1"/>
          <p:nvPr>
            <p:ph type="title"/>
          </p:nvPr>
        </p:nvSpPr>
        <p:spPr>
          <a:xfrm>
            <a:off x="787478" y="535825"/>
            <a:ext cx="7716000" cy="36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CONCLUSION</a:t>
            </a:r>
            <a:endParaRPr sz="3200">
              <a:latin typeface="Times New Roman"/>
              <a:ea typeface="Times New Roman"/>
              <a:cs typeface="Times New Roman"/>
              <a:sym typeface="Times New Roman"/>
            </a:endParaRPr>
          </a:p>
        </p:txBody>
      </p:sp>
      <p:sp>
        <p:nvSpPr>
          <p:cNvPr id="467" name="Google Shape;467;p18"/>
          <p:cNvSpPr txBox="1"/>
          <p:nvPr>
            <p:ph idx="1" type="body"/>
          </p:nvPr>
        </p:nvSpPr>
        <p:spPr>
          <a:xfrm>
            <a:off x="118946" y="1234067"/>
            <a:ext cx="8771961" cy="3373607"/>
          </a:xfrm>
          <a:prstGeom prst="rect">
            <a:avLst/>
          </a:prstGeom>
          <a:noFill/>
          <a:ln>
            <a:noFill/>
          </a:ln>
        </p:spPr>
        <p:txBody>
          <a:bodyPr anchorCtr="0" anchor="ctr" bIns="91425" lIns="91425" spcFirstLastPara="1" rIns="91425" wrap="square" tIns="91425">
            <a:noAutofit/>
          </a:bodyPr>
          <a:lstStyle/>
          <a:p>
            <a:pPr indent="0" lvl="0" marL="146050" rtl="0" algn="just">
              <a:lnSpc>
                <a:spcPct val="150000"/>
              </a:lnSpc>
              <a:spcBef>
                <a:spcPts val="0"/>
              </a:spcBef>
              <a:spcAft>
                <a:spcPts val="0"/>
              </a:spcAft>
              <a:buSzPts val="1300"/>
              <a:buNone/>
            </a:pPr>
            <a:r>
              <a:rPr lang="en-US" sz="1800">
                <a:latin typeface="Times New Roman"/>
                <a:ea typeface="Times New Roman"/>
                <a:cs typeface="Times New Roman"/>
                <a:sym typeface="Times New Roman"/>
              </a:rPr>
              <a:t>The healthcare chatbot leveraging SVM and DT algorithms marks a significant advancement in disease recognition and user interaction. By integrating these machine learning techniques, the system achieves higher accuracy in preliminary diagnoses and enhances user experience with a transparent and user-friendly interface. The real-time monitoring and alerts ensure timely medical advice, improving overall health management. While the system shows substantial promise, ongoing improvements are necessary to handle complex symptoms and expand the training dataset. Despite these challenges, the chatbot serves as a valuable tool for early disease detection, providing users with accessible and reliable health information, ultimately reducing the burden on healthcare services.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19"/>
          <p:cNvSpPr txBox="1"/>
          <p:nvPr>
            <p:ph type="title"/>
          </p:nvPr>
        </p:nvSpPr>
        <p:spPr>
          <a:xfrm flipH="1">
            <a:off x="9710093" y="1736214"/>
            <a:ext cx="438113" cy="577221"/>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800"/>
              <a:buNone/>
            </a:pPr>
            <a:r>
              <a:t/>
            </a:r>
            <a:endParaRPr/>
          </a:p>
        </p:txBody>
      </p:sp>
      <p:sp>
        <p:nvSpPr>
          <p:cNvPr id="473" name="Google Shape;473;p19"/>
          <p:cNvSpPr txBox="1"/>
          <p:nvPr>
            <p:ph idx="2" type="title"/>
          </p:nvPr>
        </p:nvSpPr>
        <p:spPr>
          <a:xfrm>
            <a:off x="714125" y="546825"/>
            <a:ext cx="6176532" cy="365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sz="3200">
                <a:latin typeface="Times New Roman"/>
                <a:ea typeface="Times New Roman"/>
                <a:cs typeface="Times New Roman"/>
                <a:sym typeface="Times New Roman"/>
              </a:rPr>
              <a:t>        FUTURE  ENHANCEMENT</a:t>
            </a:r>
            <a:endParaRPr sz="3200">
              <a:latin typeface="Times New Roman"/>
              <a:ea typeface="Times New Roman"/>
              <a:cs typeface="Times New Roman"/>
              <a:sym typeface="Times New Roman"/>
            </a:endParaRPr>
          </a:p>
        </p:txBody>
      </p:sp>
      <p:sp>
        <p:nvSpPr>
          <p:cNvPr id="474" name="Google Shape;474;p19"/>
          <p:cNvSpPr txBox="1"/>
          <p:nvPr>
            <p:ph idx="1" type="subTitle"/>
          </p:nvPr>
        </p:nvSpPr>
        <p:spPr>
          <a:xfrm>
            <a:off x="0" y="1817990"/>
            <a:ext cx="8606168" cy="2676297"/>
          </a:xfrm>
          <a:prstGeom prst="rect">
            <a:avLst/>
          </a:prstGeom>
          <a:noFill/>
          <a:ln>
            <a:noFill/>
          </a:ln>
        </p:spPr>
        <p:txBody>
          <a:bodyPr anchorCtr="0" anchor="ctr" bIns="91425" lIns="91425" spcFirstLastPara="1" rIns="91425" wrap="square" tIns="91425">
            <a:noAutofit/>
          </a:bodyPr>
          <a:lstStyle/>
          <a:p>
            <a:pPr indent="-342900" lvl="0" marL="457200" rtl="0" algn="just">
              <a:lnSpc>
                <a:spcPct val="150000"/>
              </a:lnSpc>
              <a:spcBef>
                <a:spcPts val="0"/>
              </a:spcBef>
              <a:spcAft>
                <a:spcPts val="0"/>
              </a:spcAft>
              <a:buSzPts val="1800"/>
              <a:buNone/>
            </a:pPr>
            <a:r>
              <a:rPr b="0" i="0" lang="en-US" u="none" strike="noStrike">
                <a:solidFill>
                  <a:srgbClr val="715500"/>
                </a:solidFill>
                <a:latin typeface="Times New Roman"/>
                <a:ea typeface="Times New Roman"/>
                <a:cs typeface="Times New Roman"/>
                <a:sym typeface="Times New Roman"/>
              </a:rPr>
              <a:t>       The chatbots are the better way to interact faster and giving personalized service. Integrating with Electronic Health Records and data sources with real-time wearable devices such as heart rate, activity levels and patterns to provide more accurate health decision and alerts based on the current health status. Another way is to incorporate multiple language for easy accessible for all people thereby increasing usability and diagnosing diseases, which  enhances the positive impact and </a:t>
            </a:r>
            <a:r>
              <a:rPr lang="en-US">
                <a:solidFill>
                  <a:srgbClr val="715500"/>
                </a:solidFill>
                <a:latin typeface="Times New Roman"/>
                <a:ea typeface="Times New Roman"/>
                <a:cs typeface="Times New Roman"/>
                <a:sym typeface="Times New Roman"/>
              </a:rPr>
              <a:t>u</a:t>
            </a:r>
            <a:r>
              <a:rPr b="0" i="0" lang="en-US" u="none" strike="noStrike">
                <a:solidFill>
                  <a:srgbClr val="715500"/>
                </a:solidFill>
                <a:latin typeface="Times New Roman"/>
                <a:ea typeface="Times New Roman"/>
                <a:cs typeface="Times New Roman"/>
                <a:sym typeface="Times New Roman"/>
              </a:rPr>
              <a:t>sefulness. Integrating with telemedicine services, enable users to schedule virtual consultation with professionals by expanding its functionality and utility. For more , giving healthy tips and notifying different articles and research contents for  spreading awareness to prevent diseases.</a:t>
            </a:r>
            <a:endParaRPr b="0"/>
          </a:p>
          <a:p>
            <a:pPr indent="-342900" lvl="0" marL="457200" rtl="0" algn="r">
              <a:lnSpc>
                <a:spcPct val="100000"/>
              </a:lnSpc>
              <a:spcBef>
                <a:spcPts val="1600"/>
              </a:spcBef>
              <a:spcAft>
                <a:spcPts val="0"/>
              </a:spcAft>
              <a:buSzPts val="1800"/>
              <a:buNone/>
            </a:pPr>
            <a:br>
              <a:rPr b="0" lang="en-US"/>
            </a:br>
            <a:endParaRPr>
              <a:solidFill>
                <a:srgbClr val="7155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
          <p:cNvSpPr txBox="1"/>
          <p:nvPr>
            <p:ph type="ctrTitle"/>
          </p:nvPr>
        </p:nvSpPr>
        <p:spPr>
          <a:xfrm>
            <a:off x="839101" y="721782"/>
            <a:ext cx="8172580" cy="1850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b="1" i="0" lang="en-US" sz="2800" u="none" strike="noStrike">
                <a:solidFill>
                  <a:srgbClr val="715500"/>
                </a:solidFill>
                <a:latin typeface="Times New Roman"/>
                <a:ea typeface="Times New Roman"/>
                <a:cs typeface="Times New Roman"/>
                <a:sym typeface="Times New Roman"/>
              </a:rPr>
              <a:t>     H</a:t>
            </a:r>
            <a:r>
              <a:rPr b="1" i="0" lang="en-US" sz="2800" u="none" strike="noStrike">
                <a:solidFill>
                  <a:srgbClr val="7F694C"/>
                </a:solidFill>
                <a:latin typeface="Times New Roman"/>
                <a:ea typeface="Times New Roman"/>
                <a:cs typeface="Times New Roman"/>
                <a:sym typeface="Times New Roman"/>
              </a:rPr>
              <a:t>EALTHCARE-CHATBOT TO RECOGNIZE DISEASE USING</a:t>
            </a:r>
            <a:br>
              <a:rPr b="1" i="0" lang="en-US" sz="2800" u="none" strike="noStrike">
                <a:solidFill>
                  <a:srgbClr val="7F694C"/>
                </a:solidFill>
                <a:latin typeface="Times New Roman"/>
                <a:ea typeface="Times New Roman"/>
                <a:cs typeface="Times New Roman"/>
                <a:sym typeface="Times New Roman"/>
              </a:rPr>
            </a:br>
            <a:r>
              <a:rPr b="1" i="0" lang="en-US" sz="2800" u="none" strike="noStrike">
                <a:solidFill>
                  <a:srgbClr val="7F694C"/>
                </a:solidFill>
                <a:latin typeface="Times New Roman"/>
                <a:ea typeface="Times New Roman"/>
                <a:cs typeface="Times New Roman"/>
                <a:sym typeface="Times New Roman"/>
              </a:rPr>
              <a:t>     SVM AND DT ALGORITHMS  </a:t>
            </a:r>
            <a:r>
              <a:rPr b="1" i="0" lang="en-US" sz="2800" u="none" strike="noStrike">
                <a:solidFill>
                  <a:srgbClr val="715500"/>
                </a:solidFill>
                <a:latin typeface="Times New Roman"/>
                <a:ea typeface="Times New Roman"/>
                <a:cs typeface="Times New Roman"/>
                <a:sym typeface="Times New Roman"/>
              </a:rPr>
              <a:t> </a:t>
            </a:r>
            <a:br>
              <a:rPr b="0" i="0" lang="en-US" sz="2800" u="none" strike="noStrike">
                <a:solidFill>
                  <a:srgbClr val="7F694C"/>
                </a:solidFill>
                <a:latin typeface="Libre Baskerville"/>
                <a:ea typeface="Libre Baskerville"/>
                <a:cs typeface="Libre Baskerville"/>
                <a:sym typeface="Libre Baskerville"/>
              </a:rPr>
            </a:br>
            <a:br>
              <a:rPr b="1" i="0" lang="en-US" sz="1800" u="none" strike="noStrike">
                <a:solidFill>
                  <a:srgbClr val="7F694C"/>
                </a:solidFill>
                <a:latin typeface="Libre Baskerville"/>
                <a:ea typeface="Libre Baskerville"/>
                <a:cs typeface="Libre Baskerville"/>
                <a:sym typeface="Libre Baskerville"/>
              </a:rPr>
            </a:br>
            <a:endParaRPr sz="2800">
              <a:solidFill>
                <a:schemeClr val="dk2"/>
              </a:solidFill>
              <a:latin typeface="Times New Roman"/>
              <a:ea typeface="Times New Roman"/>
              <a:cs typeface="Times New Roman"/>
              <a:sym typeface="Times New Roman"/>
            </a:endParaRPr>
          </a:p>
        </p:txBody>
      </p:sp>
      <p:sp>
        <p:nvSpPr>
          <p:cNvPr id="170" name="Google Shape;170;p2"/>
          <p:cNvSpPr txBox="1"/>
          <p:nvPr>
            <p:ph idx="1" type="subTitle"/>
          </p:nvPr>
        </p:nvSpPr>
        <p:spPr>
          <a:xfrm>
            <a:off x="4614571" y="2278298"/>
            <a:ext cx="4153871" cy="2363797"/>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US">
                <a:solidFill>
                  <a:srgbClr val="715500"/>
                </a:solidFill>
                <a:latin typeface="Times New Roman"/>
                <a:ea typeface="Times New Roman"/>
                <a:cs typeface="Times New Roman"/>
                <a:sym typeface="Times New Roman"/>
              </a:rPr>
              <a:t>DR.V.KARTHICK, M.E.,Ph.D,</a:t>
            </a:r>
            <a:endParaRPr/>
          </a:p>
          <a:p>
            <a:pPr indent="0" lvl="0" marL="0" rtl="0" algn="l">
              <a:lnSpc>
                <a:spcPct val="100000"/>
              </a:lnSpc>
              <a:spcBef>
                <a:spcPts val="0"/>
              </a:spcBef>
              <a:spcAft>
                <a:spcPts val="0"/>
              </a:spcAft>
              <a:buSzPts val="1800"/>
              <a:buNone/>
            </a:pPr>
            <a:r>
              <a:rPr lang="en-US">
                <a:solidFill>
                  <a:srgbClr val="715500"/>
                </a:solidFill>
                <a:latin typeface="Times New Roman"/>
                <a:ea typeface="Times New Roman"/>
                <a:cs typeface="Times New Roman"/>
                <a:sym typeface="Times New Roman"/>
              </a:rPr>
              <a:t>ASSISTANT PROFESSOR</a:t>
            </a:r>
            <a:endParaRPr/>
          </a:p>
          <a:p>
            <a:pPr indent="0" lvl="0" marL="0" rtl="0" algn="l">
              <a:lnSpc>
                <a:spcPct val="100000"/>
              </a:lnSpc>
              <a:spcBef>
                <a:spcPts val="0"/>
              </a:spcBef>
              <a:spcAft>
                <a:spcPts val="0"/>
              </a:spcAft>
              <a:buSzPts val="1800"/>
              <a:buNone/>
            </a:pPr>
            <a:r>
              <a:t/>
            </a:r>
            <a:endParaRPr>
              <a:solidFill>
                <a:srgbClr val="7155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a:solidFill>
                <a:srgbClr val="7155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rPr lang="en-US">
                <a:solidFill>
                  <a:srgbClr val="715500"/>
                </a:solidFill>
                <a:latin typeface="Times New Roman"/>
                <a:ea typeface="Times New Roman"/>
                <a:cs typeface="Times New Roman"/>
                <a:sym typeface="Times New Roman"/>
              </a:rPr>
              <a:t>          PROJECT BY:</a:t>
            </a:r>
            <a:endParaRPr/>
          </a:p>
          <a:p>
            <a:pPr indent="0" lvl="0" marL="0" rtl="0" algn="l">
              <a:lnSpc>
                <a:spcPct val="100000"/>
              </a:lnSpc>
              <a:spcBef>
                <a:spcPts val="0"/>
              </a:spcBef>
              <a:spcAft>
                <a:spcPts val="0"/>
              </a:spcAft>
              <a:buSzPts val="1800"/>
              <a:buNone/>
            </a:pPr>
            <a:r>
              <a:rPr lang="en-US">
                <a:solidFill>
                  <a:srgbClr val="715500"/>
                </a:solidFill>
                <a:latin typeface="Times New Roman"/>
                <a:ea typeface="Times New Roman"/>
                <a:cs typeface="Times New Roman"/>
                <a:sym typeface="Times New Roman"/>
              </a:rPr>
              <a:t>          SUGANYA S(210701270)</a:t>
            </a:r>
            <a:endParaRPr/>
          </a:p>
          <a:p>
            <a:pPr indent="0" lvl="0" marL="0" rtl="0" algn="l">
              <a:lnSpc>
                <a:spcPct val="100000"/>
              </a:lnSpc>
              <a:spcBef>
                <a:spcPts val="0"/>
              </a:spcBef>
              <a:spcAft>
                <a:spcPts val="0"/>
              </a:spcAft>
              <a:buSzPts val="1800"/>
              <a:buNone/>
            </a:pPr>
            <a:r>
              <a:rPr lang="en-US">
                <a:solidFill>
                  <a:srgbClr val="715500"/>
                </a:solidFill>
                <a:latin typeface="Times New Roman"/>
                <a:ea typeface="Times New Roman"/>
                <a:cs typeface="Times New Roman"/>
                <a:sym typeface="Times New Roman"/>
              </a:rPr>
              <a:t>          TAEJASHWAR RB(210701280)</a:t>
            </a:r>
            <a:endParaRPr/>
          </a:p>
          <a:p>
            <a:pPr indent="0" lvl="0" marL="0" rtl="0" algn="l">
              <a:lnSpc>
                <a:spcPct val="100000"/>
              </a:lnSpc>
              <a:spcBef>
                <a:spcPts val="0"/>
              </a:spcBef>
              <a:spcAft>
                <a:spcPts val="0"/>
              </a:spcAft>
              <a:buSzPts val="1800"/>
              <a:buNone/>
            </a:pPr>
            <a:r>
              <a:rPr lang="en-US">
                <a:solidFill>
                  <a:srgbClr val="715500"/>
                </a:solidFill>
                <a:latin typeface="Times New Roman"/>
                <a:ea typeface="Times New Roman"/>
                <a:cs typeface="Times New Roman"/>
                <a:sym typeface="Times New Roman"/>
              </a:rPr>
              <a:t>          SYLVIA V(210701279)</a:t>
            </a:r>
            <a:endParaRPr>
              <a:solidFill>
                <a:srgbClr val="715500"/>
              </a:solidFill>
              <a:latin typeface="Times New Roman"/>
              <a:ea typeface="Times New Roman"/>
              <a:cs typeface="Times New Roman"/>
              <a:sym typeface="Times New Roman"/>
            </a:endParaRPr>
          </a:p>
        </p:txBody>
      </p:sp>
      <p:grpSp>
        <p:nvGrpSpPr>
          <p:cNvPr id="171" name="Google Shape;171;p2"/>
          <p:cNvGrpSpPr/>
          <p:nvPr/>
        </p:nvGrpSpPr>
        <p:grpSpPr>
          <a:xfrm>
            <a:off x="637993" y="2365488"/>
            <a:ext cx="4048654" cy="2351539"/>
            <a:chOff x="953187" y="2352950"/>
            <a:chExt cx="4174300" cy="2424517"/>
          </a:xfrm>
        </p:grpSpPr>
        <p:sp>
          <p:nvSpPr>
            <p:cNvPr id="172" name="Google Shape;172;p2"/>
            <p:cNvSpPr/>
            <p:nvPr/>
          </p:nvSpPr>
          <p:spPr>
            <a:xfrm>
              <a:off x="953187" y="4251247"/>
              <a:ext cx="4174300" cy="526220"/>
            </a:xfrm>
            <a:custGeom>
              <a:rect b="b" l="l" r="r" t="t"/>
              <a:pathLst>
                <a:path extrusionOk="0" h="15234" w="166972">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
            <p:cNvSpPr/>
            <p:nvPr/>
          </p:nvSpPr>
          <p:spPr>
            <a:xfrm>
              <a:off x="3151725" y="3745425"/>
              <a:ext cx="1626850" cy="696250"/>
            </a:xfrm>
            <a:custGeom>
              <a:rect b="b" l="l" r="r" t="t"/>
              <a:pathLst>
                <a:path extrusionOk="0" h="27850" w="65074">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
            <p:cNvSpPr/>
            <p:nvPr/>
          </p:nvSpPr>
          <p:spPr>
            <a:xfrm>
              <a:off x="1524925" y="3745425"/>
              <a:ext cx="1626825" cy="696250"/>
            </a:xfrm>
            <a:custGeom>
              <a:rect b="b" l="l" r="r" t="t"/>
              <a:pathLst>
                <a:path extrusionOk="0" h="27850" w="65073">
                  <a:moveTo>
                    <a:pt x="0" y="1"/>
                  </a:moveTo>
                  <a:lnTo>
                    <a:pt x="0" y="27850"/>
                  </a:lnTo>
                  <a:lnTo>
                    <a:pt x="65073" y="27850"/>
                  </a:lnTo>
                  <a:lnTo>
                    <a:pt x="6507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
            <p:cNvSpPr/>
            <p:nvPr/>
          </p:nvSpPr>
          <p:spPr>
            <a:xfrm>
              <a:off x="1371125" y="3745425"/>
              <a:ext cx="308125" cy="696250"/>
            </a:xfrm>
            <a:custGeom>
              <a:rect b="b" l="l" r="r" t="t"/>
              <a:pathLst>
                <a:path extrusionOk="0" h="27850" w="12325">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
            <p:cNvSpPr/>
            <p:nvPr/>
          </p:nvSpPr>
          <p:spPr>
            <a:xfrm>
              <a:off x="2992725" y="3745425"/>
              <a:ext cx="307600" cy="696250"/>
            </a:xfrm>
            <a:custGeom>
              <a:rect b="b" l="l" r="r" t="t"/>
              <a:pathLst>
                <a:path extrusionOk="0" h="27850" w="12304">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
            <p:cNvSpPr/>
            <p:nvPr/>
          </p:nvSpPr>
          <p:spPr>
            <a:xfrm>
              <a:off x="3099950" y="3816050"/>
              <a:ext cx="245350" cy="555025"/>
            </a:xfrm>
            <a:custGeom>
              <a:rect b="b" l="l" r="r" t="t"/>
              <a:pathLst>
                <a:path extrusionOk="0" h="22201" w="9814">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
            <p:cNvSpPr/>
            <p:nvPr/>
          </p:nvSpPr>
          <p:spPr>
            <a:xfrm>
              <a:off x="3222875" y="3816050"/>
              <a:ext cx="1497100" cy="555025"/>
            </a:xfrm>
            <a:custGeom>
              <a:rect b="b" l="l" r="r" t="t"/>
              <a:pathLst>
                <a:path extrusionOk="0" h="22201" w="59884">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
            <p:cNvSpPr/>
            <p:nvPr/>
          </p:nvSpPr>
          <p:spPr>
            <a:xfrm>
              <a:off x="4753950" y="3745425"/>
              <a:ext cx="49200" cy="70650"/>
            </a:xfrm>
            <a:custGeom>
              <a:rect b="b" l="l" r="r" t="t"/>
              <a:pathLst>
                <a:path extrusionOk="0" h="2826" w="1968">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
            <p:cNvSpPr/>
            <p:nvPr/>
          </p:nvSpPr>
          <p:spPr>
            <a:xfrm>
              <a:off x="4753950" y="4371050"/>
              <a:ext cx="49200" cy="70625"/>
            </a:xfrm>
            <a:custGeom>
              <a:rect b="b" l="l" r="r" t="t"/>
              <a:pathLst>
                <a:path extrusionOk="0" h="2825" w="1968">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
            <p:cNvSpPr/>
            <p:nvPr/>
          </p:nvSpPr>
          <p:spPr>
            <a:xfrm>
              <a:off x="3345275" y="3941600"/>
              <a:ext cx="205075" cy="320675"/>
            </a:xfrm>
            <a:custGeom>
              <a:rect b="b" l="l" r="r" t="t"/>
              <a:pathLst>
                <a:path extrusionOk="0" h="12827" w="8203">
                  <a:moveTo>
                    <a:pt x="1" y="0"/>
                  </a:moveTo>
                  <a:lnTo>
                    <a:pt x="1" y="12826"/>
                  </a:lnTo>
                  <a:lnTo>
                    <a:pt x="4102" y="9123"/>
                  </a:lnTo>
                  <a:lnTo>
                    <a:pt x="8203" y="12826"/>
                  </a:lnTo>
                  <a:lnTo>
                    <a:pt x="8203" y="0"/>
                  </a:lnTo>
                  <a:close/>
                </a:path>
              </a:pathLst>
            </a:custGeom>
            <a:solidFill>
              <a:srgbClr val="EF53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
            <p:cNvSpPr/>
            <p:nvPr/>
          </p:nvSpPr>
          <p:spPr>
            <a:xfrm>
              <a:off x="2862975" y="3049200"/>
              <a:ext cx="1626850" cy="696250"/>
            </a:xfrm>
            <a:custGeom>
              <a:rect b="b" l="l" r="r" t="t"/>
              <a:pathLst>
                <a:path extrusionOk="0" h="27850" w="65074">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
            <p:cNvSpPr/>
            <p:nvPr/>
          </p:nvSpPr>
          <p:spPr>
            <a:xfrm>
              <a:off x="1236175" y="3049200"/>
              <a:ext cx="1626825" cy="696250"/>
            </a:xfrm>
            <a:custGeom>
              <a:rect b="b" l="l" r="r" t="t"/>
              <a:pathLst>
                <a:path extrusionOk="0" h="27850" w="65073">
                  <a:moveTo>
                    <a:pt x="1" y="0"/>
                  </a:moveTo>
                  <a:lnTo>
                    <a:pt x="1" y="27850"/>
                  </a:lnTo>
                  <a:lnTo>
                    <a:pt x="65073" y="27850"/>
                  </a:lnTo>
                  <a:lnTo>
                    <a:pt x="6507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
            <p:cNvSpPr/>
            <p:nvPr/>
          </p:nvSpPr>
          <p:spPr>
            <a:xfrm>
              <a:off x="1082375" y="3049200"/>
              <a:ext cx="307625" cy="696250"/>
            </a:xfrm>
            <a:custGeom>
              <a:rect b="b" l="l" r="r" t="t"/>
              <a:pathLst>
                <a:path extrusionOk="0" h="27850" w="12305">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
            <p:cNvSpPr/>
            <p:nvPr/>
          </p:nvSpPr>
          <p:spPr>
            <a:xfrm>
              <a:off x="2703450" y="3049200"/>
              <a:ext cx="308125" cy="696250"/>
            </a:xfrm>
            <a:custGeom>
              <a:rect b="b" l="l" r="r" t="t"/>
              <a:pathLst>
                <a:path extrusionOk="0" h="27850" w="12325">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
            <p:cNvSpPr/>
            <p:nvPr/>
          </p:nvSpPr>
          <p:spPr>
            <a:xfrm>
              <a:off x="2811200" y="3119825"/>
              <a:ext cx="245350" cy="555000"/>
            </a:xfrm>
            <a:custGeom>
              <a:rect b="b" l="l" r="r" t="t"/>
              <a:pathLst>
                <a:path extrusionOk="0" h="22200" w="9814">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
            <p:cNvSpPr/>
            <p:nvPr/>
          </p:nvSpPr>
          <p:spPr>
            <a:xfrm>
              <a:off x="2933600" y="3119825"/>
              <a:ext cx="1497125" cy="555000"/>
            </a:xfrm>
            <a:custGeom>
              <a:rect b="b" l="l" r="r" t="t"/>
              <a:pathLst>
                <a:path extrusionOk="0" h="22200" w="59885">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
            <p:cNvSpPr/>
            <p:nvPr/>
          </p:nvSpPr>
          <p:spPr>
            <a:xfrm>
              <a:off x="4465225" y="3049200"/>
              <a:ext cx="48650" cy="70625"/>
            </a:xfrm>
            <a:custGeom>
              <a:rect b="b" l="l" r="r" t="t"/>
              <a:pathLst>
                <a:path extrusionOk="0" h="2825" w="1946">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
            <p:cNvSpPr/>
            <p:nvPr/>
          </p:nvSpPr>
          <p:spPr>
            <a:xfrm>
              <a:off x="4465225" y="3674800"/>
              <a:ext cx="49175" cy="70650"/>
            </a:xfrm>
            <a:custGeom>
              <a:rect b="b" l="l" r="r" t="t"/>
              <a:pathLst>
                <a:path extrusionOk="0" h="2826" w="1967">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
            <p:cNvSpPr/>
            <p:nvPr/>
          </p:nvSpPr>
          <p:spPr>
            <a:xfrm>
              <a:off x="3347375" y="2352950"/>
              <a:ext cx="1626300" cy="696275"/>
            </a:xfrm>
            <a:custGeom>
              <a:rect b="b" l="l" r="r" t="t"/>
              <a:pathLst>
                <a:path extrusionOk="0" h="27851" w="65052">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
            <p:cNvSpPr/>
            <p:nvPr/>
          </p:nvSpPr>
          <p:spPr>
            <a:xfrm>
              <a:off x="1720550" y="2352950"/>
              <a:ext cx="1626325" cy="696275"/>
            </a:xfrm>
            <a:custGeom>
              <a:rect b="b" l="l" r="r" t="t"/>
              <a:pathLst>
                <a:path extrusionOk="0" h="27851" w="65053">
                  <a:moveTo>
                    <a:pt x="1" y="1"/>
                  </a:moveTo>
                  <a:lnTo>
                    <a:pt x="1" y="27850"/>
                  </a:lnTo>
                  <a:lnTo>
                    <a:pt x="65052" y="27850"/>
                  </a:lnTo>
                  <a:lnTo>
                    <a:pt x="6505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
            <p:cNvSpPr/>
            <p:nvPr/>
          </p:nvSpPr>
          <p:spPr>
            <a:xfrm>
              <a:off x="1566250" y="2352950"/>
              <a:ext cx="308125" cy="696275"/>
            </a:xfrm>
            <a:custGeom>
              <a:rect b="b" l="l" r="r" t="t"/>
              <a:pathLst>
                <a:path extrusionOk="0" h="27851" w="12325">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
            <p:cNvSpPr/>
            <p:nvPr/>
          </p:nvSpPr>
          <p:spPr>
            <a:xfrm>
              <a:off x="3187825" y="2352950"/>
              <a:ext cx="307600" cy="696275"/>
            </a:xfrm>
            <a:custGeom>
              <a:rect b="b" l="l" r="r" t="t"/>
              <a:pathLst>
                <a:path extrusionOk="0" h="27851" w="12304">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
            <p:cNvSpPr/>
            <p:nvPr/>
          </p:nvSpPr>
          <p:spPr>
            <a:xfrm>
              <a:off x="3295050" y="2423575"/>
              <a:ext cx="245375" cy="555025"/>
            </a:xfrm>
            <a:custGeom>
              <a:rect b="b" l="l" r="r" t="t"/>
              <a:pathLst>
                <a:path extrusionOk="0" h="22201" w="9815">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
            <p:cNvSpPr/>
            <p:nvPr/>
          </p:nvSpPr>
          <p:spPr>
            <a:xfrm>
              <a:off x="3417975" y="2423575"/>
              <a:ext cx="1497125" cy="554500"/>
            </a:xfrm>
            <a:custGeom>
              <a:rect b="b" l="l" r="r" t="t"/>
              <a:pathLst>
                <a:path extrusionOk="0" h="22180" w="59885">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
            <p:cNvSpPr/>
            <p:nvPr/>
          </p:nvSpPr>
          <p:spPr>
            <a:xfrm>
              <a:off x="4949600" y="2352950"/>
              <a:ext cx="48675" cy="70650"/>
            </a:xfrm>
            <a:custGeom>
              <a:rect b="b" l="l" r="r" t="t"/>
              <a:pathLst>
                <a:path extrusionOk="0" h="2826" w="1947">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
            <p:cNvSpPr/>
            <p:nvPr/>
          </p:nvSpPr>
          <p:spPr>
            <a:xfrm>
              <a:off x="4949600" y="2978575"/>
              <a:ext cx="48675" cy="70650"/>
            </a:xfrm>
            <a:custGeom>
              <a:rect b="b" l="l" r="r" t="t"/>
              <a:pathLst>
                <a:path extrusionOk="0" h="2826" w="1947">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
            <p:cNvSpPr/>
            <p:nvPr/>
          </p:nvSpPr>
          <p:spPr>
            <a:xfrm>
              <a:off x="1720550" y="2352950"/>
              <a:ext cx="230725" cy="696275"/>
            </a:xfrm>
            <a:custGeom>
              <a:rect b="b" l="l" r="r" t="t"/>
              <a:pathLst>
                <a:path extrusionOk="0" h="27851" w="9229">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
            <p:cNvSpPr/>
            <p:nvPr/>
          </p:nvSpPr>
          <p:spPr>
            <a:xfrm>
              <a:off x="1874350" y="2352950"/>
              <a:ext cx="231225" cy="696275"/>
            </a:xfrm>
            <a:custGeom>
              <a:rect b="b" l="l" r="r" t="t"/>
              <a:pathLst>
                <a:path extrusionOk="0" h="27851" w="9249">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
            <p:cNvSpPr/>
            <p:nvPr/>
          </p:nvSpPr>
          <p:spPr>
            <a:xfrm>
              <a:off x="4408036" y="2610309"/>
              <a:ext cx="285848" cy="333099"/>
            </a:xfrm>
            <a:custGeom>
              <a:rect b="b" l="l" r="r" t="t"/>
              <a:pathLst>
                <a:path extrusionOk="0" h="8266" w="6089">
                  <a:moveTo>
                    <a:pt x="0" y="1"/>
                  </a:moveTo>
                  <a:lnTo>
                    <a:pt x="0" y="8266"/>
                  </a:lnTo>
                  <a:lnTo>
                    <a:pt x="3034" y="6634"/>
                  </a:lnTo>
                  <a:lnTo>
                    <a:pt x="6089" y="8266"/>
                  </a:lnTo>
                  <a:lnTo>
                    <a:pt x="608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
            <p:cNvSpPr/>
            <p:nvPr/>
          </p:nvSpPr>
          <p:spPr>
            <a:xfrm>
              <a:off x="1374800" y="3745425"/>
              <a:ext cx="1771725" cy="275175"/>
            </a:xfrm>
            <a:custGeom>
              <a:rect b="b" l="l" r="r" t="t"/>
              <a:pathLst>
                <a:path extrusionOk="0" h="11007" w="70869">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
            <p:cNvSpPr/>
            <p:nvPr/>
          </p:nvSpPr>
          <p:spPr>
            <a:xfrm>
              <a:off x="3146500" y="3745425"/>
              <a:ext cx="5250" cy="550"/>
            </a:xfrm>
            <a:custGeom>
              <a:rect b="b" l="l" r="r" t="t"/>
              <a:pathLst>
                <a:path extrusionOk="0" h="22" w="210">
                  <a:moveTo>
                    <a:pt x="1" y="1"/>
                  </a:moveTo>
                  <a:cubicBezTo>
                    <a:pt x="84" y="1"/>
                    <a:pt x="147" y="1"/>
                    <a:pt x="210" y="22"/>
                  </a:cubicBezTo>
                  <a:lnTo>
                    <a:pt x="210" y="1"/>
                  </a:lnTo>
                  <a:close/>
                </a:path>
              </a:pathLst>
            </a:custGeom>
            <a:solidFill>
              <a:srgbClr val="FFB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
            <p:cNvSpPr/>
            <p:nvPr/>
          </p:nvSpPr>
          <p:spPr>
            <a:xfrm>
              <a:off x="3146500" y="4441650"/>
              <a:ext cx="5250" cy="25"/>
            </a:xfrm>
            <a:custGeom>
              <a:rect b="b" l="l" r="r" t="t"/>
              <a:pathLst>
                <a:path extrusionOk="0" h="1" w="210">
                  <a:moveTo>
                    <a:pt x="210" y="1"/>
                  </a:moveTo>
                  <a:cubicBezTo>
                    <a:pt x="147" y="1"/>
                    <a:pt x="84" y="1"/>
                    <a:pt x="1" y="1"/>
                  </a:cubicBezTo>
                  <a:lnTo>
                    <a:pt x="210" y="1"/>
                  </a:lnTo>
                  <a:close/>
                </a:path>
              </a:pathLst>
            </a:custGeom>
            <a:solidFill>
              <a:srgbClr val="FFB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
            <p:cNvSpPr/>
            <p:nvPr/>
          </p:nvSpPr>
          <p:spPr>
            <a:xfrm>
              <a:off x="3187825" y="3049200"/>
              <a:ext cx="1326575" cy="70625"/>
            </a:xfrm>
            <a:custGeom>
              <a:rect b="b" l="l" r="r" t="t"/>
              <a:pathLst>
                <a:path extrusionOk="0" h="2825" w="53063">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
            <p:cNvSpPr/>
            <p:nvPr/>
          </p:nvSpPr>
          <p:spPr>
            <a:xfrm>
              <a:off x="3215550" y="3119825"/>
              <a:ext cx="1215175" cy="160075"/>
            </a:xfrm>
            <a:custGeom>
              <a:rect b="b" l="l" r="r" t="t"/>
              <a:pathLst>
                <a:path extrusionOk="0" h="6403" w="48607">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
            <p:cNvSpPr/>
            <p:nvPr/>
          </p:nvSpPr>
          <p:spPr>
            <a:xfrm>
              <a:off x="2015050" y="4261200"/>
              <a:ext cx="1859625" cy="347875"/>
            </a:xfrm>
            <a:custGeom>
              <a:rect b="b" l="l" r="r" t="t"/>
              <a:pathLst>
                <a:path extrusionOk="0" h="13915" w="74385">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
            <p:cNvSpPr/>
            <p:nvPr/>
          </p:nvSpPr>
          <p:spPr>
            <a:xfrm>
              <a:off x="2205975" y="4261200"/>
              <a:ext cx="1859625" cy="347875"/>
            </a:xfrm>
            <a:custGeom>
              <a:rect b="b" l="l" r="r" t="t"/>
              <a:pathLst>
                <a:path extrusionOk="0" h="13915" w="74385">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
            <p:cNvSpPr/>
            <p:nvPr/>
          </p:nvSpPr>
          <p:spPr>
            <a:xfrm>
              <a:off x="3119300" y="4282875"/>
              <a:ext cx="42925" cy="78025"/>
            </a:xfrm>
            <a:custGeom>
              <a:rect b="b" l="l" r="r" t="t"/>
              <a:pathLst>
                <a:path extrusionOk="0" h="3121" w="1717">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
            <p:cNvSpPr/>
            <p:nvPr/>
          </p:nvSpPr>
          <p:spPr>
            <a:xfrm>
              <a:off x="2918425" y="4282875"/>
              <a:ext cx="42925" cy="78025"/>
            </a:xfrm>
            <a:custGeom>
              <a:rect b="b" l="l" r="r" t="t"/>
              <a:pathLst>
                <a:path extrusionOk="0" h="3121" w="1717">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
            <p:cNvSpPr/>
            <p:nvPr/>
          </p:nvSpPr>
          <p:spPr>
            <a:xfrm>
              <a:off x="2902750" y="4179075"/>
              <a:ext cx="275150" cy="182575"/>
            </a:xfrm>
            <a:custGeom>
              <a:rect b="b" l="l" r="r" t="t"/>
              <a:pathLst>
                <a:path extrusionOk="0" h="7303" w="11006">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
            <p:cNvSpPr/>
            <p:nvPr/>
          </p:nvSpPr>
          <p:spPr>
            <a:xfrm>
              <a:off x="2207550" y="3913875"/>
              <a:ext cx="723475" cy="723975"/>
            </a:xfrm>
            <a:custGeom>
              <a:rect b="b" l="l" r="r" t="t"/>
              <a:pathLst>
                <a:path extrusionOk="0" h="28959" w="28939">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
            <p:cNvSpPr/>
            <p:nvPr/>
          </p:nvSpPr>
          <p:spPr>
            <a:xfrm>
              <a:off x="2207550" y="3914350"/>
              <a:ext cx="458250" cy="457775"/>
            </a:xfrm>
            <a:custGeom>
              <a:rect b="b" l="l" r="r" t="t"/>
              <a:pathLst>
                <a:path extrusionOk="0" h="18311" w="1833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
            <p:cNvSpPr/>
            <p:nvPr/>
          </p:nvSpPr>
          <p:spPr>
            <a:xfrm>
              <a:off x="2239475" y="3946300"/>
              <a:ext cx="526250" cy="526250"/>
            </a:xfrm>
            <a:custGeom>
              <a:rect b="b" l="l" r="r" t="t"/>
              <a:pathLst>
                <a:path extrusionOk="0" h="21050" w="2105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
            <p:cNvSpPr/>
            <p:nvPr/>
          </p:nvSpPr>
          <p:spPr>
            <a:xfrm>
              <a:off x="2192375" y="3899225"/>
              <a:ext cx="753800" cy="753275"/>
            </a:xfrm>
            <a:custGeom>
              <a:rect b="b" l="l" r="r" t="t"/>
              <a:pathLst>
                <a:path extrusionOk="0" h="30131" w="30152">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
            <p:cNvSpPr/>
            <p:nvPr/>
          </p:nvSpPr>
          <p:spPr>
            <a:xfrm>
              <a:off x="3149650" y="3913875"/>
              <a:ext cx="723450" cy="723975"/>
            </a:xfrm>
            <a:custGeom>
              <a:rect b="b" l="l" r="r" t="t"/>
              <a:pathLst>
                <a:path extrusionOk="0" h="28959" w="28938">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
            <p:cNvSpPr/>
            <p:nvPr/>
          </p:nvSpPr>
          <p:spPr>
            <a:xfrm>
              <a:off x="3149125" y="3914350"/>
              <a:ext cx="458775" cy="457775"/>
            </a:xfrm>
            <a:custGeom>
              <a:rect b="b" l="l" r="r" t="t"/>
              <a:pathLst>
                <a:path extrusionOk="0" h="18311" w="18351">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
            <p:cNvSpPr/>
            <p:nvPr/>
          </p:nvSpPr>
          <p:spPr>
            <a:xfrm>
              <a:off x="3181550" y="3946300"/>
              <a:ext cx="526250" cy="526250"/>
            </a:xfrm>
            <a:custGeom>
              <a:rect b="b" l="l" r="r" t="t"/>
              <a:pathLst>
                <a:path extrusionOk="0" h="21050" w="2105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
            <p:cNvSpPr/>
            <p:nvPr/>
          </p:nvSpPr>
          <p:spPr>
            <a:xfrm>
              <a:off x="3134475" y="3899225"/>
              <a:ext cx="753800" cy="753275"/>
            </a:xfrm>
            <a:custGeom>
              <a:rect b="b" l="l" r="r" t="t"/>
              <a:pathLst>
                <a:path extrusionOk="0" h="30131" w="30152">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
            <p:cNvSpPr/>
            <p:nvPr/>
          </p:nvSpPr>
          <p:spPr>
            <a:xfrm>
              <a:off x="2167800" y="4241325"/>
              <a:ext cx="53900" cy="69600"/>
            </a:xfrm>
            <a:custGeom>
              <a:rect b="b" l="l" r="r" t="t"/>
              <a:pathLst>
                <a:path extrusionOk="0" h="2784" w="2156">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
            <p:cNvSpPr/>
            <p:nvPr/>
          </p:nvSpPr>
          <p:spPr>
            <a:xfrm>
              <a:off x="3858950" y="4241325"/>
              <a:ext cx="53900" cy="69600"/>
            </a:xfrm>
            <a:custGeom>
              <a:rect b="b" l="l" r="r" t="t"/>
              <a:pathLst>
                <a:path extrusionOk="0" h="2784" w="2156">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1" name="Google Shape;221;p2"/>
          <p:cNvSpPr/>
          <p:nvPr/>
        </p:nvSpPr>
        <p:spPr>
          <a:xfrm>
            <a:off x="796907" y="2141070"/>
            <a:ext cx="292121" cy="292121"/>
          </a:xfrm>
          <a:custGeom>
            <a:rect b="b" l="l" r="r" t="t"/>
            <a:pathLst>
              <a:path extrusionOk="0" h="7994" w="7994">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
          <p:cNvSpPr/>
          <p:nvPr/>
        </p:nvSpPr>
        <p:spPr>
          <a:xfrm>
            <a:off x="4571993" y="3700574"/>
            <a:ext cx="353398" cy="353314"/>
          </a:xfrm>
          <a:custGeom>
            <a:rect b="b" l="l" r="r" t="t"/>
            <a:pathLst>
              <a:path extrusionOk="0" h="2930" w="2931">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
          <p:cNvSpPr/>
          <p:nvPr/>
        </p:nvSpPr>
        <p:spPr>
          <a:xfrm>
            <a:off x="754724" y="805563"/>
            <a:ext cx="577253" cy="577221"/>
          </a:xfrm>
          <a:custGeom>
            <a:rect b="b" l="l" r="r" t="t"/>
            <a:pathLst>
              <a:path extrusionOk="0" h="4207" w="4207">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20"/>
          <p:cNvSpPr txBox="1"/>
          <p:nvPr>
            <p:ph type="title"/>
          </p:nvPr>
        </p:nvSpPr>
        <p:spPr>
          <a:xfrm>
            <a:off x="697734" y="359600"/>
            <a:ext cx="7716000" cy="36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2400"/>
              <a:buNone/>
            </a:pPr>
            <a:r>
              <a:rPr lang="en-US"/>
              <a:t>REFERENCE</a:t>
            </a:r>
            <a:endParaRPr/>
          </a:p>
        </p:txBody>
      </p:sp>
      <p:sp>
        <p:nvSpPr>
          <p:cNvPr id="480" name="Google Shape;480;p20"/>
          <p:cNvSpPr txBox="1"/>
          <p:nvPr>
            <p:ph idx="1" type="body"/>
          </p:nvPr>
        </p:nvSpPr>
        <p:spPr>
          <a:xfrm>
            <a:off x="318532" y="728300"/>
            <a:ext cx="8474404" cy="3543300"/>
          </a:xfrm>
          <a:prstGeom prst="rect">
            <a:avLst/>
          </a:prstGeom>
          <a:noFill/>
          <a:ln>
            <a:noFill/>
          </a:ln>
        </p:spPr>
        <p:txBody>
          <a:bodyPr anchorCtr="0" anchor="t" bIns="91425" lIns="91425" spcFirstLastPara="1" rIns="91425" wrap="square" tIns="91425">
            <a:noAutofit/>
          </a:bodyPr>
          <a:lstStyle/>
          <a:p>
            <a:pPr indent="0" lvl="0" marL="146050" rtl="0" algn="just">
              <a:lnSpc>
                <a:spcPct val="100000"/>
              </a:lnSpc>
              <a:spcBef>
                <a:spcPts val="1200"/>
              </a:spcBef>
              <a:spcAft>
                <a:spcPts val="0"/>
              </a:spcAft>
              <a:buSzPts val="1300"/>
              <a:buNone/>
            </a:pPr>
            <a:br>
              <a:rPr b="0" lang="en-US" sz="2400"/>
            </a:br>
            <a:endParaRPr sz="1800">
              <a:solidFill>
                <a:srgbClr val="666666"/>
              </a:solidFill>
              <a:latin typeface="Trebuchet MS"/>
              <a:ea typeface="Trebuchet MS"/>
              <a:cs typeface="Trebuchet MS"/>
              <a:sym typeface="Trebuchet MS"/>
            </a:endParaRPr>
          </a:p>
          <a:p>
            <a:pPr indent="-228600" lvl="0" marL="457200" rtl="0" algn="l">
              <a:lnSpc>
                <a:spcPct val="100000"/>
              </a:lnSpc>
              <a:spcBef>
                <a:spcPts val="0"/>
              </a:spcBef>
              <a:spcAft>
                <a:spcPts val="0"/>
              </a:spcAft>
              <a:buSzPts val="1300"/>
              <a:buNone/>
            </a:pPr>
            <a:r>
              <a:t/>
            </a:r>
            <a:endParaRPr/>
          </a:p>
        </p:txBody>
      </p:sp>
      <p:sp>
        <p:nvSpPr>
          <p:cNvPr id="481" name="Google Shape;481;p20"/>
          <p:cNvSpPr txBox="1"/>
          <p:nvPr/>
        </p:nvSpPr>
        <p:spPr>
          <a:xfrm>
            <a:off x="871870" y="871899"/>
            <a:ext cx="7541864" cy="3477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accent4"/>
                </a:solidFill>
                <a:latin typeface="Times New Roman"/>
                <a:ea typeface="Times New Roman"/>
                <a:cs typeface="Times New Roman"/>
                <a:sym typeface="Times New Roman"/>
              </a:rPr>
              <a:t>[1] "Machine Learning Based Healthcare Chatbot</a:t>
            </a:r>
            <a:r>
              <a:rPr b="0" i="0" lang="en-US" sz="1600" u="none" cap="none" strike="noStrike">
                <a:solidFill>
                  <a:schemeClr val="accent4"/>
                </a:solidFill>
                <a:latin typeface="Times New Roman"/>
                <a:ea typeface="Times New Roman"/>
                <a:cs typeface="Times New Roman"/>
                <a:sym typeface="Times New Roman"/>
              </a:rPr>
              <a:t>, "R. Goel, R. P. Goswami, S. Totlani, P. Arora, R. Bansal and D. Vij, 2024</a:t>
            </a:r>
            <a:br>
              <a:rPr b="0" i="0" lang="en-US" sz="1600" u="none" cap="none" strike="noStrike">
                <a:solidFill>
                  <a:schemeClr val="accent4"/>
                </a:solidFill>
                <a:latin typeface="Times New Roman"/>
                <a:ea typeface="Times New Roman"/>
                <a:cs typeface="Times New Roman"/>
                <a:sym typeface="Times New Roman"/>
              </a:rPr>
            </a:br>
            <a:r>
              <a:rPr b="0" i="0" lang="en-US" sz="1600" u="none" cap="none" strike="noStrike">
                <a:solidFill>
                  <a:schemeClr val="accent4"/>
                </a:solidFill>
                <a:latin typeface="Times New Roman"/>
                <a:ea typeface="Times New Roman"/>
                <a:cs typeface="Times New Roman"/>
                <a:sym typeface="Times New Roman"/>
              </a:rPr>
              <a:t>[</a:t>
            </a:r>
            <a:r>
              <a:rPr b="1" i="0" lang="en-US" sz="1600" u="none" cap="none" strike="noStrike">
                <a:solidFill>
                  <a:schemeClr val="accent4"/>
                </a:solidFill>
                <a:latin typeface="Times New Roman"/>
                <a:ea typeface="Times New Roman"/>
                <a:cs typeface="Times New Roman"/>
                <a:sym typeface="Times New Roman"/>
              </a:rPr>
              <a:t>2].”Intelligent Chatbot for Hospital Recommendation System”</a:t>
            </a:r>
            <a:r>
              <a:rPr b="0" i="0" lang="en-US" sz="1600" u="none" cap="none" strike="noStrike">
                <a:solidFill>
                  <a:schemeClr val="accent4"/>
                </a:solidFill>
                <a:latin typeface="Times New Roman"/>
                <a:ea typeface="Times New Roman"/>
                <a:cs typeface="Times New Roman"/>
                <a:sym typeface="Times New Roman"/>
              </a:rPr>
              <a:t>Rajkumar K; Ragupathi T; Karthikeyan S 2024</a:t>
            </a:r>
            <a:br>
              <a:rPr b="0" i="0" lang="en-US" sz="1600" u="none" cap="none" strike="noStrike">
                <a:solidFill>
                  <a:schemeClr val="accent4"/>
                </a:solidFill>
                <a:latin typeface="Times New Roman"/>
                <a:ea typeface="Times New Roman"/>
                <a:cs typeface="Times New Roman"/>
                <a:sym typeface="Times New Roman"/>
              </a:rPr>
            </a:br>
            <a:r>
              <a:rPr b="1" i="0" lang="en-US" sz="1600" u="none" cap="none" strike="noStrike">
                <a:solidFill>
                  <a:schemeClr val="accent4"/>
                </a:solidFill>
                <a:latin typeface="Times New Roman"/>
                <a:ea typeface="Times New Roman"/>
                <a:cs typeface="Times New Roman"/>
                <a:sym typeface="Times New Roman"/>
              </a:rPr>
              <a:t>[3]."Artificial Intelligence based Chat Bot for Patient Health Care</a:t>
            </a:r>
            <a:r>
              <a:rPr b="0" i="0" lang="en-US" sz="1600" u="none" cap="none" strike="noStrike">
                <a:solidFill>
                  <a:schemeClr val="accent4"/>
                </a:solidFill>
                <a:latin typeface="Times New Roman"/>
                <a:ea typeface="Times New Roman"/>
                <a:cs typeface="Times New Roman"/>
                <a:sym typeface="Times New Roman"/>
              </a:rPr>
              <a:t>"P Anandan; S Kokila; S Elango; P Gopinath; P Sudarsan 2022</a:t>
            </a:r>
            <a:br>
              <a:rPr b="0" i="0" lang="en-US" sz="1600" u="none" cap="none" strike="noStrike">
                <a:solidFill>
                  <a:schemeClr val="accent4"/>
                </a:solidFill>
                <a:latin typeface="Times New Roman"/>
                <a:ea typeface="Times New Roman"/>
                <a:cs typeface="Times New Roman"/>
                <a:sym typeface="Times New Roman"/>
              </a:rPr>
            </a:br>
            <a:r>
              <a:rPr b="1" i="0" lang="en-US" sz="1600" u="none" cap="none" strike="noStrike">
                <a:solidFill>
                  <a:schemeClr val="accent4"/>
                </a:solidFill>
                <a:latin typeface="Times New Roman"/>
                <a:ea typeface="Times New Roman"/>
                <a:cs typeface="Times New Roman"/>
                <a:sym typeface="Times New Roman"/>
              </a:rPr>
              <a:t>[4]."Study of an Artificial Intelligence–Based Chatbot in a  Hospital"</a:t>
            </a:r>
            <a:r>
              <a:rPr b="0" i="0" lang="en-US" sz="1600" u="none" cap="none" strike="noStrike">
                <a:solidFill>
                  <a:schemeClr val="accent4"/>
                </a:solidFill>
                <a:latin typeface="Times New Roman"/>
                <a:ea typeface="Times New Roman"/>
                <a:cs typeface="Times New Roman"/>
                <a:sym typeface="Times New Roman"/>
              </a:rPr>
              <a:t> Alix de Chevigny 1 Author Orcid Image; Adeline Champrigaud2 Author Orcid Image ;Julie Valette2 Author Orcid Image ;  Martine Sitbon1 Author Orcid Image 2022</a:t>
            </a:r>
            <a:endParaRPr/>
          </a:p>
          <a:p>
            <a:pPr indent="0" lvl="0" marL="0" marR="0" rtl="0" algn="l">
              <a:lnSpc>
                <a:spcPct val="100000"/>
              </a:lnSpc>
              <a:spcBef>
                <a:spcPts val="0"/>
              </a:spcBef>
              <a:spcAft>
                <a:spcPts val="0"/>
              </a:spcAft>
              <a:buNone/>
            </a:pPr>
            <a:r>
              <a:rPr b="0" i="0" lang="en-US" sz="1600" u="none" cap="none" strike="noStrike">
                <a:solidFill>
                  <a:schemeClr val="accent4"/>
                </a:solidFill>
                <a:latin typeface="Times New Roman"/>
                <a:ea typeface="Times New Roman"/>
                <a:cs typeface="Times New Roman"/>
                <a:sym typeface="Times New Roman"/>
              </a:rPr>
              <a:t>[5]. Athota, L., Nadarzynski, T., et al. (2021). </a:t>
            </a:r>
            <a:r>
              <a:rPr b="1" i="0" lang="en-US" sz="1600" u="none" cap="none" strike="noStrike">
                <a:solidFill>
                  <a:schemeClr val="accent4"/>
                </a:solidFill>
                <a:latin typeface="Times New Roman"/>
                <a:ea typeface="Times New Roman"/>
                <a:cs typeface="Times New Roman"/>
                <a:sym typeface="Times New Roman"/>
              </a:rPr>
              <a:t>AI-Based Healthcare Chatbot using Natural Language Processing and Machine Learning.</a:t>
            </a:r>
            <a:r>
              <a:rPr b="0" i="0" lang="en-US" sz="1600" u="none" cap="none" strike="noStrike">
                <a:solidFill>
                  <a:schemeClr val="accent4"/>
                </a:solidFill>
                <a:latin typeface="Times New Roman"/>
                <a:ea typeface="Times New Roman"/>
                <a:cs typeface="Times New Roman"/>
                <a:sym typeface="Times New Roman"/>
              </a:rPr>
              <a:t> </a:t>
            </a:r>
            <a:r>
              <a:rPr b="0" i="1" lang="en-US" sz="1600" u="none" cap="none" strike="noStrike">
                <a:solidFill>
                  <a:schemeClr val="accent4"/>
                </a:solidFill>
                <a:latin typeface="Times New Roman"/>
                <a:ea typeface="Times New Roman"/>
                <a:cs typeface="Times New Roman"/>
                <a:sym typeface="Times New Roman"/>
              </a:rPr>
              <a:t>International Journal of Novel Research and Development</a:t>
            </a:r>
            <a:br>
              <a:rPr b="0" i="0" lang="en-US" sz="1600" u="none" cap="none" strike="noStrike">
                <a:solidFill>
                  <a:schemeClr val="accent4"/>
                </a:solidFill>
                <a:latin typeface="Times New Roman"/>
                <a:ea typeface="Times New Roman"/>
                <a:cs typeface="Times New Roman"/>
                <a:sym typeface="Times New Roman"/>
              </a:rPr>
            </a:br>
            <a:br>
              <a:rPr b="0" i="0" lang="en-US" sz="1400" u="none" cap="none" strike="noStrike">
                <a:solidFill>
                  <a:srgbClr val="000000"/>
                </a:solidFill>
                <a:latin typeface="Times New Roman"/>
                <a:ea typeface="Times New Roman"/>
                <a:cs typeface="Times New Roman"/>
                <a:sym typeface="Times New Roman"/>
              </a:rPr>
            </a:b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7" name="Shape 227"/>
        <p:cNvGrpSpPr/>
        <p:nvPr/>
      </p:nvGrpSpPr>
      <p:grpSpPr>
        <a:xfrm>
          <a:off x="0" y="0"/>
          <a:ext cx="0" cy="0"/>
          <a:chOff x="0" y="0"/>
          <a:chExt cx="0" cy="0"/>
        </a:xfrm>
      </p:grpSpPr>
      <p:sp>
        <p:nvSpPr>
          <p:cNvPr id="228" name="Google Shape;228;p3"/>
          <p:cNvSpPr txBox="1"/>
          <p:nvPr>
            <p:ph idx="15" type="title"/>
          </p:nvPr>
        </p:nvSpPr>
        <p:spPr>
          <a:xfrm>
            <a:off x="714125" y="546825"/>
            <a:ext cx="7715700" cy="365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AGENDA</a:t>
            </a:r>
            <a:endParaRPr/>
          </a:p>
        </p:txBody>
      </p:sp>
      <p:sp>
        <p:nvSpPr>
          <p:cNvPr id="229" name="Google Shape;229;p3"/>
          <p:cNvSpPr txBox="1"/>
          <p:nvPr>
            <p:ph idx="1" type="subTitle"/>
          </p:nvPr>
        </p:nvSpPr>
        <p:spPr>
          <a:xfrm>
            <a:off x="1660113" y="2083138"/>
            <a:ext cx="2340000" cy="365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en-US"/>
              <a:t>You can describe the topic of the section here</a:t>
            </a:r>
            <a:endParaRPr/>
          </a:p>
        </p:txBody>
      </p:sp>
      <p:sp>
        <p:nvSpPr>
          <p:cNvPr id="230" name="Google Shape;230;p3"/>
          <p:cNvSpPr txBox="1"/>
          <p:nvPr>
            <p:ph type="title"/>
          </p:nvPr>
        </p:nvSpPr>
        <p:spPr>
          <a:xfrm>
            <a:off x="1660127" y="1591375"/>
            <a:ext cx="2169000" cy="365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US"/>
              <a:t>Objectives</a:t>
            </a:r>
            <a:endParaRPr/>
          </a:p>
        </p:txBody>
      </p:sp>
      <p:sp>
        <p:nvSpPr>
          <p:cNvPr id="231" name="Google Shape;231;p3"/>
          <p:cNvSpPr txBox="1"/>
          <p:nvPr>
            <p:ph idx="2" type="title"/>
          </p:nvPr>
        </p:nvSpPr>
        <p:spPr>
          <a:xfrm>
            <a:off x="820488" y="1525213"/>
            <a:ext cx="912600" cy="4980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US"/>
              <a:t>01.</a:t>
            </a:r>
            <a:endParaRPr/>
          </a:p>
        </p:txBody>
      </p:sp>
      <p:sp>
        <p:nvSpPr>
          <p:cNvPr id="232" name="Google Shape;232;p3"/>
          <p:cNvSpPr txBox="1"/>
          <p:nvPr>
            <p:ph idx="3" type="subTitle"/>
          </p:nvPr>
        </p:nvSpPr>
        <p:spPr>
          <a:xfrm>
            <a:off x="1660113" y="3785988"/>
            <a:ext cx="2340000" cy="365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en-US"/>
              <a:t>You can describe the topic of the section here</a:t>
            </a:r>
            <a:endParaRPr/>
          </a:p>
        </p:txBody>
      </p:sp>
      <p:sp>
        <p:nvSpPr>
          <p:cNvPr id="233" name="Google Shape;233;p3"/>
          <p:cNvSpPr txBox="1"/>
          <p:nvPr>
            <p:ph idx="4" type="title"/>
          </p:nvPr>
        </p:nvSpPr>
        <p:spPr>
          <a:xfrm>
            <a:off x="1660127" y="3290150"/>
            <a:ext cx="2169000" cy="365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US"/>
              <a:t>Methodology</a:t>
            </a:r>
            <a:endParaRPr/>
          </a:p>
        </p:txBody>
      </p:sp>
      <p:sp>
        <p:nvSpPr>
          <p:cNvPr id="234" name="Google Shape;234;p3"/>
          <p:cNvSpPr txBox="1"/>
          <p:nvPr>
            <p:ph idx="5" type="title"/>
          </p:nvPr>
        </p:nvSpPr>
        <p:spPr>
          <a:xfrm>
            <a:off x="818688" y="3223988"/>
            <a:ext cx="914400" cy="4980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US"/>
              <a:t>02.</a:t>
            </a:r>
            <a:endParaRPr/>
          </a:p>
        </p:txBody>
      </p:sp>
      <p:sp>
        <p:nvSpPr>
          <p:cNvPr id="235" name="Google Shape;235;p3"/>
          <p:cNvSpPr txBox="1"/>
          <p:nvPr>
            <p:ph idx="6" type="subTitle"/>
          </p:nvPr>
        </p:nvSpPr>
        <p:spPr>
          <a:xfrm>
            <a:off x="5985313" y="2083138"/>
            <a:ext cx="2340000" cy="365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en-US"/>
              <a:t>You can describe the topic of the section here</a:t>
            </a:r>
            <a:endParaRPr/>
          </a:p>
        </p:txBody>
      </p:sp>
      <p:sp>
        <p:nvSpPr>
          <p:cNvPr id="236" name="Google Shape;236;p3"/>
          <p:cNvSpPr txBox="1"/>
          <p:nvPr>
            <p:ph idx="7" type="title"/>
          </p:nvPr>
        </p:nvSpPr>
        <p:spPr>
          <a:xfrm>
            <a:off x="5985327" y="1591375"/>
            <a:ext cx="2169000" cy="365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US"/>
              <a:t>Results</a:t>
            </a:r>
            <a:endParaRPr/>
          </a:p>
        </p:txBody>
      </p:sp>
      <p:sp>
        <p:nvSpPr>
          <p:cNvPr id="237" name="Google Shape;237;p3"/>
          <p:cNvSpPr txBox="1"/>
          <p:nvPr>
            <p:ph idx="8" type="title"/>
          </p:nvPr>
        </p:nvSpPr>
        <p:spPr>
          <a:xfrm>
            <a:off x="5130913" y="1525213"/>
            <a:ext cx="914400" cy="4980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US"/>
              <a:t>03.</a:t>
            </a:r>
            <a:endParaRPr/>
          </a:p>
        </p:txBody>
      </p:sp>
      <p:sp>
        <p:nvSpPr>
          <p:cNvPr id="238" name="Google Shape;238;p3"/>
          <p:cNvSpPr txBox="1"/>
          <p:nvPr>
            <p:ph idx="9" type="subTitle"/>
          </p:nvPr>
        </p:nvSpPr>
        <p:spPr>
          <a:xfrm>
            <a:off x="5985313" y="3785988"/>
            <a:ext cx="2340000" cy="365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en-US"/>
              <a:t>You can describe the topic of the section here</a:t>
            </a:r>
            <a:endParaRPr/>
          </a:p>
        </p:txBody>
      </p:sp>
      <p:sp>
        <p:nvSpPr>
          <p:cNvPr id="239" name="Google Shape;239;p3"/>
          <p:cNvSpPr txBox="1"/>
          <p:nvPr>
            <p:ph idx="13" type="title"/>
          </p:nvPr>
        </p:nvSpPr>
        <p:spPr>
          <a:xfrm>
            <a:off x="5985327" y="3290150"/>
            <a:ext cx="2169000" cy="365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US"/>
              <a:t>Conclusions</a:t>
            </a:r>
            <a:endParaRPr/>
          </a:p>
        </p:txBody>
      </p:sp>
      <p:sp>
        <p:nvSpPr>
          <p:cNvPr id="240" name="Google Shape;240;p3"/>
          <p:cNvSpPr txBox="1"/>
          <p:nvPr>
            <p:ph idx="14" type="title"/>
          </p:nvPr>
        </p:nvSpPr>
        <p:spPr>
          <a:xfrm>
            <a:off x="5130913" y="3223988"/>
            <a:ext cx="914400" cy="4980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US"/>
              <a:t>04.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44" name="Shape 244"/>
        <p:cNvGrpSpPr/>
        <p:nvPr/>
      </p:nvGrpSpPr>
      <p:grpSpPr>
        <a:xfrm>
          <a:off x="0" y="0"/>
          <a:ext cx="0" cy="0"/>
          <a:chOff x="0" y="0"/>
          <a:chExt cx="0" cy="0"/>
        </a:xfrm>
      </p:grpSpPr>
      <p:sp>
        <p:nvSpPr>
          <p:cNvPr id="245" name="Google Shape;245;p4"/>
          <p:cNvSpPr txBox="1"/>
          <p:nvPr>
            <p:ph type="title"/>
          </p:nvPr>
        </p:nvSpPr>
        <p:spPr>
          <a:xfrm>
            <a:off x="787478" y="535825"/>
            <a:ext cx="7716000" cy="36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ABSTRACT</a:t>
            </a:r>
            <a:endParaRPr sz="3200">
              <a:latin typeface="Times New Roman"/>
              <a:ea typeface="Times New Roman"/>
              <a:cs typeface="Times New Roman"/>
              <a:sym typeface="Times New Roman"/>
            </a:endParaRPr>
          </a:p>
        </p:txBody>
      </p:sp>
      <p:sp>
        <p:nvSpPr>
          <p:cNvPr id="246" name="Google Shape;246;p4"/>
          <p:cNvSpPr txBox="1"/>
          <p:nvPr>
            <p:ph idx="1" type="body"/>
          </p:nvPr>
        </p:nvSpPr>
        <p:spPr>
          <a:xfrm>
            <a:off x="930728" y="1445077"/>
            <a:ext cx="7160079" cy="3505497"/>
          </a:xfrm>
          <a:prstGeom prst="rect">
            <a:avLst/>
          </a:prstGeom>
          <a:noFill/>
          <a:ln>
            <a:noFill/>
          </a:ln>
        </p:spPr>
        <p:txBody>
          <a:bodyPr anchorCtr="0" anchor="ctr" bIns="91425" lIns="91425" spcFirstLastPara="1" rIns="91425" wrap="square" tIns="91425">
            <a:noAutofit/>
          </a:bodyPr>
          <a:lstStyle/>
          <a:p>
            <a:pPr indent="0" lvl="0" marL="146050" rtl="0" algn="just">
              <a:lnSpc>
                <a:spcPct val="100000"/>
              </a:lnSpc>
              <a:spcBef>
                <a:spcPts val="0"/>
              </a:spcBef>
              <a:spcAft>
                <a:spcPts val="0"/>
              </a:spcAft>
              <a:buSzPts val="1300"/>
              <a:buNone/>
            </a:pPr>
            <a:r>
              <a:rPr b="0" i="0" lang="en-US" sz="1800" u="none" strike="noStrike">
                <a:solidFill>
                  <a:srgbClr val="7F694C"/>
                </a:solidFill>
                <a:latin typeface="Times New Roman"/>
                <a:ea typeface="Times New Roman"/>
                <a:cs typeface="Times New Roman"/>
                <a:sym typeface="Times New Roman"/>
              </a:rPr>
              <a:t>The healthcare chatbot is developed to assist users in diagnosing diseases based on their symptoms and duration. This is designed to improve accessibility by serving the quicker and better health care decision. The chatbot uses two models such  as Decision Tree Classifier and SVM, to predict the most probable prognosis from user-reported symptoms . Our system works efficiently by evaluating symptom severity and retrieval of symptom description . Thereby , suggesting precautionary measure which are sourced from </a:t>
            </a:r>
            <a:r>
              <a:rPr lang="en-US" sz="1800">
                <a:solidFill>
                  <a:srgbClr val="7F694C"/>
                </a:solidFill>
                <a:latin typeface="Times New Roman"/>
                <a:ea typeface="Times New Roman"/>
                <a:cs typeface="Times New Roman"/>
                <a:sym typeface="Times New Roman"/>
              </a:rPr>
              <a:t>many</a:t>
            </a:r>
            <a:r>
              <a:rPr b="0" i="0" lang="en-US" sz="1800" u="none" strike="noStrike">
                <a:solidFill>
                  <a:srgbClr val="7F694C"/>
                </a:solidFill>
                <a:latin typeface="Times New Roman"/>
                <a:ea typeface="Times New Roman"/>
                <a:cs typeface="Times New Roman"/>
                <a:sym typeface="Times New Roman"/>
              </a:rPr>
              <a:t> dataset. This bot  can positively impact on patient involvement as they interact with users to collect symptoms, employing regex-based pattern matching to enhance the input accuracy. The chatbots deciding process is employed by calculating the severity and duration of condition, thereby recommending whether to seek medical consultation or take preventive measures based on the disease.</a:t>
            </a:r>
            <a:br>
              <a:rPr b="0" lang="en-US" sz="2400"/>
            </a:br>
            <a:endParaRPr sz="1800">
              <a:latin typeface="Times New Roman"/>
              <a:ea typeface="Times New Roman"/>
              <a:cs typeface="Times New Roman"/>
              <a:sym typeface="Times New Roman"/>
            </a:endParaRPr>
          </a:p>
          <a:p>
            <a:pPr indent="0" lvl="0" marL="146050" rtl="0" algn="l">
              <a:lnSpc>
                <a:spcPct val="100000"/>
              </a:lnSpc>
              <a:spcBef>
                <a:spcPts val="0"/>
              </a:spcBef>
              <a:spcAft>
                <a:spcPts val="0"/>
              </a:spcAft>
              <a:buSzPts val="1300"/>
              <a:buNone/>
            </a:pPr>
            <a:br>
              <a:rPr lang="en-US" sz="2000"/>
            </a:b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50" name="Shape 250"/>
        <p:cNvGrpSpPr/>
        <p:nvPr/>
      </p:nvGrpSpPr>
      <p:grpSpPr>
        <a:xfrm>
          <a:off x="0" y="0"/>
          <a:ext cx="0" cy="0"/>
          <a:chOff x="0" y="0"/>
          <a:chExt cx="0" cy="0"/>
        </a:xfrm>
      </p:grpSpPr>
      <p:sp>
        <p:nvSpPr>
          <p:cNvPr id="251" name="Google Shape;251;p5"/>
          <p:cNvSpPr txBox="1"/>
          <p:nvPr>
            <p:ph type="title"/>
          </p:nvPr>
        </p:nvSpPr>
        <p:spPr>
          <a:xfrm>
            <a:off x="787478" y="535825"/>
            <a:ext cx="7716000" cy="36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OBJECTIVES</a:t>
            </a:r>
            <a:endParaRPr sz="3200">
              <a:latin typeface="Times New Roman"/>
              <a:ea typeface="Times New Roman"/>
              <a:cs typeface="Times New Roman"/>
              <a:sym typeface="Times New Roman"/>
            </a:endParaRPr>
          </a:p>
        </p:txBody>
      </p:sp>
      <p:sp>
        <p:nvSpPr>
          <p:cNvPr id="252" name="Google Shape;252;p5"/>
          <p:cNvSpPr txBox="1"/>
          <p:nvPr>
            <p:ph idx="1" type="body"/>
          </p:nvPr>
        </p:nvSpPr>
        <p:spPr>
          <a:xfrm>
            <a:off x="571500" y="1064375"/>
            <a:ext cx="8327571" cy="3543300"/>
          </a:xfrm>
          <a:prstGeom prst="rect">
            <a:avLst/>
          </a:prstGeom>
          <a:noFill/>
          <a:ln>
            <a:noFill/>
          </a:ln>
        </p:spPr>
        <p:txBody>
          <a:bodyPr anchorCtr="0" anchor="ctr" bIns="91425" lIns="91425" spcFirstLastPara="1" rIns="91425" wrap="square" tIns="91425">
            <a:noAutofit/>
          </a:bodyPr>
          <a:lstStyle/>
          <a:p>
            <a:pPr indent="0" lvl="0" marL="146050" rtl="0" algn="just">
              <a:lnSpc>
                <a:spcPct val="100000"/>
              </a:lnSpc>
              <a:spcBef>
                <a:spcPts val="0"/>
              </a:spcBef>
              <a:spcAft>
                <a:spcPts val="0"/>
              </a:spcAft>
              <a:buSzPts val="1300"/>
              <a:buNone/>
            </a:pPr>
            <a:r>
              <a:rPr lang="en-US" sz="1800">
                <a:solidFill>
                  <a:srgbClr val="715500"/>
                </a:solidFill>
                <a:latin typeface="Times New Roman"/>
                <a:ea typeface="Times New Roman"/>
                <a:cs typeface="Times New Roman"/>
                <a:sym typeface="Times New Roman"/>
              </a:rPr>
              <a:t>1. To accurately diagnose diseases based on users' symptoms using Support Vector Machine (SVM) and Decision Tree (DT) algorithms.</a:t>
            </a:r>
            <a:endParaRPr/>
          </a:p>
          <a:p>
            <a:pPr indent="0" lvl="0" marL="146050" rtl="0" algn="just">
              <a:lnSpc>
                <a:spcPct val="100000"/>
              </a:lnSpc>
              <a:spcBef>
                <a:spcPts val="0"/>
              </a:spcBef>
              <a:spcAft>
                <a:spcPts val="0"/>
              </a:spcAft>
              <a:buSzPts val="1300"/>
              <a:buNone/>
            </a:pPr>
            <a:r>
              <a:rPr lang="en-US" sz="1800">
                <a:solidFill>
                  <a:srgbClr val="715500"/>
                </a:solidFill>
                <a:latin typeface="Times New Roman"/>
                <a:ea typeface="Times New Roman"/>
                <a:cs typeface="Times New Roman"/>
                <a:sym typeface="Times New Roman"/>
              </a:rPr>
              <a:t>2. To improve accessibility to health information by providing immediate preliminary diagnoses.</a:t>
            </a:r>
            <a:endParaRPr/>
          </a:p>
          <a:p>
            <a:pPr indent="0" lvl="0" marL="146050" rtl="0" algn="just">
              <a:lnSpc>
                <a:spcPct val="100000"/>
              </a:lnSpc>
              <a:spcBef>
                <a:spcPts val="0"/>
              </a:spcBef>
              <a:spcAft>
                <a:spcPts val="0"/>
              </a:spcAft>
              <a:buSzPts val="1300"/>
              <a:buNone/>
            </a:pPr>
            <a:r>
              <a:rPr lang="en-US" sz="1800">
                <a:solidFill>
                  <a:srgbClr val="715500"/>
                </a:solidFill>
                <a:latin typeface="Times New Roman"/>
                <a:ea typeface="Times New Roman"/>
                <a:cs typeface="Times New Roman"/>
                <a:sym typeface="Times New Roman"/>
              </a:rPr>
              <a:t>3. To reduce the need for unnecessary medical visits by offering reliable initial health assessments.</a:t>
            </a:r>
            <a:endParaRPr/>
          </a:p>
          <a:p>
            <a:pPr indent="0" lvl="0" marL="146050" rtl="0" algn="just">
              <a:lnSpc>
                <a:spcPct val="100000"/>
              </a:lnSpc>
              <a:spcBef>
                <a:spcPts val="0"/>
              </a:spcBef>
              <a:spcAft>
                <a:spcPts val="0"/>
              </a:spcAft>
              <a:buSzPts val="1300"/>
              <a:buNone/>
            </a:pPr>
            <a:r>
              <a:rPr lang="en-US" sz="1800">
                <a:solidFill>
                  <a:srgbClr val="715500"/>
                </a:solidFill>
                <a:latin typeface="Times New Roman"/>
                <a:ea typeface="Times New Roman"/>
                <a:cs typeface="Times New Roman"/>
                <a:sym typeface="Times New Roman"/>
              </a:rPr>
              <a:t>4. To integrate machine learning techniques for enhanced accuracy and efficiency in disease prediction.</a:t>
            </a:r>
            <a:endParaRPr/>
          </a:p>
          <a:p>
            <a:pPr indent="0" lvl="0" marL="146050" rtl="0" algn="just">
              <a:lnSpc>
                <a:spcPct val="100000"/>
              </a:lnSpc>
              <a:spcBef>
                <a:spcPts val="0"/>
              </a:spcBef>
              <a:spcAft>
                <a:spcPts val="0"/>
              </a:spcAft>
              <a:buSzPts val="1300"/>
              <a:buNone/>
            </a:pPr>
            <a:r>
              <a:rPr lang="en-US" sz="1800">
                <a:solidFill>
                  <a:srgbClr val="715500"/>
                </a:solidFill>
                <a:latin typeface="Times New Roman"/>
                <a:ea typeface="Times New Roman"/>
                <a:cs typeface="Times New Roman"/>
                <a:sym typeface="Times New Roman"/>
              </a:rPr>
              <a:t>5. To design a user-friendly chatbot interface for easy symptom reporting and understanding of potential health conditions.</a:t>
            </a:r>
            <a:endParaRPr/>
          </a:p>
          <a:p>
            <a:pPr indent="0" lvl="0" marL="146050" rtl="0" algn="just">
              <a:lnSpc>
                <a:spcPct val="100000"/>
              </a:lnSpc>
              <a:spcBef>
                <a:spcPts val="0"/>
              </a:spcBef>
              <a:spcAft>
                <a:spcPts val="0"/>
              </a:spcAft>
              <a:buSzPts val="1300"/>
              <a:buNone/>
            </a:pPr>
            <a:r>
              <a:rPr lang="en-US" sz="1800">
                <a:solidFill>
                  <a:srgbClr val="715500"/>
                </a:solidFill>
                <a:latin typeface="Times New Roman"/>
                <a:ea typeface="Times New Roman"/>
                <a:cs typeface="Times New Roman"/>
                <a:sym typeface="Times New Roman"/>
              </a:rPr>
              <a:t>6. To offer advice based on user-reported symptoms.</a:t>
            </a:r>
            <a:endParaRPr/>
          </a:p>
          <a:p>
            <a:pPr indent="0" lvl="0" marL="146050" rtl="0" algn="just">
              <a:lnSpc>
                <a:spcPct val="100000"/>
              </a:lnSpc>
              <a:spcBef>
                <a:spcPts val="0"/>
              </a:spcBef>
              <a:spcAft>
                <a:spcPts val="0"/>
              </a:spcAft>
              <a:buSzPts val="1300"/>
              <a:buNone/>
            </a:pPr>
            <a:r>
              <a:rPr lang="en-US" sz="1800">
                <a:solidFill>
                  <a:srgbClr val="715500"/>
                </a:solidFill>
                <a:latin typeface="Times New Roman"/>
                <a:ea typeface="Times New Roman"/>
                <a:cs typeface="Times New Roman"/>
                <a:sym typeface="Times New Roman"/>
              </a:rPr>
              <a:t>7. To provide personalized health advice and recommendations for further medical consultation if necessary.</a:t>
            </a:r>
            <a:endParaRPr sz="1800">
              <a:solidFill>
                <a:srgbClr val="7155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56" name="Shape 256"/>
        <p:cNvGrpSpPr/>
        <p:nvPr/>
      </p:nvGrpSpPr>
      <p:grpSpPr>
        <a:xfrm>
          <a:off x="0" y="0"/>
          <a:ext cx="0" cy="0"/>
          <a:chOff x="0" y="0"/>
          <a:chExt cx="0" cy="0"/>
        </a:xfrm>
      </p:grpSpPr>
      <p:sp>
        <p:nvSpPr>
          <p:cNvPr id="257" name="Google Shape;257;p6"/>
          <p:cNvSpPr txBox="1"/>
          <p:nvPr>
            <p:ph type="title"/>
          </p:nvPr>
        </p:nvSpPr>
        <p:spPr>
          <a:xfrm>
            <a:off x="787478" y="535825"/>
            <a:ext cx="7716000" cy="36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EXISTING SYSTEM</a:t>
            </a:r>
            <a:endParaRPr sz="3200">
              <a:latin typeface="Times New Roman"/>
              <a:ea typeface="Times New Roman"/>
              <a:cs typeface="Times New Roman"/>
              <a:sym typeface="Times New Roman"/>
            </a:endParaRPr>
          </a:p>
        </p:txBody>
      </p:sp>
      <p:sp>
        <p:nvSpPr>
          <p:cNvPr id="258" name="Google Shape;258;p6"/>
          <p:cNvSpPr txBox="1"/>
          <p:nvPr>
            <p:ph idx="1" type="body"/>
          </p:nvPr>
        </p:nvSpPr>
        <p:spPr>
          <a:xfrm>
            <a:off x="563336" y="2073729"/>
            <a:ext cx="8017328" cy="2125732"/>
          </a:xfrm>
          <a:prstGeom prst="rect">
            <a:avLst/>
          </a:prstGeom>
          <a:noFill/>
          <a:ln>
            <a:noFill/>
          </a:ln>
        </p:spPr>
        <p:txBody>
          <a:bodyPr anchorCtr="0" anchor="ctr" bIns="91425" lIns="91425" spcFirstLastPara="1" rIns="91425" wrap="square" tIns="91425">
            <a:noAutofit/>
          </a:bodyPr>
          <a:lstStyle/>
          <a:p>
            <a:pPr indent="0" lvl="0" marL="146050" rtl="0" algn="just">
              <a:lnSpc>
                <a:spcPct val="100000"/>
              </a:lnSpc>
              <a:spcBef>
                <a:spcPts val="0"/>
              </a:spcBef>
              <a:spcAft>
                <a:spcPts val="0"/>
              </a:spcAft>
              <a:buSzPts val="1300"/>
              <a:buNone/>
            </a:pPr>
            <a:r>
              <a:rPr b="0" i="0" lang="en-US" sz="1800" u="none" strike="noStrike">
                <a:solidFill>
                  <a:srgbClr val="5D4922"/>
                </a:solidFill>
                <a:latin typeface="Times New Roman"/>
                <a:ea typeface="Times New Roman"/>
                <a:cs typeface="Times New Roman"/>
                <a:sym typeface="Times New Roman"/>
              </a:rPr>
              <a:t>Machine learning based healthcare chatbots are emerging as great tools to help patients that need constant assistance. Systems such as babylon Health employs NLP to interpret and respond to user inputs. The chatbot processes text inputs from users, recognizing symptoms and providing diagnoses based on medical knowledge base. By using SVM, Babylon Health classifies and predicts potential health conditions by analyzing patterns in user data.Sometimes user will not be able to convey the required message to the chatbot. If the user reports the inappropriate symptoms then that will end up in having a wrong assist. Users interact through a chat interface, describing their symptoms, medical history, and concerns. </a:t>
            </a:r>
            <a:endParaRPr/>
          </a:p>
          <a:p>
            <a:pPr indent="0" lvl="0" marL="146050" rtl="0" algn="just">
              <a:lnSpc>
                <a:spcPct val="100000"/>
              </a:lnSpc>
              <a:spcBef>
                <a:spcPts val="0"/>
              </a:spcBef>
              <a:spcAft>
                <a:spcPts val="0"/>
              </a:spcAft>
              <a:buSzPts val="1300"/>
              <a:buNone/>
            </a:pPr>
            <a:r>
              <a:rPr lang="en-US" sz="1800">
                <a:solidFill>
                  <a:srgbClr val="5D4922"/>
                </a:solidFill>
                <a:latin typeface="Times New Roman"/>
                <a:ea typeface="Times New Roman"/>
                <a:cs typeface="Times New Roman"/>
                <a:sym typeface="Times New Roman"/>
              </a:rPr>
              <a:t>The system results in less accuracy and prediction due to ineffiency in diagnosis</a:t>
            </a:r>
            <a:br>
              <a:rPr lang="en-US" sz="2400">
                <a:solidFill>
                  <a:srgbClr val="5D4922"/>
                </a:solidFill>
              </a:rPr>
            </a:br>
            <a:endParaRPr sz="1800">
              <a:solidFill>
                <a:srgbClr val="5D492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62" name="Shape 262"/>
        <p:cNvGrpSpPr/>
        <p:nvPr/>
      </p:nvGrpSpPr>
      <p:grpSpPr>
        <a:xfrm>
          <a:off x="0" y="0"/>
          <a:ext cx="0" cy="0"/>
          <a:chOff x="0" y="0"/>
          <a:chExt cx="0" cy="0"/>
        </a:xfrm>
      </p:grpSpPr>
      <p:sp>
        <p:nvSpPr>
          <p:cNvPr id="263" name="Google Shape;263;p7"/>
          <p:cNvSpPr txBox="1"/>
          <p:nvPr>
            <p:ph type="title"/>
          </p:nvPr>
        </p:nvSpPr>
        <p:spPr>
          <a:xfrm>
            <a:off x="787478" y="535825"/>
            <a:ext cx="7716000" cy="36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PROPOSED SYSTEM</a:t>
            </a:r>
            <a:endParaRPr sz="3200">
              <a:latin typeface="Times New Roman"/>
              <a:ea typeface="Times New Roman"/>
              <a:cs typeface="Times New Roman"/>
              <a:sym typeface="Times New Roman"/>
            </a:endParaRPr>
          </a:p>
        </p:txBody>
      </p:sp>
      <p:sp>
        <p:nvSpPr>
          <p:cNvPr id="264" name="Google Shape;264;p7"/>
          <p:cNvSpPr txBox="1"/>
          <p:nvPr>
            <p:ph idx="1" type="body"/>
          </p:nvPr>
        </p:nvSpPr>
        <p:spPr>
          <a:xfrm>
            <a:off x="195943" y="1064375"/>
            <a:ext cx="8694964" cy="35433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SzPts val="1300"/>
              <a:buNone/>
            </a:pPr>
            <a:r>
              <a:rPr lang="en-US" sz="1800">
                <a:solidFill>
                  <a:srgbClr val="715500"/>
                </a:solidFill>
                <a:latin typeface="Times New Roman"/>
                <a:ea typeface="Times New Roman"/>
                <a:cs typeface="Times New Roman"/>
                <a:sym typeface="Times New Roman"/>
              </a:rPr>
              <a:t>The proposed system focuses to</a:t>
            </a:r>
            <a:r>
              <a:rPr b="0" i="0" lang="en-US" sz="1800" u="none" strike="noStrike">
                <a:solidFill>
                  <a:srgbClr val="715500"/>
                </a:solidFill>
                <a:latin typeface="Times New Roman"/>
                <a:ea typeface="Times New Roman"/>
                <a:cs typeface="Times New Roman"/>
                <a:sym typeface="Times New Roman"/>
              </a:rPr>
              <a:t> diagnostic models in a two-part algorithm using Decision Tree Classifier and Support Vector Machine (SVM) for better and more accurate identification of diseases based on the symptoms given by the user. This system also incorporates additional features including, evaluation of the symptoms’ severity, descriptive assortment gathering data from various dataset CSV files for suggestions of precautionary measures that would improve the flow and user-friendliness of the system as well as to make it more inclusive. Compared to existing systems ,the proposed chatbot offers the advantage of secondary validation through the SVM model, reducing diagnostic errors, and provides a more personalized experience by evaluating symptom severity and duration, thus offering tailored medical advice and recommendations. Through this approach to implement chatbot, the chatbot model provides to produce more accuracy and suitable results.</a:t>
            </a:r>
            <a:br>
              <a:rPr b="0" lang="en-US" sz="2400"/>
            </a:br>
            <a:endParaRPr sz="1800">
              <a:solidFill>
                <a:srgbClr val="7155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8"/>
          <p:cNvSpPr txBox="1"/>
          <p:nvPr>
            <p:ph type="title"/>
          </p:nvPr>
        </p:nvSpPr>
        <p:spPr>
          <a:xfrm>
            <a:off x="714000" y="288769"/>
            <a:ext cx="7716000" cy="36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2400"/>
              <a:buNone/>
            </a:pPr>
            <a:r>
              <a:rPr lang="en-US"/>
              <a:t>LITERATURE SURVEY</a:t>
            </a:r>
            <a:endParaRPr/>
          </a:p>
        </p:txBody>
      </p:sp>
      <p:graphicFrame>
        <p:nvGraphicFramePr>
          <p:cNvPr id="270" name="Google Shape;270;p8"/>
          <p:cNvGraphicFramePr/>
          <p:nvPr/>
        </p:nvGraphicFramePr>
        <p:xfrm>
          <a:off x="304800" y="657469"/>
          <a:ext cx="3000000" cy="3000000"/>
        </p:xfrm>
        <a:graphic>
          <a:graphicData uri="http://schemas.openxmlformats.org/drawingml/2006/table">
            <a:tbl>
              <a:tblPr bandRow="1" firstRow="1">
                <a:noFill/>
                <a:tableStyleId>{7E73FC16-8167-4DEB-A90C-8C829B72BD9B}</a:tableStyleId>
              </a:tblPr>
              <a:tblGrid>
                <a:gridCol w="896950"/>
                <a:gridCol w="837475"/>
                <a:gridCol w="806550"/>
                <a:gridCol w="2681325"/>
                <a:gridCol w="1636425"/>
                <a:gridCol w="1677425"/>
              </a:tblGrid>
              <a:tr h="303625">
                <a:tc>
                  <a:txBody>
                    <a:bodyPr/>
                    <a:lstStyle/>
                    <a:p>
                      <a:pPr indent="0" lvl="0" marL="0" marR="0" rtl="0" algn="l">
                        <a:lnSpc>
                          <a:spcPct val="100000"/>
                        </a:lnSpc>
                        <a:spcBef>
                          <a:spcPts val="0"/>
                        </a:spcBef>
                        <a:spcAft>
                          <a:spcPts val="0"/>
                        </a:spcAft>
                        <a:buNone/>
                      </a:pPr>
                      <a:r>
                        <a:rPr b="1" i="0" lang="en-US" sz="1000" u="none" cap="none" strike="noStrike">
                          <a:solidFill>
                            <a:srgbClr val="000000"/>
                          </a:solidFill>
                          <a:latin typeface="Times New Roman"/>
                          <a:ea typeface="Times New Roman"/>
                          <a:cs typeface="Times New Roman"/>
                          <a:sym typeface="Times New Roman"/>
                        </a:rPr>
                        <a:t>TITLE</a:t>
                      </a:r>
                      <a:endParaRPr b="1"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b="1" lang="en-US" sz="1000" u="none" cap="none" strike="noStrike">
                          <a:latin typeface="Times New Roman"/>
                          <a:ea typeface="Times New Roman"/>
                          <a:cs typeface="Times New Roman"/>
                          <a:sym typeface="Times New Roman"/>
                        </a:rPr>
                        <a:t>AUTHoR</a:t>
                      </a:r>
                      <a:endParaRPr b="1"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b="1" lang="en-US" sz="1000" u="none" cap="none" strike="noStrike">
                          <a:latin typeface="Times New Roman"/>
                          <a:ea typeface="Times New Roman"/>
                          <a:cs typeface="Times New Roman"/>
                          <a:sym typeface="Times New Roman"/>
                        </a:rPr>
                        <a:t>YEAR</a:t>
                      </a:r>
                      <a:endParaRPr b="1"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b="1" lang="en-US" sz="1000" u="none" cap="none" strike="noStrike">
                          <a:latin typeface="Times New Roman"/>
                          <a:ea typeface="Times New Roman"/>
                          <a:cs typeface="Times New Roman"/>
                          <a:sym typeface="Times New Roman"/>
                        </a:rPr>
                        <a:t>         REVIEW</a:t>
                      </a:r>
                      <a:endParaRPr b="1"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b="1" lang="en-US" sz="1000" u="none" cap="none" strike="noStrike">
                          <a:latin typeface="Times New Roman"/>
                          <a:ea typeface="Times New Roman"/>
                          <a:cs typeface="Times New Roman"/>
                          <a:sym typeface="Times New Roman"/>
                        </a:rPr>
                        <a:t>ADVANTAGES</a:t>
                      </a:r>
                      <a:endParaRPr b="1"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b="0" lang="en-US" sz="1000" u="none" cap="none" strike="noStrike">
                          <a:latin typeface="Times New Roman"/>
                          <a:ea typeface="Times New Roman"/>
                          <a:cs typeface="Times New Roman"/>
                          <a:sym typeface="Times New Roman"/>
                        </a:rPr>
                        <a:t>DISADVANTAGES</a:t>
                      </a:r>
                      <a:endParaRPr b="0" sz="1000" u="none" cap="none" strike="noStrike">
                        <a:latin typeface="Times New Roman"/>
                        <a:ea typeface="Times New Roman"/>
                        <a:cs typeface="Times New Roman"/>
                        <a:sym typeface="Times New Roman"/>
                      </a:endParaRPr>
                    </a:p>
                  </a:txBody>
                  <a:tcPr marT="45725" marB="45725" marR="91450" marL="91450"/>
                </a:tc>
              </a:tr>
              <a:tr h="766350">
                <a:tc>
                  <a:txBody>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Times New Roman"/>
                          <a:ea typeface="Times New Roman"/>
                          <a:cs typeface="Times New Roman"/>
                          <a:sym typeface="Times New Roman"/>
                        </a:rPr>
                        <a:t>Machine Learning Based Healthcare Chatbot</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Times New Roman"/>
                          <a:ea typeface="Times New Roman"/>
                          <a:cs typeface="Times New Roman"/>
                          <a:sym typeface="Times New Roman"/>
                        </a:rPr>
                        <a:t>Rhythm Goel</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Times New Roman"/>
                          <a:ea typeface="Times New Roman"/>
                          <a:cs typeface="Times New Roman"/>
                          <a:sym typeface="Times New Roman"/>
                        </a:rPr>
                        <a:t>2024</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Times New Roman"/>
                          <a:ea typeface="Times New Roman"/>
                          <a:cs typeface="Times New Roman"/>
                          <a:sym typeface="Times New Roman"/>
                        </a:rPr>
                        <a:t>Proposes a healthcare chatbot using DT and NLP to diagnose diseases  and provide basic health information, reducing the need for in-person visits and improving access to medical information.</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Symptom recognition,</a:t>
                      </a:r>
                      <a:endParaRPr/>
                    </a:p>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Preliminary diagnosis</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Misinterpretation,</a:t>
                      </a:r>
                      <a:endParaRPr/>
                    </a:p>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Complexity</a:t>
                      </a:r>
                      <a:endParaRPr sz="1000" u="none" cap="none" strike="noStrike">
                        <a:latin typeface="Times New Roman"/>
                        <a:ea typeface="Times New Roman"/>
                        <a:cs typeface="Times New Roman"/>
                        <a:sym typeface="Times New Roman"/>
                      </a:endParaRPr>
                    </a:p>
                  </a:txBody>
                  <a:tcPr marT="45725" marB="45725" marR="91450" marL="91450"/>
                </a:tc>
              </a:tr>
              <a:tr h="766350">
                <a:tc>
                  <a:txBody>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Times New Roman"/>
                          <a:ea typeface="Times New Roman"/>
                          <a:cs typeface="Times New Roman"/>
                          <a:sym typeface="Times New Roman"/>
                        </a:rPr>
                        <a:t>Healthcare Chatbots: A Systematic Review</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Times New Roman"/>
                          <a:ea typeface="Times New Roman"/>
                          <a:cs typeface="Times New Roman"/>
                          <a:sym typeface="Times New Roman"/>
                        </a:rPr>
                        <a:t>Sarah Wilson, Mark Lee</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Times New Roman"/>
                          <a:ea typeface="Times New Roman"/>
                          <a:cs typeface="Times New Roman"/>
                          <a:sym typeface="Times New Roman"/>
                        </a:rPr>
                        <a:t>2023</a:t>
                      </a:r>
                      <a:endParaRPr b="0" sz="1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br>
                        <a:rPr lang="en-US" sz="1000" u="none" cap="none" strike="noStrike">
                          <a:latin typeface="Times New Roman"/>
                          <a:ea typeface="Times New Roman"/>
                          <a:cs typeface="Times New Roman"/>
                          <a:sym typeface="Times New Roman"/>
                        </a:rPr>
                      </a:b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Times New Roman"/>
                          <a:ea typeface="Times New Roman"/>
                          <a:cs typeface="Times New Roman"/>
                          <a:sym typeface="Times New Roman"/>
                        </a:rPr>
                        <a:t>This review evaluates the use of chatbots in healthcare, highlighting their effectiveness in patient management and diagnostic tools. It covers various applications and outcomes of healthcare chatbots</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Health monitoring,Easy to use</a:t>
                      </a:r>
                      <a:endParaRPr/>
                    </a:p>
                  </a:txBody>
                  <a:tcPr marT="45725" marB="45725" marR="91450" marL="91450"/>
                </a:tc>
                <a:tc>
                  <a:txBody>
                    <a:bodyPr/>
                    <a:lstStyle/>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Lack of personalization,technically limited</a:t>
                      </a:r>
                      <a:endParaRPr/>
                    </a:p>
                  </a:txBody>
                  <a:tcPr marT="45725" marB="45725" marR="91450" marL="91450"/>
                </a:tc>
              </a:tr>
              <a:tr h="745275">
                <a:tc>
                  <a:txBody>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Times New Roman"/>
                          <a:ea typeface="Times New Roman"/>
                          <a:cs typeface="Times New Roman"/>
                          <a:sym typeface="Times New Roman"/>
                        </a:rPr>
                        <a:t>Chatbot For Healthcare Using Machine Learning</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Times New Roman"/>
                          <a:ea typeface="Times New Roman"/>
                          <a:cs typeface="Times New Roman"/>
                          <a:sym typeface="Times New Roman"/>
                        </a:rPr>
                        <a:t>R Kaladevi</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Times New Roman"/>
                          <a:ea typeface="Times New Roman"/>
                          <a:cs typeface="Times New Roman"/>
                          <a:sym typeface="Times New Roman"/>
                        </a:rPr>
                        <a:t>2023</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Times New Roman"/>
                          <a:ea typeface="Times New Roman"/>
                          <a:cs typeface="Times New Roman"/>
                          <a:sym typeface="Times New Roman"/>
                        </a:rPr>
                        <a:t>The Medical Chatbot is designed to improve healthcare accessibility by offering disease diagnosis.Using n-grams, TF-IDFs, and cosine calculations.</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Improved accuracy,Personalization can be done</a:t>
                      </a:r>
                      <a:endParaRPr/>
                    </a:p>
                  </a:txBody>
                  <a:tcPr marT="45725" marB="45725" marR="91450" marL="91450"/>
                </a:tc>
                <a:tc>
                  <a:txBody>
                    <a:bodyPr/>
                    <a:lstStyle/>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Complexed to use,Overfitting</a:t>
                      </a:r>
                      <a:endParaRPr sz="1000" u="none" cap="none" strike="noStrike">
                        <a:latin typeface="Times New Roman"/>
                        <a:ea typeface="Times New Roman"/>
                        <a:cs typeface="Times New Roman"/>
                        <a:sym typeface="Times New Roman"/>
                      </a:endParaRPr>
                    </a:p>
                  </a:txBody>
                  <a:tcPr marT="45725" marB="45725" marR="91450" marL="91450"/>
                </a:tc>
              </a:tr>
              <a:tr h="1477675">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Times New Roman"/>
                          <a:ea typeface="Times New Roman"/>
                          <a:cs typeface="Times New Roman"/>
                          <a:sym typeface="Times New Roman"/>
                        </a:rPr>
                        <a:t>Multilingual Healthcare Chatbot Using Machine Learning </a:t>
                      </a:r>
                      <a:endParaRPr sz="1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Times New Roman"/>
                          <a:ea typeface="Times New Roman"/>
                          <a:cs typeface="Times New Roman"/>
                          <a:sym typeface="Times New Roman"/>
                        </a:rPr>
                        <a:t>Sagar Badlani</a:t>
                      </a:r>
                      <a:endParaRPr sz="1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Times New Roman"/>
                          <a:ea typeface="Times New Roman"/>
                          <a:cs typeface="Times New Roman"/>
                          <a:sym typeface="Times New Roman"/>
                        </a:rPr>
                        <a:t>2023</a:t>
                      </a:r>
                      <a:endParaRPr sz="1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Five machine learning algorithms have</a:t>
                      </a:r>
                      <a:endParaRPr/>
                    </a:p>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been analyzed for disease prediction, with the Random Forest Classifier being the core classifier, providing the best results with an accuracy of 98.43%.</a:t>
                      </a:r>
                      <a:endParaRPr sz="1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High accuracy,Parellel processing</a:t>
                      </a:r>
                      <a:endParaRPr/>
                    </a:p>
                  </a:txBody>
                  <a:tcPr marT="45725" marB="45725" marR="91450" marL="91450"/>
                </a:tc>
                <a:tc>
                  <a:txBody>
                    <a:bodyPr/>
                    <a:lstStyle/>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Limited performance on noisy data,Computationally intensive</a:t>
                      </a:r>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graphicFrame>
        <p:nvGraphicFramePr>
          <p:cNvPr id="275" name="Google Shape;275;p9"/>
          <p:cNvGraphicFramePr/>
          <p:nvPr/>
        </p:nvGraphicFramePr>
        <p:xfrm>
          <a:off x="661639" y="255183"/>
          <a:ext cx="3000000" cy="3000000"/>
        </p:xfrm>
        <a:graphic>
          <a:graphicData uri="http://schemas.openxmlformats.org/drawingml/2006/table">
            <a:tbl>
              <a:tblPr bandRow="1" firstRow="1">
                <a:noFill/>
                <a:tableStyleId>{7E73FC16-8167-4DEB-A90C-8C829B72BD9B}</a:tableStyleId>
              </a:tblPr>
              <a:tblGrid>
                <a:gridCol w="1300975"/>
                <a:gridCol w="698800"/>
                <a:gridCol w="602175"/>
                <a:gridCol w="1999775"/>
                <a:gridCol w="1412475"/>
                <a:gridCol w="1464525"/>
              </a:tblGrid>
              <a:tr h="867375">
                <a:tc>
                  <a:txBody>
                    <a:bodyPr/>
                    <a:lstStyle/>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Healthcare CHATBOT for Diabetic Patients Using Classification</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Iram Naim</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2022</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A combination of K-Neighbors Classifier, Voting Classifier and Light GBM Classifier for the diabetes prediction model.</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Glucose score,Flexibilty</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Computationally Intensive Training,Hyperparameter tuning</a:t>
                      </a:r>
                      <a:endParaRPr/>
                    </a:p>
                  </a:txBody>
                  <a:tcPr marT="45725" marB="45725" marR="91450" marL="91450"/>
                </a:tc>
              </a:tr>
              <a:tr h="545325">
                <a:tc>
                  <a:txBody>
                    <a:bodyPr/>
                    <a:lstStyle/>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Building a Conversational Chatbot Using Machine learning</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Ram Kumar Solanki.</a:t>
                      </a:r>
                      <a:endParaRPr/>
                    </a:p>
                  </a:txBody>
                  <a:tcPr marT="45725" marB="45725" marR="91450" marL="91450"/>
                </a:tc>
                <a:tc>
                  <a:txBody>
                    <a:bodyPr/>
                    <a:lstStyle/>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2022</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focuses on the design and</a:t>
                      </a:r>
                      <a:endParaRPr/>
                    </a:p>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implementation of a smart chatbot using ML for healthcare applications.</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Scalabilty,Assistance will be provided</a:t>
                      </a:r>
                      <a:endParaRPr/>
                    </a:p>
                  </a:txBody>
                  <a:tcPr marT="45725" marB="45725" marR="91450" marL="91450"/>
                </a:tc>
                <a:tc>
                  <a:txBody>
                    <a:bodyPr/>
                    <a:lstStyle/>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Misdiagnosis,Ethical and regulatory challenges</a:t>
                      </a:r>
                      <a:endParaRPr/>
                    </a:p>
                  </a:txBody>
                  <a:tcPr marT="45725" marB="45725" marR="91450" marL="91450"/>
                </a:tc>
              </a:tr>
              <a:tr h="875000">
                <a:tc>
                  <a:txBody>
                    <a:bodyPr/>
                    <a:lstStyle/>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A Healthcare System using Machine Learning Techniques for Disease Prediction</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Pavan Badempet</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2022</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predict various diseases like liver, diabetes, and heart disease using machine learning techniques. The system will use XGBoost.</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Reduce complexity, maintain accuracy</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Times New Roman"/>
                          <a:ea typeface="Times New Roman"/>
                          <a:cs typeface="Times New Roman"/>
                          <a:sym typeface="Times New Roman"/>
                        </a:rPr>
                        <a:t>Ethical and Social Implications,transfer learning</a:t>
                      </a:r>
                      <a:endParaRPr b="0" sz="1000" u="none" cap="none" strike="noStrike">
                        <a:latin typeface="Times New Roman"/>
                        <a:ea typeface="Times New Roman"/>
                        <a:cs typeface="Times New Roman"/>
                        <a:sym typeface="Times New Roman"/>
                      </a:endParaRPr>
                    </a:p>
                  </a:txBody>
                  <a:tcPr marT="45725" marB="45725" marR="91450" marL="91450"/>
                </a:tc>
              </a:tr>
              <a:tr h="889400">
                <a:tc>
                  <a:txBody>
                    <a:bodyPr/>
                    <a:lstStyle/>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A Smart Chatbot Architecture based Machine Learning for Health CareAssistance</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Times New Roman"/>
                          <a:ea typeface="Times New Roman"/>
                          <a:cs typeface="Times New Roman"/>
                          <a:sym typeface="Times New Roman"/>
                        </a:rPr>
                        <a:t>Soufyane Ayanouz</a:t>
                      </a:r>
                      <a:endParaRPr sz="1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Times New Roman"/>
                          <a:ea typeface="Times New Roman"/>
                          <a:cs typeface="Times New Roman"/>
                          <a:sym typeface="Times New Roman"/>
                        </a:rPr>
                        <a:t>2021</a:t>
                      </a:r>
                      <a:endParaRPr sz="1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Times New Roman"/>
                          <a:ea typeface="Times New Roman"/>
                          <a:cs typeface="Times New Roman"/>
                          <a:sym typeface="Times New Roman"/>
                        </a:rPr>
                        <a:t>surveys recent literature on chatbots, presenting related works needed to build intelligent conversational agents</a:t>
                      </a:r>
                      <a:endParaRPr sz="1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Response to user queries, User acceptance and trust</a:t>
                      </a:r>
                      <a:endParaRPr/>
                    </a:p>
                  </a:txBody>
                  <a:tcPr marT="45725" marB="45725" marR="91450" marL="91450"/>
                </a:tc>
                <a:tc>
                  <a:txBody>
                    <a:bodyPr/>
                    <a:lstStyle/>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Limited understanding od context,Lack of emotional intelligence</a:t>
                      </a:r>
                      <a:endParaRPr/>
                    </a:p>
                  </a:txBody>
                  <a:tcPr marT="45725" marB="45725" marR="91450" marL="91450"/>
                </a:tc>
              </a:tr>
              <a:tr h="1123450">
                <a:tc>
                  <a:txBody>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Times New Roman"/>
                          <a:ea typeface="Times New Roman"/>
                          <a:cs typeface="Times New Roman"/>
                          <a:sym typeface="Times New Roman"/>
                        </a:rPr>
                        <a:t>ML Based Healthcare Chatbot using Machine Learning</a:t>
                      </a:r>
                      <a:endParaRPr sz="1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Times New Roman"/>
                          <a:ea typeface="Times New Roman"/>
                          <a:cs typeface="Times New Roman"/>
                          <a:sym typeface="Times New Roman"/>
                        </a:rPr>
                        <a:t>L. Athota</a:t>
                      </a:r>
                      <a:endParaRPr sz="1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Times New Roman"/>
                          <a:ea typeface="Times New Roman"/>
                          <a:cs typeface="Times New Roman"/>
                          <a:sym typeface="Times New Roman"/>
                        </a:rPr>
                        <a:t>2021</a:t>
                      </a:r>
                      <a:endParaRPr sz="1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Times New Roman"/>
                          <a:ea typeface="Times New Roman"/>
                          <a:cs typeface="Times New Roman"/>
                          <a:sym typeface="Times New Roman"/>
                        </a:rPr>
                        <a:t>healthcare chatbot designed to interact with users, diagnose diseases, and provide preliminary medical advice using machine learning and natural language processing (NLP)</a:t>
                      </a:r>
                      <a:endParaRPr sz="1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Easy to access,Improved access to healthcare</a:t>
                      </a:r>
                      <a:endParaRPr/>
                    </a:p>
                  </a:txBody>
                  <a:tcPr marT="45725" marB="45725" marR="91450" marL="91450"/>
                </a:tc>
                <a:tc>
                  <a:txBody>
                    <a:bodyPr/>
                    <a:lstStyle/>
                    <a:p>
                      <a:pPr indent="0" lvl="0" marL="0" marR="0" rtl="0" algn="l">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Data privacy and security concerns,Limited scope of practice</a:t>
                      </a:r>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Generation of '27 by Slidesgo">
  <a:themeElements>
    <a:clrScheme name="Simple Light">
      <a:dk1>
        <a:srgbClr val="000000"/>
      </a:dk1>
      <a:lt1>
        <a:srgbClr val="FFFFFF"/>
      </a:lt1>
      <a:dk2>
        <a:srgbClr val="7F694C"/>
      </a:dk2>
      <a:lt2>
        <a:srgbClr val="E0DAC8"/>
      </a:lt2>
      <a:accent1>
        <a:srgbClr val="E7D8AC"/>
      </a:accent1>
      <a:accent2>
        <a:srgbClr val="BEB296"/>
      </a:accent2>
      <a:accent3>
        <a:srgbClr val="8A7C5C"/>
      </a:accent3>
      <a:accent4>
        <a:srgbClr val="BB9245"/>
      </a:accent4>
      <a:accent5>
        <a:srgbClr val="D8D0B7"/>
      </a:accent5>
      <a:accent6>
        <a:srgbClr val="FFF1C6"/>
      </a:accent6>
      <a:hlink>
        <a:srgbClr val="7F69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Nithish</dc:creator>
</cp:coreProperties>
</file>