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581F4-98F5-4908-B97A-BF533E10A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DF9753-A19E-421B-B6FF-039F7BE9A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1592D-A866-4CF0-94CA-40BFCAD6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12598-84FE-4EEF-91C8-9D88D88E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254EA-84B7-4276-B537-9E78ACCD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2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7FDEB-CB3A-4312-B196-A3098DCE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7FFF99-FA81-4DCC-9722-5094B516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389CA8-8431-488F-889B-88F47068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FCE779-6100-4E82-ACD5-86C3DB34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A2F83D-4316-4D6D-92EE-0D0B6345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0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8B7154-F141-4D14-B2B4-C3859CAB8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CCF8E8-D8CC-4B8D-A023-59A062A4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EA2F2-26FB-4F6E-BDD3-A0D03E88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68D7CF-8302-4860-831A-A2AC88E6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85D6A8-469B-4205-9112-76E6A124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10853-7BF2-49B3-8758-31869FB5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1CC9B2-9453-4CB0-870B-AF3FAE21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20610-AD9C-4D17-80AE-390772E8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3708FC-86BD-4F36-927F-00B0F7BB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0A3B39-C1C9-4565-8543-D931416B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9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4286A-BAFA-4204-9539-5D080C41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803981-C88D-44B1-891A-EF8523D5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34689-D308-4641-AA82-3B3FFCB8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20F0F7-6C1C-4AEC-A412-BC7F2770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78D50-3EB6-4D88-BDF0-1E6099B2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3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F9E2D-9741-4BBD-B069-D6DFAA2E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453EB-A2D9-4ECD-9D5E-05C6F6BC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3EC14E-0A0F-4CEF-92D1-B2E4BE69A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E796A0-A8D6-424B-8792-C5058D47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5F7ABB-A17E-4EAC-B34F-DA53104A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F68F71-8D3F-402B-8887-0913632C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CC7A1-6CC2-42B3-829E-E64860A4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3C891A-EC07-45E8-96E3-4B216766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22ED01-A9B7-499E-93C0-8137B6F9F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8CCAFE-A515-4CA4-8388-C2268660D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65C571-1718-4217-9F1C-1362C4078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09E508-F9DD-4681-9A31-661BD4B1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60EFBF-CAD6-4174-82B8-DEC84508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BC970-3C6A-4DAE-9EA5-9169D48C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89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DA08D-938B-4A1B-99A2-D76503E7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5195A-2174-46E9-B063-28436178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44B558-E70D-44AB-B933-571C78E4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D00390-E452-4D3D-8468-A745FF08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5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67047C-D469-4C88-B21D-8DA49C86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D1614E-57D3-4B31-A480-2C1BA627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7FD1B8-43EA-4C41-9FD9-D7575BA0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04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FBC4F-3EE5-4F80-85BE-45D98C8F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DC2517-D12F-4EEB-8524-0C290537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0BAD2-2ED8-46D1-B5CA-AE753F24B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9EA4DB-7B01-4F4E-9C4A-5F4CCBAD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5D0937-1619-4B54-BE1B-783A35C8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AC1964-261B-483E-9E97-53126A9B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41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8E348-09FE-4CE3-A772-F9D21C3F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F8481E1-6481-445E-A84B-0AC7F7C86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BE3EEC-7097-4CC5-8E58-8936B14BC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7D42A1-FD59-4E6A-BC64-FFDC627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903882-06F8-47F9-93EC-CD54379C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14D912-E505-4231-8448-D604C6FC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96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C6C8D9-5BBC-4D9B-A8AA-1BF2DD30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6CC9E0-D9C0-4635-ABB3-D3679AC6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FF91C-86AC-4DF9-AC1B-8B9E420AC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13BA-BA7B-49C8-8BBA-F1AAFDCDE4B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3AB4F-9D26-4676-861F-DB44D9C23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BBC4B-BD08-4ED6-B75C-16274615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C62A-9CDE-4A90-816D-2FE6AF539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8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4D2E5-7DB6-4779-A4D8-01CBB79CB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isco_cli_learning_project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10BD1C-C4E4-4456-B75A-8C8533033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アプリケーション画面</a:t>
            </a:r>
          </a:p>
        </p:txBody>
      </p:sp>
    </p:spTree>
    <p:extLst>
      <p:ext uri="{BB962C8B-B14F-4D97-AF65-F5344CB8AC3E}">
        <p14:creationId xmlns:p14="http://schemas.microsoft.com/office/powerpoint/2010/main" val="14634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C8C2A7-D588-432F-B26B-A7EB3A5696BC}"/>
              </a:ext>
            </a:extLst>
          </p:cNvPr>
          <p:cNvSpPr/>
          <p:nvPr/>
        </p:nvSpPr>
        <p:spPr>
          <a:xfrm>
            <a:off x="749030" y="505838"/>
            <a:ext cx="10856068" cy="5933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197A056-F192-4E8D-AE98-93A9BB26F023}"/>
              </a:ext>
            </a:extLst>
          </p:cNvPr>
          <p:cNvSpPr/>
          <p:nvPr/>
        </p:nvSpPr>
        <p:spPr>
          <a:xfrm>
            <a:off x="1252151" y="799070"/>
            <a:ext cx="963827" cy="957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F43186-97D4-4323-8269-68E79C528D0D}"/>
              </a:ext>
            </a:extLst>
          </p:cNvPr>
          <p:cNvSpPr/>
          <p:nvPr/>
        </p:nvSpPr>
        <p:spPr>
          <a:xfrm>
            <a:off x="2590800" y="799069"/>
            <a:ext cx="963827" cy="957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3B7885-363F-411C-BD9B-6B261230C62A}"/>
              </a:ext>
            </a:extLst>
          </p:cNvPr>
          <p:cNvSpPr/>
          <p:nvPr/>
        </p:nvSpPr>
        <p:spPr>
          <a:xfrm>
            <a:off x="3929449" y="799070"/>
            <a:ext cx="963827" cy="95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925D424-A167-4A42-AF09-E93F93D148DA}"/>
              </a:ext>
            </a:extLst>
          </p:cNvPr>
          <p:cNvSpPr/>
          <p:nvPr/>
        </p:nvSpPr>
        <p:spPr>
          <a:xfrm>
            <a:off x="1252151" y="2137718"/>
            <a:ext cx="5725298" cy="3921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C9C5F1-2B09-4E2A-846D-6CCCCB55637F}"/>
              </a:ext>
            </a:extLst>
          </p:cNvPr>
          <p:cNvSpPr/>
          <p:nvPr/>
        </p:nvSpPr>
        <p:spPr>
          <a:xfrm>
            <a:off x="7393459" y="856735"/>
            <a:ext cx="3834714" cy="5202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90B5F191-3F2C-4BA3-9709-29784862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28" y="962995"/>
            <a:ext cx="745671" cy="42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E160632-0565-4ADC-8C6E-1C8D9F5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41" y="799069"/>
            <a:ext cx="721042" cy="7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00481C3E-8405-4D91-AA33-437ABFF8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61" y="1033931"/>
            <a:ext cx="773250" cy="3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84DF12-FE93-4C4C-B302-9961DA2D947E}"/>
              </a:ext>
            </a:extLst>
          </p:cNvPr>
          <p:cNvSpPr txBox="1"/>
          <p:nvPr/>
        </p:nvSpPr>
        <p:spPr>
          <a:xfrm>
            <a:off x="1264222" y="139623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Router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6C8151-9573-44FD-867F-5E4E4521A2AD}"/>
              </a:ext>
            </a:extLst>
          </p:cNvPr>
          <p:cNvSpPr txBox="1"/>
          <p:nvPr/>
        </p:nvSpPr>
        <p:spPr>
          <a:xfrm>
            <a:off x="2631988" y="139623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Switch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EBB6F4-4C23-43A8-8881-EC5BBE27CD1F}"/>
              </a:ext>
            </a:extLst>
          </p:cNvPr>
          <p:cNvSpPr txBox="1"/>
          <p:nvPr/>
        </p:nvSpPr>
        <p:spPr>
          <a:xfrm>
            <a:off x="4059829" y="139851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Host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A69AC1-D3CE-4C33-91A8-F9EEF2AD518A}"/>
              </a:ext>
            </a:extLst>
          </p:cNvPr>
          <p:cNvSpPr txBox="1"/>
          <p:nvPr/>
        </p:nvSpPr>
        <p:spPr>
          <a:xfrm>
            <a:off x="1264222" y="2146353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Network </a:t>
            </a:r>
            <a:r>
              <a:rPr kumimoji="1" lang="en-US" altLang="ja-JP" b="1" dirty="0" err="1"/>
              <a:t>Canves</a:t>
            </a:r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815ED6-51B6-445D-ACB5-D8E3B1F82D03}"/>
              </a:ext>
            </a:extLst>
          </p:cNvPr>
          <p:cNvSpPr txBox="1"/>
          <p:nvPr/>
        </p:nvSpPr>
        <p:spPr>
          <a:xfrm>
            <a:off x="7410080" y="89558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Console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9627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6A47A-A9EB-4F61-AACB-C933CBCE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必要なコンポーネント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9D561-F1FC-4D55-9872-01CAABAB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NetworkCanvas</a:t>
            </a:r>
            <a:endParaRPr kumimoji="1" lang="en-US" altLang="ja-JP" dirty="0"/>
          </a:p>
          <a:p>
            <a:r>
              <a:rPr lang="en-US" altLang="ja-JP" dirty="0"/>
              <a:t>Console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31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cisco_cli_learning_project</vt:lpstr>
      <vt:lpstr>PowerPoint プレゼンテーション</vt:lpstr>
      <vt:lpstr>必要なコンポーネント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cisco_cli_learning_project</dc:title>
  <dc:creator>菅家悠希</dc:creator>
  <cp:lastModifiedBy>菅家悠希</cp:lastModifiedBy>
  <cp:revision>1</cp:revision>
  <dcterms:created xsi:type="dcterms:W3CDTF">2022-01-28T05:27:49Z</dcterms:created>
  <dcterms:modified xsi:type="dcterms:W3CDTF">2022-01-28T05:42:20Z</dcterms:modified>
</cp:coreProperties>
</file>