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73" r:id="rId8"/>
    <p:sldId id="260" r:id="rId9"/>
    <p:sldId id="262" r:id="rId10"/>
    <p:sldId id="276" r:id="rId12"/>
    <p:sldId id="274" r:id="rId13"/>
    <p:sldId id="275" r:id="rId14"/>
    <p:sldId id="280" r:id="rId15"/>
    <p:sldId id="281" r:id="rId16"/>
    <p:sldId id="282" r:id="rId17"/>
    <p:sldId id="277" r:id="rId18"/>
    <p:sldId id="2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5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77" y="-72"/>
      </p:cViewPr>
      <p:guideLst>
        <p:guide orient="horz" pos="2854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370" y="5300891"/>
            <a:ext cx="2903376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900" b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900" b="1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SUGAPRIYA A </a:t>
            </a:r>
            <a:r>
              <a:rPr lang="en-IN"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-2303811724322</a:t>
            </a:r>
            <a:r>
              <a:rPr lang="en-IN"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en-US" altLang="en-IN" sz="19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en-IN" sz="1900" b="1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7513" y="582676"/>
            <a:ext cx="7685532" cy="688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2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(AUTONOMOUS),</a:t>
            </a:r>
            <a:r>
              <a:rPr sz="22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TRICHY</a:t>
            </a:r>
            <a:endParaRPr sz="2200"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6844" y="2014819"/>
            <a:ext cx="8572559" cy="15684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Traffic Data on a Busy Road Using 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395" y="116840"/>
            <a:ext cx="5776595" cy="1115695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</a:rPr>
              <a:t>M</a:t>
            </a:r>
            <a:r>
              <a:rPr lang="en-US" altLang="en-IN" sz="3200" b="1" dirty="0">
                <a:solidFill>
                  <a:srgbClr val="FF0000"/>
                </a:solidFill>
              </a:rPr>
              <a:t>ODULES DESCRIPTION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9410" y="908685"/>
            <a:ext cx="11131550" cy="5078095"/>
          </a:xfrm>
          <a:prstGeom prst="rect">
            <a:avLst/>
          </a:prstGeom>
        </p:spPr>
        <p:txBody>
          <a:bodyPr vert="horz" wrap="square" lIns="0" tIns="527282" rIns="0" bIns="0" rtlCol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Data Collection &amp; Preprocessing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sources (CSV, APIs, IoT sensors).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missing values and remove anomalies.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readr, dplyr, tidyverse.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Exploratory Data Analysis (EDA)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and visualization.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flow trends using line plots and histograms.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ggplot2, ggpubr.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579" y="3284558"/>
            <a:ext cx="10501386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395" y="45085"/>
            <a:ext cx="5776595" cy="1115695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</a:rPr>
              <a:t>M</a:t>
            </a:r>
            <a:r>
              <a:rPr lang="en-US" altLang="en-IN" sz="3200" b="1" dirty="0">
                <a:solidFill>
                  <a:srgbClr val="FF0000"/>
                </a:solidFill>
              </a:rPr>
              <a:t>ODULES </a:t>
            </a:r>
            <a:r>
              <a:rPr lang="en-US" altLang="en-IN" sz="3200" b="1" dirty="0">
                <a:solidFill>
                  <a:srgbClr val="FF0000"/>
                </a:solidFill>
                <a:sym typeface="+mn-ea"/>
              </a:rPr>
              <a:t>DESCRIPTION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9425" y="1124585"/>
            <a:ext cx="11131550" cy="5078095"/>
          </a:xfrm>
          <a:prstGeom prst="rect">
            <a:avLst/>
          </a:prstGeom>
        </p:spPr>
        <p:txBody>
          <a:bodyPr vert="horz" wrap="square" lIns="0" tIns="527282" rIns="0" bIns="0" rtlCol="0">
            <a:noAutofit/>
          </a:bodyPr>
          <a:lstStyle/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Time Series Analysis &amp; Forecasting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peak traffic hours..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congestion trends.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forecast, prophet, tseries.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Spatial Analysis &amp; Heatmaps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congestion hotspots using geospatial data.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caret, randomForest.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579" y="3284558"/>
            <a:ext cx="10501386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23" y="548386"/>
            <a:ext cx="7685532" cy="492125"/>
          </a:xfrm>
        </p:spPr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                IMPLEMENTATION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484630"/>
            <a:ext cx="9048750" cy="4792980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948" y="548386"/>
            <a:ext cx="7685532" cy="49212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         IMPLEMENTATION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70" y="1340485"/>
            <a:ext cx="9050020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33" y="404241"/>
            <a:ext cx="7685532" cy="492125"/>
          </a:xfrm>
        </p:spPr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               IMPLEMENTATION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268730"/>
            <a:ext cx="8526780" cy="5362575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58" y="476631"/>
            <a:ext cx="7685532" cy="49212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                CONCLUSION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04" y="1412769"/>
            <a:ext cx="10424795" cy="498602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effectively analyzed urban traffic patterns using R through a combination of data preprocessing, exploratory analysis, time series forecasting, and machine learning. Key insights revealed peak traffic during weekday rush hours, weather-dependent fluctuations, and recurring congestion hotspots identified using K-Means clustering. ARIMA models successfully forecasted traffic volume trends, while Random Forest classified congestion levels based on multiple features. The findings demonstrate the potential of data-driven approaches to enhance urban traffic management, offering valuable inputs for smarter infrastructure planning, real-time traffic control, and improved commuter experience.</a:t>
            </a:r>
            <a:endParaRPr lang="en-US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400000">
            <a:off x="11734800" y="1752600"/>
            <a:ext cx="334200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800" dirty="0"/>
          </a:p>
        </p:txBody>
      </p:sp>
      <p:sp>
        <p:nvSpPr>
          <p:cNvPr id="4" name="Text Box 3"/>
          <p:cNvSpPr txBox="1"/>
          <p:nvPr/>
        </p:nvSpPr>
        <p:spPr>
          <a:xfrm>
            <a:off x="3048000" y="285305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 </a:t>
            </a:r>
            <a:endParaRPr lang="en-US" sz="4000" b="1"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FF0000"/>
                </a:solidFill>
              </a:rPr>
              <a:t>PRESENTATION</a:t>
            </a:r>
            <a:r>
              <a:rPr sz="3000" spc="-140" dirty="0">
                <a:solidFill>
                  <a:srgbClr val="FF0000"/>
                </a:solidFill>
              </a:rPr>
              <a:t> </a:t>
            </a:r>
            <a:r>
              <a:rPr sz="3000" spc="-10" dirty="0">
                <a:solidFill>
                  <a:srgbClr val="FF0000"/>
                </a:solidFill>
              </a:rPr>
              <a:t>OVERVIEW</a:t>
            </a:r>
            <a:endParaRPr sz="3000"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1318767"/>
            <a:ext cx="4998085" cy="7252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800" b="1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10"/>
              </a:spcBef>
              <a:buFont typeface="Wingdings" panose="05000000000000000000"/>
              <a:buChar char=""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Wingdings" panose="05000000000000000000"/>
              <a:buChar char=""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18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10"/>
              </a:spcBef>
              <a:buFont typeface="Wingdings" panose="05000000000000000000"/>
              <a:buChar char=""/>
            </a:pP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10"/>
              </a:spcBef>
              <a:buFont typeface="Wingdings" panose="05000000000000000000"/>
              <a:buChar char="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18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18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1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18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Wingdings" panose="05000000000000000000"/>
              <a:buChar char=""/>
            </a:pPr>
            <a:endParaRPr lang="en-US" alt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Wingdings" panose="05000000000000000000"/>
              <a:buChar char=""/>
            </a:pPr>
            <a:r>
              <a:rPr lang="en-US" alt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</a:t>
            </a:r>
            <a:r>
              <a:rPr lang="en-IN" sz="1800" b="1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1800" b="1" spc="-1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r>
              <a:rPr lang="en-US" altLang="en-US" sz="1800" b="1" spc="-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en-US" sz="1800" b="1" spc="-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dvan</a:t>
            </a: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ages of Proposed Sys</a:t>
            </a:r>
            <a:r>
              <a:rPr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</a:t>
            </a: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r>
              <a:rPr lang="en-US" alt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List of Modules</a:t>
            </a: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r>
              <a:rPr lang="en-US" alt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Implementation</a:t>
            </a: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r>
              <a:rPr lang="en-US" alt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Conclusion</a:t>
            </a:r>
            <a:endParaRPr lang="en-US" altLang="en-US" sz="18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lang="en-US" altLang="en-US" sz="2200" b="1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 panose="05000000000000000000"/>
              <a:buChar char=""/>
            </a:pPr>
            <a:endParaRPr sz="2200" b="1" spc="-1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IDENTIFICATION</a:t>
            </a:r>
            <a:endParaRPr spc="-2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6434734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A8A8A"/>
                </a:solidFill>
                <a:latin typeface="Arial MT"/>
                <a:cs typeface="Arial MT"/>
              </a:rPr>
              <a:t>2/7/20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87780" y="1534795"/>
            <a:ext cx="9420225" cy="4272915"/>
          </a:xfrm>
          <a:prstGeom prst="rect">
            <a:avLst/>
          </a:prstGeo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congestion is a major issue in urban areas, leading to delays, increased fuel consumption, and pollution. Understanding traffic patterns can help in optimizing road usage, managing traffic signals, and improving overall transportation efficiency.</a:t>
            </a:r>
            <a:endParaRPr lang="en-US" altLang="zh-C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altLang="zh-CN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volume leading to congestion.</a:t>
            </a:r>
            <a:endParaRPr lang="en-US" altLang="zh-C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real-time monitoring and prediction.</a:t>
            </a:r>
            <a:endParaRPr lang="en-US" altLang="zh-C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Impact of external factors like weather, accidents, and road conditions.</a:t>
            </a:r>
            <a:endParaRPr lang="en-US" altLang="zh-C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FF0000"/>
                </a:solidFill>
              </a:rPr>
              <a:t>OBJECTIVE</a:t>
            </a:r>
            <a:endParaRPr spc="-1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99515" y="1482090"/>
            <a:ext cx="9250680" cy="389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analyze traffic data using R to: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traffic flow patterns.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congestion-prone areas.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 peak hours and traffic trends.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using graphs and heatmaps.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Suggest possible solutions for better traffic management.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675" y="44450"/>
            <a:ext cx="7295515" cy="1619250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US" altLang="en-IN" sz="24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RELATTED CONCEPTS</a:t>
            </a:r>
            <a:r>
              <a:rPr lang="en-IN" sz="24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2300" y="692657"/>
            <a:ext cx="11079480" cy="3065780"/>
          </a:xfrm>
          <a:prstGeom prst="rect">
            <a:avLst/>
          </a:prstGeom>
        </p:spPr>
        <p:txBody>
          <a:bodyPr vert="horz" wrap="square" lIns="0" tIns="527282" rIns="0" bIns="0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Flow Prediction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(AutoRegressive Integrated Moving Average)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time-series data like hourly/daily traffic volume.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trends and seasonality well.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historical traffic data analysis.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579" y="3284558"/>
            <a:ext cx="10501386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Supervised Learning (for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Congestion Classification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(RF)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classifying congestion levels.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multiple factors (time, weather, road type, etc.).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236" y="76200"/>
            <a:ext cx="7685532" cy="1435100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US" altLang="en-IN" sz="24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SCIENCE RELATTED CONCEPTS</a:t>
            </a:r>
            <a:r>
              <a:rPr lang="en-IN" sz="24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IN"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2300" y="692657"/>
            <a:ext cx="11079480" cy="2558415"/>
          </a:xfrm>
          <a:prstGeom prst="rect">
            <a:avLst/>
          </a:prstGeom>
        </p:spPr>
        <p:txBody>
          <a:bodyPr vert="horz" wrap="square" lIns="0" tIns="527282" rIns="0" bIns="0" rtlCol="0">
            <a:sp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Unsupervised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Detection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locations with similar congestion patterns.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find recurring bottlenecks.</a:t>
            </a:r>
            <a:endParaRPr lang="en-US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579" y="3284558"/>
            <a:ext cx="10501386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330" y="117004"/>
            <a:ext cx="4110354" cy="10426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endParaRPr spc="-10" dirty="0">
              <a:solidFill>
                <a:srgbClr val="0000FF"/>
              </a:solidFill>
            </a:endParaRPr>
          </a:p>
          <a:p>
            <a:pPr marL="113665" algn="ctr">
              <a:lnSpc>
                <a:spcPct val="100000"/>
              </a:lnSpc>
              <a:spcBef>
                <a:spcPts val="400"/>
              </a:spcBef>
              <a:tabLst>
                <a:tab pos="1675130" algn="l"/>
              </a:tabLst>
            </a:pPr>
            <a:r>
              <a:rPr sz="2800" spc="-10" dirty="0">
                <a:solidFill>
                  <a:srgbClr val="FF0000"/>
                </a:solidFill>
              </a:rPr>
              <a:t>BLOCK</a:t>
            </a:r>
            <a:r>
              <a:rPr sz="2800" dirty="0">
                <a:solidFill>
                  <a:srgbClr val="FF0000"/>
                </a:solidFill>
              </a:rPr>
              <a:t>	</a:t>
            </a:r>
            <a:r>
              <a:rPr sz="2800" spc="-10" dirty="0">
                <a:solidFill>
                  <a:srgbClr val="FF0000"/>
                </a:solidFill>
              </a:rPr>
              <a:t>DIAGRAM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70" y="1484630"/>
            <a:ext cx="736282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FF0000"/>
                </a:solidFill>
              </a:rPr>
              <a:t>ADVANTAGES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-1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PROPOSED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SYSTEM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757" y="1340485"/>
            <a:ext cx="10389870" cy="46507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Traffic Prediction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ARIMA/Prophet, the system forecasts future congestion trends, helping traffic authorities and commuters plan ahead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Congestion Detection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classifies traffic levels (Low, Medium, High), enabling quick response measures like adjusting signal timings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Identification for Better Traffic Management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detects frequently congested areas, assisting in optimizing road infrastructure and rerouting strategies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 for Smart Cities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insights based on historical and real-time data, improving urban traffic planning and reducing delays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803" y="620141"/>
            <a:ext cx="7685532" cy="492125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               LIST OF MODULES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04" y="1772814"/>
            <a:ext cx="10424795" cy="344678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   Data Collection &amp; Preprocessing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   Exploratory Data Analysis (EDA)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  Time Series Analysis &amp; Forecasting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   Spatial Analysis &amp; Heatmaps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4052</Words>
  <Application>WPS Presentation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Wingdings</vt:lpstr>
      <vt:lpstr>Arial MT</vt:lpstr>
      <vt:lpstr>Wingdings</vt:lpstr>
      <vt:lpstr>Microsoft YaHei</vt:lpstr>
      <vt:lpstr>Arial Unicode MS</vt:lpstr>
      <vt:lpstr>Calibri</vt:lpstr>
      <vt:lpstr>Sitka Subheading</vt:lpstr>
      <vt:lpstr>Office Theme</vt:lpstr>
      <vt:lpstr>K.RAMAKRISHNAN COLLEGE OF TECHNOLOGY (AUTONOMOUS), TRICHY</vt:lpstr>
      <vt:lpstr>PRESENTATION OVERVIEW</vt:lpstr>
      <vt:lpstr>PROBLEM IDENTIFICATION</vt:lpstr>
      <vt:lpstr>OBJECTIVE</vt:lpstr>
      <vt:lpstr>MACHINE LEARNING USED  </vt:lpstr>
      <vt:lpstr>MACHINE LEARNING USED  </vt:lpstr>
      <vt:lpstr>BLOCK	DIAGRAM</vt:lpstr>
      <vt:lpstr>ADVANTAGES OF PROPOSED SYSTEM</vt:lpstr>
      <vt:lpstr>               LIST OF MODULES</vt:lpstr>
      <vt:lpstr>MODULES DESCRIPTION  </vt:lpstr>
      <vt:lpstr>MODULES DESCRIPTION  </vt:lpstr>
      <vt:lpstr>                IMPLEMENTATION</vt:lpstr>
      <vt:lpstr>         IMPLEMENTATION</vt:lpstr>
      <vt:lpstr>               IMPLEMENTATION</vt:lpstr>
      <vt:lpstr>                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sugapriya ai</cp:lastModifiedBy>
  <cp:revision>27</cp:revision>
  <dcterms:created xsi:type="dcterms:W3CDTF">2024-06-16T11:32:00Z</dcterms:created>
  <dcterms:modified xsi:type="dcterms:W3CDTF">2025-05-30T11:03:12Z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2024-06-17T03:30:00Z</vt:filetime>
  </property>
  <property fmtid="{D5CDD505-2E9C-101B-9397-08002B2CF9AE}" pid="3" name="Producer">
    <vt:lpwstr>iLovePDF</vt:lpwstr>
  </property>
  <property fmtid="{D5CDD505-2E9C-101B-9397-08002B2CF9AE}" pid="4" name="ICV">
    <vt:lpwstr>15EBB14A3ECB4FCCACC8607F2E0E29FA_12</vt:lpwstr>
  </property>
  <property fmtid="{D5CDD505-2E9C-101B-9397-08002B2CF9AE}" pid="5" name="KSOProductBuildVer">
    <vt:lpwstr>1033-12.2.0.21179</vt:lpwstr>
  </property>
</Properties>
</file>