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72"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115728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58812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678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21189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064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256759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957845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47363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34630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FB850-65DB-4CD9-BEC3-BF31DB3D7E1D}" type="datetimeFigureOut">
              <a:rPr lang="en-US" smtClean="0"/>
              <a:t>19-Jun-23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02225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FB850-65DB-4CD9-BEC3-BF31DB3D7E1D}" type="datetimeFigureOut">
              <a:rPr lang="en-US" smtClean="0"/>
              <a:t>19-Jun-23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62787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FB850-65DB-4CD9-BEC3-BF31DB3D7E1D}" type="datetimeFigureOut">
              <a:rPr lang="en-US" smtClean="0"/>
              <a:t>19-Jun-23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7148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9FB850-65DB-4CD9-BEC3-BF31DB3D7E1D}" type="datetimeFigureOut">
              <a:rPr lang="en-US" smtClean="0"/>
              <a:t>19-Jun-23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82780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FB850-65DB-4CD9-BEC3-BF31DB3D7E1D}" type="datetimeFigureOut">
              <a:rPr lang="en-US" smtClean="0"/>
              <a:t>19-Jun-23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263366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9FB850-65DB-4CD9-BEC3-BF31DB3D7E1D}" type="datetimeFigureOut">
              <a:rPr lang="en-US" smtClean="0"/>
              <a:t>19-Jun-23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0896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9FB850-65DB-4CD9-BEC3-BF31DB3D7E1D}" type="datetimeFigureOut">
              <a:rPr lang="en-US" smtClean="0"/>
              <a:t>19-Jun-23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503E-AD89-41A2-A451-DFAF73F77DC6}" type="slidenum">
              <a:rPr lang="en-US" smtClean="0"/>
              <a:t>‹#›</a:t>
            </a:fld>
            <a:endParaRPr lang="en-US"/>
          </a:p>
        </p:txBody>
      </p:sp>
    </p:spTree>
    <p:extLst>
      <p:ext uri="{BB962C8B-B14F-4D97-AF65-F5344CB8AC3E}">
        <p14:creationId xmlns:p14="http://schemas.microsoft.com/office/powerpoint/2010/main" val="340792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9FB850-65DB-4CD9-BEC3-BF31DB3D7E1D}" type="datetimeFigureOut">
              <a:rPr lang="en-US" smtClean="0"/>
              <a:t>19-Jun-23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3E503E-AD89-41A2-A451-DFAF73F77DC6}" type="slidenum">
              <a:rPr lang="en-US" smtClean="0"/>
              <a:t>‹#›</a:t>
            </a:fld>
            <a:endParaRPr lang="en-US"/>
          </a:p>
        </p:txBody>
      </p:sp>
    </p:spTree>
    <p:extLst>
      <p:ext uri="{BB962C8B-B14F-4D97-AF65-F5344CB8AC3E}">
        <p14:creationId xmlns:p14="http://schemas.microsoft.com/office/powerpoint/2010/main" val="2229396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BC6F-194D-57CE-B1B4-544C9352F704}"/>
              </a:ext>
            </a:extLst>
          </p:cNvPr>
          <p:cNvSpPr>
            <a:spLocks noGrp="1"/>
          </p:cNvSpPr>
          <p:nvPr>
            <p:ph type="ctrTitle"/>
          </p:nvPr>
        </p:nvSpPr>
        <p:spPr>
          <a:xfrm>
            <a:off x="1430867" y="381000"/>
            <a:ext cx="7766936" cy="798668"/>
          </a:xfrm>
        </p:spPr>
        <p:txBody>
          <a:bodyPr/>
          <a:lstStyle/>
          <a:p>
            <a:pPr algn="ctr"/>
            <a:r>
              <a:rPr lang="en-US" sz="3600" b="1" dirty="0">
                <a:solidFill>
                  <a:schemeClr val="accent2"/>
                </a:solidFill>
              </a:rPr>
              <a:t>HOW THE WEB WORKS</a:t>
            </a:r>
          </a:p>
        </p:txBody>
      </p:sp>
      <p:sp>
        <p:nvSpPr>
          <p:cNvPr id="3" name="Subtitle 2">
            <a:extLst>
              <a:ext uri="{FF2B5EF4-FFF2-40B4-BE49-F238E27FC236}">
                <a16:creationId xmlns:a16="http://schemas.microsoft.com/office/drawing/2014/main" id="{6B742A9A-6DCA-DAA2-6E5C-2B83E77F0D72}"/>
              </a:ext>
            </a:extLst>
          </p:cNvPr>
          <p:cNvSpPr>
            <a:spLocks noGrp="1"/>
          </p:cNvSpPr>
          <p:nvPr>
            <p:ph type="subTitle" idx="1"/>
          </p:nvPr>
        </p:nvSpPr>
        <p:spPr>
          <a:xfrm>
            <a:off x="1014005" y="1382781"/>
            <a:ext cx="8600660" cy="3779769"/>
          </a:xfrm>
        </p:spPr>
        <p:txBody>
          <a:bodyPr>
            <a:noAutofit/>
          </a:bodyPr>
          <a:lstStyle/>
          <a:p>
            <a:pPr algn="just">
              <a:lnSpc>
                <a:spcPct val="150000"/>
              </a:lnSpc>
            </a:pPr>
            <a:r>
              <a:rPr lang="en-US" sz="1600" dirty="0">
                <a:solidFill>
                  <a:schemeClr val="tx1"/>
                </a:solidFill>
              </a:rPr>
              <a:t>The Web is a lot of things rolled together in one word. To have a proper context, the history of how the web came to be, where it is located, on what device and how to access is will be outlined here.</a:t>
            </a:r>
          </a:p>
          <a:p>
            <a:pPr algn="l">
              <a:lnSpc>
                <a:spcPct val="150000"/>
              </a:lnSpc>
            </a:pPr>
            <a:r>
              <a:rPr lang="en-US" sz="1600" b="1" dirty="0">
                <a:solidFill>
                  <a:schemeClr val="tx1"/>
                </a:solidFill>
              </a:rPr>
              <a:t>HISTORY OF THE WEB</a:t>
            </a:r>
          </a:p>
          <a:p>
            <a:pPr algn="l">
              <a:lnSpc>
                <a:spcPct val="150000"/>
              </a:lnSpc>
            </a:pPr>
            <a:r>
              <a:rPr lang="en-US" sz="1600" dirty="0">
                <a:solidFill>
                  <a:schemeClr val="tx1"/>
                </a:solidFill>
              </a:rPr>
              <a:t>Tim Berners-Lee, proposed a system for sharing documents via a unique means known as “hyperlinks” in a Physics Lab in Geneva, Switzerland in 1989 and the first prototype was built by him in 1990 and within two years, there were about 25 server worldwide where information stored on the web through these hyperlinks can be accessed and in 1993, the web was opened for commercial use.</a:t>
            </a:r>
          </a:p>
        </p:txBody>
      </p:sp>
      <p:sp>
        <p:nvSpPr>
          <p:cNvPr id="4" name="TextBox 3">
            <a:extLst>
              <a:ext uri="{FF2B5EF4-FFF2-40B4-BE49-F238E27FC236}">
                <a16:creationId xmlns:a16="http://schemas.microsoft.com/office/drawing/2014/main" id="{6935613B-381E-0F80-0AB7-6C13482C3686}"/>
              </a:ext>
            </a:extLst>
          </p:cNvPr>
          <p:cNvSpPr txBox="1"/>
          <p:nvPr/>
        </p:nvSpPr>
        <p:spPr>
          <a:xfrm>
            <a:off x="1162050" y="5365663"/>
            <a:ext cx="8543925" cy="646331"/>
          </a:xfrm>
          <a:prstGeom prst="rect">
            <a:avLst/>
          </a:prstGeom>
          <a:noFill/>
        </p:spPr>
        <p:txBody>
          <a:bodyPr wrap="square" rtlCol="0">
            <a:spAutoFit/>
          </a:bodyPr>
          <a:lstStyle/>
          <a:p>
            <a:pPr algn="ctr"/>
            <a:r>
              <a:rPr lang="en-US" sz="3600" b="1" dirty="0">
                <a:solidFill>
                  <a:schemeClr val="accent2"/>
                </a:solidFill>
              </a:rPr>
              <a:t>THE INTERNET VS THE WEB</a:t>
            </a:r>
            <a:endParaRPr lang="en-US" sz="3600" dirty="0">
              <a:solidFill>
                <a:schemeClr val="accent2"/>
              </a:solidFill>
            </a:endParaRPr>
          </a:p>
        </p:txBody>
      </p:sp>
    </p:spTree>
    <p:extLst>
      <p:ext uri="{BB962C8B-B14F-4D97-AF65-F5344CB8AC3E}">
        <p14:creationId xmlns:p14="http://schemas.microsoft.com/office/powerpoint/2010/main" val="80490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A2115-B5AF-E8B0-A37B-46303F817E95}"/>
              </a:ext>
            </a:extLst>
          </p:cNvPr>
          <p:cNvSpPr>
            <a:spLocks noGrp="1"/>
          </p:cNvSpPr>
          <p:nvPr>
            <p:ph idx="1"/>
          </p:nvPr>
        </p:nvSpPr>
        <p:spPr>
          <a:xfrm>
            <a:off x="677334" y="536113"/>
            <a:ext cx="8596668" cy="5397962"/>
          </a:xfrm>
        </p:spPr>
        <p:txBody>
          <a:bodyPr>
            <a:noAutofit/>
          </a:bodyPr>
          <a:lstStyle/>
          <a:p>
            <a:pPr marL="400050" lvl="1" indent="0">
              <a:lnSpc>
                <a:spcPct val="150000"/>
              </a:lnSpc>
              <a:buNone/>
            </a:pPr>
            <a:r>
              <a:rPr lang="en-US" dirty="0">
                <a:solidFill>
                  <a:schemeClr val="tx1"/>
                </a:solidFill>
              </a:rPr>
              <a:t>From what we have learnt, we noticed most of the time, people confuse the internet and the web as one and the same thing but they are actually different!</a:t>
            </a:r>
          </a:p>
          <a:p>
            <a:pPr marL="400050" lvl="1" indent="0">
              <a:lnSpc>
                <a:spcPct val="150000"/>
              </a:lnSpc>
              <a:buNone/>
            </a:pPr>
            <a:r>
              <a:rPr lang="en-US" b="1" u="sng" dirty="0">
                <a:solidFill>
                  <a:schemeClr val="tx1"/>
                </a:solidFill>
              </a:rPr>
              <a:t>THE INTERNET</a:t>
            </a:r>
            <a:r>
              <a:rPr lang="en-US" b="1" dirty="0">
                <a:solidFill>
                  <a:schemeClr val="tx1"/>
                </a:solidFill>
              </a:rPr>
              <a:t> </a:t>
            </a:r>
            <a:r>
              <a:rPr lang="en-US" dirty="0">
                <a:solidFill>
                  <a:schemeClr val="tx1"/>
                </a:solidFill>
              </a:rPr>
              <a:t>as we know it is a huge number of computers and or devices connected to each other on  the network and they can communicate online through an internet service provider (ISP).</a:t>
            </a:r>
          </a:p>
          <a:p>
            <a:pPr marL="400050" lvl="1" indent="0">
              <a:lnSpc>
                <a:spcPct val="150000"/>
              </a:lnSpc>
              <a:buNone/>
            </a:pPr>
            <a:r>
              <a:rPr lang="en-US" b="1" u="sng" dirty="0">
                <a:solidFill>
                  <a:schemeClr val="tx1"/>
                </a:solidFill>
              </a:rPr>
              <a:t>THE WEB</a:t>
            </a:r>
            <a:r>
              <a:rPr lang="en-US" b="1" dirty="0">
                <a:solidFill>
                  <a:schemeClr val="tx1"/>
                </a:solidFill>
              </a:rPr>
              <a:t> </a:t>
            </a:r>
            <a:r>
              <a:rPr lang="en-US" dirty="0">
                <a:solidFill>
                  <a:schemeClr val="tx1"/>
                </a:solidFill>
              </a:rPr>
              <a:t>is a much more bigger topic because this serves as the collection of a very huge amount of information available online and can be accessed  and shared through the internet using different methods, for example, the Hypertext Transfer Protocol (HTTP).</a:t>
            </a:r>
          </a:p>
          <a:p>
            <a:pPr algn="l">
              <a:lnSpc>
                <a:spcPct val="150000"/>
              </a:lnSpc>
            </a:pPr>
            <a:r>
              <a:rPr lang="en-US" sz="1600" b="1" dirty="0">
                <a:solidFill>
                  <a:schemeClr val="tx1"/>
                </a:solidFill>
              </a:rPr>
              <a:t>WHERE IT IS LOCATED</a:t>
            </a:r>
          </a:p>
          <a:p>
            <a:pPr marL="400050" lvl="1" indent="0">
              <a:lnSpc>
                <a:spcPct val="150000"/>
              </a:lnSpc>
              <a:buNone/>
            </a:pPr>
            <a:r>
              <a:rPr lang="en-US" dirty="0">
                <a:solidFill>
                  <a:schemeClr val="tx1"/>
                </a:solidFill>
              </a:rPr>
              <a:t>	Every piece of information available online today is stored somewhere on a server, a computer system specifically designated for storing and retrieving data anytime.</a:t>
            </a:r>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343758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947E-D6E5-F6BD-7F1E-FC0AEF623005}"/>
              </a:ext>
            </a:extLst>
          </p:cNvPr>
          <p:cNvSpPr>
            <a:spLocks noGrp="1"/>
          </p:cNvSpPr>
          <p:nvPr>
            <p:ph type="title"/>
          </p:nvPr>
        </p:nvSpPr>
        <p:spPr>
          <a:xfrm>
            <a:off x="677334" y="409575"/>
            <a:ext cx="8596668" cy="828675"/>
          </a:xfrm>
        </p:spPr>
        <p:txBody>
          <a:bodyPr>
            <a:normAutofit fontScale="90000"/>
          </a:bodyPr>
          <a:lstStyle/>
          <a:p>
            <a:pPr algn="ctr"/>
            <a:r>
              <a:rPr lang="en-US" sz="3600" b="1" dirty="0">
                <a:solidFill>
                  <a:schemeClr val="accent2"/>
                </a:solidFill>
              </a:rPr>
              <a:t>HOW TO ACCESS THE WEB</a:t>
            </a:r>
            <a:br>
              <a:rPr lang="en-US" sz="3600" b="1" dirty="0">
                <a:solidFill>
                  <a:schemeClr val="accent2"/>
                </a:solidFill>
              </a:rPr>
            </a:br>
            <a:endParaRPr lang="en-US" dirty="0">
              <a:solidFill>
                <a:schemeClr val="accent2"/>
              </a:solidFill>
            </a:endParaRPr>
          </a:p>
        </p:txBody>
      </p:sp>
      <p:sp>
        <p:nvSpPr>
          <p:cNvPr id="3" name="Content Placeholder 2">
            <a:extLst>
              <a:ext uri="{FF2B5EF4-FFF2-40B4-BE49-F238E27FC236}">
                <a16:creationId xmlns:a16="http://schemas.microsoft.com/office/drawing/2014/main" id="{22BF069B-4730-CC43-3D92-3E75DC4EBC3D}"/>
              </a:ext>
            </a:extLst>
          </p:cNvPr>
          <p:cNvSpPr>
            <a:spLocks noGrp="1"/>
          </p:cNvSpPr>
          <p:nvPr>
            <p:ph idx="1"/>
          </p:nvPr>
        </p:nvSpPr>
        <p:spPr>
          <a:xfrm>
            <a:off x="677334" y="1112839"/>
            <a:ext cx="8596668" cy="3573461"/>
          </a:xfrm>
        </p:spPr>
        <p:txBody>
          <a:bodyPr/>
          <a:lstStyle/>
          <a:p>
            <a:pPr algn="l">
              <a:lnSpc>
                <a:spcPct val="150000"/>
              </a:lnSpc>
            </a:pPr>
            <a:r>
              <a:rPr lang="en-US" sz="1600" b="1" dirty="0"/>
              <a:t>HOW TO ACCESS THE WEB</a:t>
            </a:r>
          </a:p>
          <a:p>
            <a:pPr marL="400050" lvl="1" indent="0">
              <a:lnSpc>
                <a:spcPct val="150000"/>
              </a:lnSpc>
              <a:buNone/>
            </a:pPr>
            <a:r>
              <a:rPr lang="en-US" dirty="0"/>
              <a:t>To access the web, one will need a device such as a computer or a smartphone that is internet enabled.</a:t>
            </a:r>
          </a:p>
          <a:p>
            <a:pPr marL="685800" lvl="1">
              <a:lnSpc>
                <a:spcPct val="150000"/>
              </a:lnSpc>
            </a:pPr>
            <a:r>
              <a:rPr lang="en-US" dirty="0"/>
              <a:t>A browser software such as Chrome, Safari, Opera or Microsoft Edge.</a:t>
            </a:r>
          </a:p>
          <a:p>
            <a:pPr marL="685800" lvl="1">
              <a:lnSpc>
                <a:spcPct val="150000"/>
              </a:lnSpc>
            </a:pPr>
            <a:r>
              <a:rPr lang="en-US" dirty="0"/>
              <a:t>Go to the search bar, and type the web address, also know as the Uniform Resource Locator (URL) or Domain Name and the information that is unique to that IP address will be served to the Client’s device from the server on which the website is hosted.</a:t>
            </a:r>
          </a:p>
          <a:p>
            <a:endParaRPr lang="en-US" dirty="0"/>
          </a:p>
        </p:txBody>
      </p:sp>
      <p:sp>
        <p:nvSpPr>
          <p:cNvPr id="4" name="TextBox 3">
            <a:extLst>
              <a:ext uri="{FF2B5EF4-FFF2-40B4-BE49-F238E27FC236}">
                <a16:creationId xmlns:a16="http://schemas.microsoft.com/office/drawing/2014/main" id="{2EE5BC8E-0F0B-5560-A091-1E636B985696}"/>
              </a:ext>
            </a:extLst>
          </p:cNvPr>
          <p:cNvSpPr txBox="1"/>
          <p:nvPr/>
        </p:nvSpPr>
        <p:spPr>
          <a:xfrm>
            <a:off x="1285875" y="4819650"/>
            <a:ext cx="7988127" cy="1200329"/>
          </a:xfrm>
          <a:prstGeom prst="rect">
            <a:avLst/>
          </a:prstGeom>
          <a:noFill/>
        </p:spPr>
        <p:txBody>
          <a:bodyPr wrap="square" rtlCol="0">
            <a:spAutoFit/>
          </a:bodyPr>
          <a:lstStyle/>
          <a:p>
            <a:pPr algn="ctr"/>
            <a:r>
              <a:rPr lang="en-US" sz="3600" b="1" dirty="0">
                <a:solidFill>
                  <a:schemeClr val="accent2"/>
                </a:solidFill>
              </a:rPr>
              <a:t>WHAT IS NEEDED TO BE A WEB DEVELOPER</a:t>
            </a:r>
            <a:endParaRPr lang="en-US" sz="3600" dirty="0">
              <a:solidFill>
                <a:schemeClr val="accent2"/>
              </a:solidFill>
            </a:endParaRPr>
          </a:p>
        </p:txBody>
      </p:sp>
    </p:spTree>
    <p:extLst>
      <p:ext uri="{BB962C8B-B14F-4D97-AF65-F5344CB8AC3E}">
        <p14:creationId xmlns:p14="http://schemas.microsoft.com/office/powerpoint/2010/main" val="174104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02604-E8AC-D7EB-3A3A-5DF8F7A62AA4}"/>
              </a:ext>
            </a:extLst>
          </p:cNvPr>
          <p:cNvSpPr>
            <a:spLocks noGrp="1"/>
          </p:cNvSpPr>
          <p:nvPr>
            <p:ph idx="1"/>
          </p:nvPr>
        </p:nvSpPr>
        <p:spPr>
          <a:xfrm>
            <a:off x="667809" y="722314"/>
            <a:ext cx="8596668" cy="3880773"/>
          </a:xfrm>
        </p:spPr>
        <p:txBody>
          <a:bodyPr>
            <a:noAutofit/>
          </a:bodyPr>
          <a:lstStyle/>
          <a:p>
            <a:pPr marL="0" indent="0">
              <a:lnSpc>
                <a:spcPct val="150000"/>
              </a:lnSpc>
              <a:buNone/>
            </a:pPr>
            <a:r>
              <a:rPr lang="en-US" sz="1600" dirty="0"/>
              <a:t>To be a web developer, the first thing needed is the interest and the passion for learning. One will need a computer system or a laptop to practice what he has learnt. To become a web developer, one should learn the following software/languages, Hypertext Markup Language (HTML), Cascading </a:t>
            </a:r>
            <a:r>
              <a:rPr lang="en-US" sz="1600" dirty="0" err="1"/>
              <a:t>StyleSheet</a:t>
            </a:r>
            <a:r>
              <a:rPr lang="en-US" sz="1600" dirty="0"/>
              <a:t> (CSS) and JavaScript, Good knowledge of the fundamentals of web development tools mentioned above including libraries and frameworks, like React JS, Bootstrap, jQuery will enhance the web developer’s knowledge, the knowledge of these software are needed to become a front end developer. </a:t>
            </a:r>
          </a:p>
          <a:p>
            <a:pPr marL="0" indent="0">
              <a:lnSpc>
                <a:spcPct val="150000"/>
              </a:lnSpc>
              <a:buNone/>
            </a:pPr>
            <a:r>
              <a:rPr lang="en-US" sz="1600" dirty="0"/>
              <a:t>	To become a backend developer, advanced programming languages such as React, Node, Python/Java, </a:t>
            </a:r>
            <a:r>
              <a:rPr lang="en-US" sz="1600" dirty="0" err="1"/>
              <a:t>Php</a:t>
            </a:r>
            <a:r>
              <a:rPr lang="en-US" sz="1600" dirty="0"/>
              <a:t>; database management software like SQL/NoSQL, MongoDB, </a:t>
            </a:r>
            <a:r>
              <a:rPr lang="en-US" sz="1600" dirty="0" err="1"/>
              <a:t>etc</a:t>
            </a:r>
            <a:r>
              <a:rPr lang="en-US" sz="1600" dirty="0"/>
              <a:t> are a requisite. A text editor is also needed and there are a handful of them available online for free e.g. Visual Studio Code, Sublime, Notepad, etc.</a:t>
            </a:r>
          </a:p>
          <a:p>
            <a:pPr marL="0" indent="0">
              <a:lnSpc>
                <a:spcPct val="150000"/>
              </a:lnSpc>
              <a:buNone/>
            </a:pPr>
            <a:r>
              <a:rPr lang="en-US" sz="1600" dirty="0"/>
              <a:t>	To become a web developer, one needs continuous practice to gain experience and the best way to improve these skills is to start messing around – the more you practice, the better you become.</a:t>
            </a:r>
          </a:p>
        </p:txBody>
      </p:sp>
    </p:spTree>
    <p:extLst>
      <p:ext uri="{BB962C8B-B14F-4D97-AF65-F5344CB8AC3E}">
        <p14:creationId xmlns:p14="http://schemas.microsoft.com/office/powerpoint/2010/main" val="236570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7FB3-E0C8-E870-E687-D814F36BDE64}"/>
              </a:ext>
            </a:extLst>
          </p:cNvPr>
          <p:cNvSpPr>
            <a:spLocks noGrp="1"/>
          </p:cNvSpPr>
          <p:nvPr>
            <p:ph type="title"/>
          </p:nvPr>
        </p:nvSpPr>
        <p:spPr/>
        <p:txBody>
          <a:bodyPr/>
          <a:lstStyle/>
          <a:p>
            <a:pPr algn="ctr"/>
            <a:r>
              <a:rPr lang="en-US" b="1" dirty="0"/>
              <a:t>WHY I CHOSE TO LEARN WEB DEVELOPEMENT</a:t>
            </a:r>
          </a:p>
        </p:txBody>
      </p:sp>
      <p:sp>
        <p:nvSpPr>
          <p:cNvPr id="3" name="Content Placeholder 2">
            <a:extLst>
              <a:ext uri="{FF2B5EF4-FFF2-40B4-BE49-F238E27FC236}">
                <a16:creationId xmlns:a16="http://schemas.microsoft.com/office/drawing/2014/main" id="{82703F48-6AE4-F7D5-E8F8-B8C321BB1BA2}"/>
              </a:ext>
            </a:extLst>
          </p:cNvPr>
          <p:cNvSpPr>
            <a:spLocks noGrp="1"/>
          </p:cNvSpPr>
          <p:nvPr>
            <p:ph idx="1"/>
          </p:nvPr>
        </p:nvSpPr>
        <p:spPr>
          <a:xfrm>
            <a:off x="677334" y="2036764"/>
            <a:ext cx="8596668" cy="3880773"/>
          </a:xfrm>
        </p:spPr>
        <p:txBody>
          <a:bodyPr>
            <a:normAutofit fontScale="92500"/>
          </a:bodyPr>
          <a:lstStyle/>
          <a:p>
            <a:pPr>
              <a:lnSpc>
                <a:spcPct val="150000"/>
              </a:lnSpc>
            </a:pPr>
            <a:r>
              <a:rPr lang="en-US" dirty="0"/>
              <a:t>The World is evolving very fast, businesses are moving and expanding beyond bricks and mortals, the use artificial intelligence (AI) has also become relevant for businesses. It is only imperative that one learn how all of these work and improve upon existing knowledge to close the knowledge gap, become more dynamic and be ready for any challenge when the need arises. </a:t>
            </a:r>
          </a:p>
          <a:p>
            <a:pPr>
              <a:lnSpc>
                <a:spcPct val="150000"/>
              </a:lnSpc>
            </a:pPr>
            <a:r>
              <a:rPr lang="en-US" dirty="0"/>
              <a:t>I enjoy learning very much and the web development program presents an opportunity for me to switch interest to Information Technology (IT).</a:t>
            </a:r>
          </a:p>
          <a:p>
            <a:pPr>
              <a:lnSpc>
                <a:spcPct val="150000"/>
              </a:lnSpc>
            </a:pPr>
            <a:r>
              <a:rPr lang="en-US" dirty="0"/>
              <a:t>The curiosity to know how things work behind the scene on the web and how they are programmed to respond to specific request is also an important reason.</a:t>
            </a:r>
          </a:p>
        </p:txBody>
      </p:sp>
    </p:spTree>
    <p:extLst>
      <p:ext uri="{BB962C8B-B14F-4D97-AF65-F5344CB8AC3E}">
        <p14:creationId xmlns:p14="http://schemas.microsoft.com/office/powerpoint/2010/main" val="3285494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726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HOW THE WEB WORKS</vt:lpstr>
      <vt:lpstr>PowerPoint Presentation</vt:lpstr>
      <vt:lpstr>HOW TO ACCESS THE WEB </vt:lpstr>
      <vt:lpstr>PowerPoint Presentation</vt:lpstr>
      <vt:lpstr>WHY I CHOSE TO LEARN WEB DEVELOPEMENT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Web Works</dc:title>
  <dc:creator>SirJoe</dc:creator>
  <cp:lastModifiedBy>SirJoe</cp:lastModifiedBy>
  <cp:revision>21</cp:revision>
  <dcterms:created xsi:type="dcterms:W3CDTF">2023-06-19T06:44:25Z</dcterms:created>
  <dcterms:modified xsi:type="dcterms:W3CDTF">2023-06-19T17:19:57Z</dcterms:modified>
</cp:coreProperties>
</file>