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45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3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06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64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2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4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B049-9FFC-4153-A9E2-0FC6C443F798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CA98-D4CF-4FF0-9F60-CB952787D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17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網頁程式設計期末專題簡報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00557121</a:t>
            </a:r>
            <a:r>
              <a:rPr lang="zh-TW" altLang="en-US" dirty="0" smtClean="0"/>
              <a:t> 方九毅</a:t>
            </a:r>
            <a:endParaRPr lang="en-US" altLang="zh-TW" dirty="0" smtClean="0"/>
          </a:p>
          <a:p>
            <a:r>
              <a:rPr lang="en-US" altLang="zh-TW" dirty="0" smtClean="0"/>
              <a:t>00557138</a:t>
            </a:r>
            <a:r>
              <a:rPr lang="zh-TW" altLang="en-US" dirty="0" smtClean="0"/>
              <a:t> 張碩晏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9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設計草稿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一開始設計的草稿樣子是會有許多小</a:t>
            </a:r>
            <a:r>
              <a:rPr lang="zh-TW" altLang="en-US" dirty="0"/>
              <a:t>分</a:t>
            </a:r>
            <a:r>
              <a:rPr lang="zh-TW" altLang="en-US" dirty="0" smtClean="0"/>
              <a:t>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1)</a:t>
            </a:r>
            <a:r>
              <a:rPr lang="zh-TW" altLang="en-US" dirty="0" smtClean="0"/>
              <a:t>，而當鼠標移到圖示上，會顯示相關子項目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2)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點下圖示則會跳轉至相關介紹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</a:t>
            </a:r>
            <a:r>
              <a:rPr lang="en-US" altLang="zh-TW" dirty="0" smtClean="0"/>
              <a:t>3)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sz="1600" dirty="0" smtClean="0"/>
              <a:t>                   圖</a:t>
            </a:r>
            <a:r>
              <a:rPr lang="en-US" altLang="zh-TW" sz="1600" dirty="0" smtClean="0"/>
              <a:t>1.</a:t>
            </a:r>
            <a:r>
              <a:rPr lang="zh-TW" altLang="en-US" sz="1600" dirty="0" smtClean="0"/>
              <a:t>                                                       圖</a:t>
            </a:r>
            <a:r>
              <a:rPr lang="en-US" altLang="zh-TW" sz="1600" dirty="0" smtClean="0"/>
              <a:t>2.</a:t>
            </a:r>
            <a:r>
              <a:rPr lang="zh-TW" altLang="en-US" sz="1600" dirty="0" smtClean="0"/>
              <a:t>                                                     圖</a:t>
            </a:r>
            <a:r>
              <a:rPr lang="en-US" altLang="zh-TW" sz="1600" dirty="0" smtClean="0"/>
              <a:t>3.</a:t>
            </a:r>
            <a:endParaRPr lang="zh-TW" altLang="en-US" sz="160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5" y="4270864"/>
            <a:ext cx="2806375" cy="1578586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80" y="4217256"/>
            <a:ext cx="2900159" cy="1631339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39" y="4190878"/>
            <a:ext cx="2947052" cy="16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我們的網站是有五個主要項目構成，分別為頂級聯賽、傳奇球星、各大賽事、各項紀錄及台灣的足球。</a:t>
            </a:r>
            <a:endParaRPr lang="en-US" altLang="zh-TW" dirty="0" smtClean="0"/>
          </a:p>
          <a:p>
            <a:r>
              <a:rPr lang="zh-TW" altLang="en-US" dirty="0" smtClean="0"/>
              <a:t>由於一些版面上設計的更動，最後是改成點圖示會進子項目，而一些特殊項目當鼠標移過會有簡單介紹。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199"/>
            <a:ext cx="3637187" cy="19097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88" y="4267198"/>
            <a:ext cx="3377078" cy="17777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66" y="4267198"/>
            <a:ext cx="3430908" cy="1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網站的特色與優點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清楚簡潔的圖示，快速了解相關資訊並且加深與目標項目的印象。</a:t>
            </a:r>
            <a:endParaRPr lang="en-US" altLang="zh-TW" dirty="0" smtClean="0"/>
          </a:p>
          <a:p>
            <a:r>
              <a:rPr lang="zh-TW" altLang="en-US" dirty="0" smtClean="0"/>
              <a:t>如果想更深入了解，點擊圖示會進更詳細的連結。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方九毅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50%</a:t>
            </a:r>
            <a:r>
              <a:rPr lang="zh-TW" altLang="en-US" dirty="0" smtClean="0"/>
              <a:t>，大部分程式碼、圖像處理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張碩晏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50%</a:t>
            </a:r>
            <a:r>
              <a:rPr lang="zh-TW" altLang="en-US" dirty="0" smtClean="0"/>
              <a:t>，大部分文字內容、圖像處理、部分程式碼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8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208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網頁程式設計期末專題簡報</vt:lpstr>
      <vt:lpstr>設計草稿</vt:lpstr>
      <vt:lpstr>網站架構</vt:lpstr>
      <vt:lpstr>網站的特色與優點</vt:lpstr>
      <vt:lpstr>分工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網頁程式設計期末專題簡報</dc:title>
  <dc:creator>xu4m4@kimo.com</dc:creator>
  <cp:lastModifiedBy>xu4m4@kimo.com</cp:lastModifiedBy>
  <cp:revision>9</cp:revision>
  <dcterms:created xsi:type="dcterms:W3CDTF">2018-06-19T17:38:42Z</dcterms:created>
  <dcterms:modified xsi:type="dcterms:W3CDTF">2018-06-19T19:45:47Z</dcterms:modified>
</cp:coreProperties>
</file>