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46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6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89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21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56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37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1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1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6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0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BA0E9F-2701-4BB5-A683-F537D3CC848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7A917D-5EA0-4D0A-9981-4DBD0AAF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8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15142"/>
            <a:ext cx="10704224" cy="5379257"/>
          </a:xfrm>
        </p:spPr>
        <p:txBody>
          <a:bodyPr/>
          <a:lstStyle/>
          <a:p>
            <a:pPr algn="ctr"/>
            <a:r>
              <a:rPr lang="en-US" sz="4800" dirty="0" smtClean="0"/>
              <a:t>Ultimate gym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By: </a:t>
            </a:r>
            <a:br>
              <a:rPr lang="en-US" sz="16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2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0" y="374074"/>
            <a:ext cx="3749040" cy="5926974"/>
          </a:xfrm>
        </p:spPr>
        <p:txBody>
          <a:bodyPr/>
          <a:lstStyle/>
          <a:p>
            <a:r>
              <a:rPr lang="en-US" dirty="0" smtClean="0"/>
              <a:t>THIS IS THE LOGIN PAGE. </a:t>
            </a:r>
            <a:endParaRPr lang="en-US" dirty="0"/>
          </a:p>
        </p:txBody>
      </p:sp>
      <p:pic>
        <p:nvPicPr>
          <p:cNvPr id="5122" name="Picture 2" descr="imag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8" b="3890"/>
          <a:stretch/>
        </p:blipFill>
        <p:spPr bwMode="auto">
          <a:xfrm>
            <a:off x="684212" y="374074"/>
            <a:ext cx="6693993" cy="562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1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90204"/>
            <a:ext cx="10562908" cy="5404195"/>
          </a:xfrm>
        </p:spPr>
        <p:txBody>
          <a:bodyPr/>
          <a:lstStyle/>
          <a:p>
            <a:pPr algn="ctr"/>
            <a:r>
              <a:rPr lang="en-US" dirty="0" smtClean="0"/>
              <a:t>REGISTER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3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8284" y="507076"/>
            <a:ext cx="3798916" cy="5910349"/>
          </a:xfrm>
        </p:spPr>
        <p:txBody>
          <a:bodyPr>
            <a:normAutofit/>
          </a:bodyPr>
          <a:lstStyle/>
          <a:p>
            <a:r>
              <a:rPr lang="en-US" dirty="0" smtClean="0"/>
              <a:t>THIS IS THE REGISTER PAGE FOR CREATING NEW ACCOUNTS.</a:t>
            </a:r>
            <a:endParaRPr lang="en-US" dirty="0"/>
          </a:p>
        </p:txBody>
      </p:sp>
      <p:pic>
        <p:nvPicPr>
          <p:cNvPr id="4098" name="Picture 2" descr="imag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6991" r="-240" b="3679"/>
          <a:stretch/>
        </p:blipFill>
        <p:spPr bwMode="auto">
          <a:xfrm>
            <a:off x="565266" y="507076"/>
            <a:ext cx="7173884" cy="591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61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640080"/>
            <a:ext cx="11036733" cy="5354320"/>
          </a:xfrm>
        </p:spPr>
        <p:txBody>
          <a:bodyPr/>
          <a:lstStyle/>
          <a:p>
            <a:pPr algn="ctr"/>
            <a:r>
              <a:rPr lang="en-US" dirty="0" smtClean="0"/>
              <a:t>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5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993" y="415636"/>
            <a:ext cx="3017519" cy="6010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is the homepage. This is the first thing the user sees. You will see a slideshow OF THE DIFFERENT CLASSES OFFERED AND A SHORT DESCRIPTION.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" t="3066" r="-5211" b="11036"/>
          <a:stretch/>
        </p:blipFill>
        <p:spPr bwMode="auto">
          <a:xfrm>
            <a:off x="365759" y="1072341"/>
            <a:ext cx="8695114" cy="45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14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673332"/>
            <a:ext cx="10712537" cy="5321068"/>
          </a:xfrm>
        </p:spPr>
        <p:txBody>
          <a:bodyPr/>
          <a:lstStyle/>
          <a:p>
            <a:pPr algn="ctr"/>
            <a:r>
              <a:rPr lang="en-US" dirty="0" smtClean="0"/>
              <a:t>Gym classes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9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8858" y="423948"/>
            <a:ext cx="3449782" cy="5976851"/>
          </a:xfrm>
        </p:spPr>
        <p:txBody>
          <a:bodyPr/>
          <a:lstStyle/>
          <a:p>
            <a:r>
              <a:rPr lang="en-US" dirty="0" smtClean="0"/>
              <a:t>YOU CAN SEE THIS IN THIS PAGE THE DIFFERENT CLASSES. YOU CAN CLICK THEM TO GO TO THEIR SPECIFIC CLASS PAGE&gt;.</a:t>
            </a:r>
            <a:endParaRPr lang="en-US" dirty="0"/>
          </a:p>
        </p:txBody>
      </p:sp>
      <p:pic>
        <p:nvPicPr>
          <p:cNvPr id="2050" name="Picture 2" descr="Image previe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" b="4020"/>
          <a:stretch/>
        </p:blipFill>
        <p:spPr bwMode="auto">
          <a:xfrm>
            <a:off x="310138" y="423948"/>
            <a:ext cx="7728268" cy="532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7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715" y="423948"/>
            <a:ext cx="3956859" cy="6001789"/>
          </a:xfrm>
        </p:spPr>
        <p:txBody>
          <a:bodyPr/>
          <a:lstStyle/>
          <a:p>
            <a:r>
              <a:rPr lang="en-US" dirty="0" smtClean="0"/>
              <a:t>HERE YOU CAN CHOOSE THE DIFFERENT SCHEDULES OF THAT SPECIFIC CLASS.</a:t>
            </a:r>
            <a:endParaRPr lang="en-US" dirty="0"/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2" b="8136"/>
          <a:stretch/>
        </p:blipFill>
        <p:spPr bwMode="auto">
          <a:xfrm>
            <a:off x="275271" y="1055716"/>
            <a:ext cx="7532861" cy="49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3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715" y="423948"/>
            <a:ext cx="3956859" cy="6001789"/>
          </a:xfrm>
        </p:spPr>
        <p:txBody>
          <a:bodyPr/>
          <a:lstStyle/>
          <a:p>
            <a:r>
              <a:rPr lang="en-US" dirty="0" smtClean="0"/>
              <a:t>THIS IS THE DETAILS PAGE FOR NOT MEMBERS.</a:t>
            </a:r>
            <a:endParaRPr lang="en-US" dirty="0"/>
          </a:p>
        </p:txBody>
      </p:sp>
      <p:pic>
        <p:nvPicPr>
          <p:cNvPr id="7170" name="Picture 2" descr="Image previe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5" b="8867"/>
          <a:stretch/>
        </p:blipFill>
        <p:spPr bwMode="auto">
          <a:xfrm>
            <a:off x="413788" y="939338"/>
            <a:ext cx="7499927" cy="442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0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715" y="423948"/>
            <a:ext cx="3956859" cy="6001789"/>
          </a:xfrm>
        </p:spPr>
        <p:txBody>
          <a:bodyPr/>
          <a:lstStyle/>
          <a:p>
            <a:r>
              <a:rPr lang="en-US" dirty="0" smtClean="0"/>
              <a:t>THIS IS THE DETAILS FOR MEMBERS. </a:t>
            </a:r>
            <a:endParaRPr lang="en-US" dirty="0"/>
          </a:p>
        </p:txBody>
      </p:sp>
      <p:pic>
        <p:nvPicPr>
          <p:cNvPr id="6146" name="Picture 2" descr="imag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 b="8111"/>
          <a:stretch/>
        </p:blipFill>
        <p:spPr bwMode="auto">
          <a:xfrm>
            <a:off x="275272" y="1246908"/>
            <a:ext cx="7638443" cy="405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1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2138"/>
            <a:ext cx="10612784" cy="5512261"/>
          </a:xfrm>
        </p:spPr>
        <p:txBody>
          <a:bodyPr/>
          <a:lstStyle/>
          <a:p>
            <a:pPr algn="ctr"/>
            <a:r>
              <a:rPr lang="en-US" dirty="0" smtClean="0"/>
              <a:t>Log-in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516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106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Slice</vt:lpstr>
      <vt:lpstr>Ultimate gym  By:    </vt:lpstr>
      <vt:lpstr>HOMEPAGE</vt:lpstr>
      <vt:lpstr>This is the homepage. This is the first thing the user sees. You will see a slideshow OF THE DIFFERENT CLASSES OFFERED AND A SHORT DESCRIPTION. </vt:lpstr>
      <vt:lpstr>Gym classes page</vt:lpstr>
      <vt:lpstr>YOU CAN SEE THIS IN THIS PAGE THE DIFFERENT CLASSES. YOU CAN CLICK THEM TO GO TO THEIR SPECIFIC CLASS PAGE&gt;.</vt:lpstr>
      <vt:lpstr>HERE YOU CAN CHOOSE THE DIFFERENT SCHEDULES OF THAT SPECIFIC CLASS.</vt:lpstr>
      <vt:lpstr>THIS IS THE DETAILS PAGE FOR NOT MEMBERS.</vt:lpstr>
      <vt:lpstr>THIS IS THE DETAILS FOR MEMBERS. </vt:lpstr>
      <vt:lpstr>Log-in page</vt:lpstr>
      <vt:lpstr>THIS IS THE LOGIN PAGE. </vt:lpstr>
      <vt:lpstr>REGISTER PAGE</vt:lpstr>
      <vt:lpstr>THIS IS THE REGISTER PAGE FOR CREATING NEW ACCOUNTS.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gym  By:</dc:title>
  <dc:creator>Jon Yuri Soon</dc:creator>
  <cp:lastModifiedBy>Jon Yuri Soon</cp:lastModifiedBy>
  <cp:revision>5</cp:revision>
  <dcterms:created xsi:type="dcterms:W3CDTF">2020-03-03T09:17:54Z</dcterms:created>
  <dcterms:modified xsi:type="dcterms:W3CDTF">2020-03-03T09:56:54Z</dcterms:modified>
</cp:coreProperties>
</file>