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0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36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005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10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871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7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23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8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31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29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1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02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15E7-C801-47F5-8826-8C5BD44C08B2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783875-380D-41D5-AE78-59A18092F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網頁程式期末專案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組員：資工</a:t>
            </a:r>
            <a:r>
              <a:rPr lang="en-US" altLang="zh-TW" dirty="0" smtClean="0"/>
              <a:t>2B</a:t>
            </a:r>
            <a:r>
              <a:rPr lang="zh-TW" altLang="en-US" dirty="0" smtClean="0"/>
              <a:t> </a:t>
            </a:r>
            <a:r>
              <a:rPr lang="en-US" altLang="zh-TW" dirty="0" smtClean="0"/>
              <a:t>00457140</a:t>
            </a:r>
            <a:r>
              <a:rPr lang="zh-TW" altLang="en-US" dirty="0" smtClean="0"/>
              <a:t> 張意昇</a:t>
            </a:r>
            <a:endParaRPr lang="en-US" altLang="zh-TW" dirty="0" smtClean="0"/>
          </a:p>
          <a:p>
            <a:r>
              <a:rPr lang="zh-TW" altLang="en-US" dirty="0" smtClean="0"/>
              <a:t>資工</a:t>
            </a:r>
            <a:r>
              <a:rPr lang="en-US" altLang="zh-TW" dirty="0" smtClean="0"/>
              <a:t>2B</a:t>
            </a:r>
            <a:r>
              <a:rPr lang="zh-TW" altLang="en-US" dirty="0" smtClean="0"/>
              <a:t> </a:t>
            </a:r>
            <a:r>
              <a:rPr lang="en-US" altLang="zh-TW" dirty="0" smtClean="0"/>
              <a:t>00481007</a:t>
            </a:r>
            <a:r>
              <a:rPr lang="zh-TW" altLang="en-US" dirty="0" smtClean="0"/>
              <a:t> 林縉安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91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線上點歌音樂台 特色與優點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特色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不用再煩惱要聽的歌曲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每次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歌曲會越聽越歪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直接聽觀眾們點播的歌曲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就算沒人點歌也會自動重新點之前觀眾的歌曲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簡單點歌，可以不用網址</a:t>
            </a:r>
            <a:endParaRPr lang="en-US" altLang="zh-TW" dirty="0" smtClean="0"/>
          </a:p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不需要付費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可以將喜歡的歌曲加到自己的歌單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自動重播歌單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管理歌單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個人歌單可以直接切換歌曲或是卡歌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121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最後網站架構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1652486"/>
            <a:ext cx="8596668" cy="4380084"/>
          </a:xfrm>
        </p:spPr>
        <p:txBody>
          <a:bodyPr/>
          <a:lstStyle/>
          <a:p>
            <a:r>
              <a:rPr lang="zh-TW" altLang="en-US" dirty="0" smtClean="0"/>
              <a:t>前端</a:t>
            </a:r>
            <a:endParaRPr lang="en-US" altLang="zh-TW" dirty="0" smtClean="0"/>
          </a:p>
          <a:p>
            <a:r>
              <a:rPr lang="zh-TW" altLang="en-US" dirty="0" smtClean="0"/>
              <a:t>主要頁面</a:t>
            </a:r>
            <a:endParaRPr lang="en-US" altLang="zh-TW" dirty="0" smtClean="0"/>
          </a:p>
          <a:p>
            <a:r>
              <a:rPr lang="zh-TW" altLang="en-US" dirty="0" smtClean="0"/>
              <a:t>個人頁面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68" y="1652486"/>
            <a:ext cx="6615164" cy="46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最後網站架構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/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31" y="1270000"/>
            <a:ext cx="7707556" cy="54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8123"/>
            <a:ext cx="8596668" cy="435323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MongoDB</a:t>
            </a:r>
          </a:p>
          <a:p>
            <a:r>
              <a:rPr lang="en-US" altLang="zh-TW" dirty="0" smtClean="0"/>
              <a:t>Node.js</a:t>
            </a:r>
          </a:p>
          <a:p>
            <a:r>
              <a:rPr lang="en-US" altLang="zh-TW" dirty="0" err="1" smtClean="0"/>
              <a:t>Youtube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r>
              <a:rPr lang="en-US" altLang="zh-TW" dirty="0" err="1"/>
              <a:t>Youtube</a:t>
            </a:r>
            <a:r>
              <a:rPr lang="zh-TW" altLang="en-US" dirty="0"/>
              <a:t> </a:t>
            </a:r>
            <a:r>
              <a:rPr lang="en-US" altLang="zh-TW" dirty="0" smtClean="0"/>
              <a:t>iframe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endParaRPr lang="en-US" altLang="zh-TW" dirty="0"/>
          </a:p>
          <a:p>
            <a:r>
              <a:rPr lang="en-US" altLang="zh-TW" dirty="0" smtClean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2820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9863"/>
            <a:ext cx="8596668" cy="4914900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使用者在主頁 </a:t>
            </a:r>
            <a:r>
              <a:rPr lang="en-US" altLang="zh-TW" dirty="0">
                <a:solidFill>
                  <a:srgbClr val="404040"/>
                </a:solidFill>
              </a:rPr>
              <a:t>index.html</a:t>
            </a: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點歌 </a:t>
            </a:r>
            <a:r>
              <a:rPr lang="en-US" altLang="zh-TW" dirty="0">
                <a:solidFill>
                  <a:srgbClr val="404040"/>
                </a:solidFill>
              </a:rPr>
              <a:t>&gt;&gt;</a:t>
            </a:r>
            <a:r>
              <a:rPr lang="zh-TW" altLang="en-US" dirty="0">
                <a:solidFill>
                  <a:srgbClr val="404040"/>
                </a:solidFill>
              </a:rPr>
              <a:t> 關鍵字 、 </a:t>
            </a:r>
            <a:r>
              <a:rPr lang="en-US" altLang="zh-TW" dirty="0" err="1">
                <a:solidFill>
                  <a:srgbClr val="404040"/>
                </a:solidFill>
              </a:rPr>
              <a:t>videoID</a:t>
            </a:r>
            <a:r>
              <a:rPr lang="en-US" altLang="zh-TW" dirty="0">
                <a:solidFill>
                  <a:srgbClr val="404040"/>
                </a:solidFill>
              </a:rPr>
              <a:t> </a:t>
            </a:r>
            <a:r>
              <a:rPr lang="zh-TW" altLang="en-US" dirty="0">
                <a:solidFill>
                  <a:srgbClr val="404040"/>
                </a:solidFill>
              </a:rPr>
              <a:t>或 網址 使用 </a:t>
            </a:r>
            <a:r>
              <a:rPr lang="en-US" altLang="zh-TW" dirty="0">
                <a:solidFill>
                  <a:srgbClr val="404040"/>
                </a:solidFill>
              </a:rPr>
              <a:t>regex </a:t>
            </a:r>
            <a:r>
              <a:rPr lang="zh-TW" altLang="en-US" dirty="0">
                <a:solidFill>
                  <a:srgbClr val="404040"/>
                </a:solidFill>
              </a:rPr>
              <a:t>判定</a:t>
            </a:r>
            <a:endParaRPr lang="en-US" altLang="zh-TW" dirty="0">
              <a:solidFill>
                <a:srgbClr val="404040"/>
              </a:solidFill>
            </a:endParaRP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同步目前歌曲秒數 </a:t>
            </a:r>
            <a:r>
              <a:rPr lang="en-US" altLang="zh-TW" dirty="0">
                <a:solidFill>
                  <a:srgbClr val="404040"/>
                </a:solidFill>
              </a:rPr>
              <a:t>&gt;&gt;</a:t>
            </a:r>
            <a:r>
              <a:rPr lang="zh-TW" altLang="en-US" dirty="0">
                <a:solidFill>
                  <a:srgbClr val="404040"/>
                </a:solidFill>
              </a:rPr>
              <a:t> </a:t>
            </a:r>
            <a:r>
              <a:rPr lang="en-US" altLang="zh-TW" dirty="0">
                <a:solidFill>
                  <a:srgbClr val="404040"/>
                </a:solidFill>
              </a:rPr>
              <a:t>node </a:t>
            </a:r>
            <a:r>
              <a:rPr lang="en-US" altLang="zh-TW" dirty="0" err="1">
                <a:solidFill>
                  <a:srgbClr val="404040"/>
                </a:solidFill>
              </a:rPr>
              <a:t>js</a:t>
            </a:r>
            <a:r>
              <a:rPr lang="en-US" altLang="zh-TW" dirty="0">
                <a:solidFill>
                  <a:srgbClr val="404040"/>
                </a:solidFill>
              </a:rPr>
              <a:t> </a:t>
            </a:r>
            <a:r>
              <a:rPr lang="zh-TW" altLang="en-US" dirty="0">
                <a:solidFill>
                  <a:srgbClr val="404040"/>
                </a:solidFill>
              </a:rPr>
              <a:t>使用</a:t>
            </a:r>
            <a:r>
              <a:rPr lang="en-US" altLang="zh-TW" dirty="0">
                <a:solidFill>
                  <a:srgbClr val="404040"/>
                </a:solidFill>
              </a:rPr>
              <a:t>Timer</a:t>
            </a:r>
            <a:r>
              <a:rPr lang="zh-TW" altLang="en-US" dirty="0">
                <a:solidFill>
                  <a:srgbClr val="404040"/>
                </a:solidFill>
              </a:rPr>
              <a:t>計算當前播放</a:t>
            </a:r>
            <a:endParaRPr lang="en-US" altLang="zh-TW" dirty="0">
              <a:solidFill>
                <a:srgbClr val="404040"/>
              </a:solidFill>
            </a:endParaRP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獲取伺服器歌單 </a:t>
            </a:r>
            <a:r>
              <a:rPr lang="en-US" altLang="zh-TW" dirty="0">
                <a:solidFill>
                  <a:srgbClr val="404040"/>
                </a:solidFill>
              </a:rPr>
              <a:t>&gt;&gt;</a:t>
            </a:r>
            <a:r>
              <a:rPr lang="zh-TW" altLang="en-US" dirty="0">
                <a:solidFill>
                  <a:srgbClr val="404040"/>
                </a:solidFill>
              </a:rPr>
              <a:t> 與資料庫獲取當前</a:t>
            </a:r>
            <a:r>
              <a:rPr lang="en-US" altLang="zh-TW" dirty="0">
                <a:solidFill>
                  <a:srgbClr val="404040"/>
                </a:solidFill>
              </a:rPr>
              <a:t>list</a:t>
            </a: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儲存歌曲到個人歌單 </a:t>
            </a:r>
            <a:r>
              <a:rPr lang="en-US" altLang="zh-TW" dirty="0">
                <a:solidFill>
                  <a:srgbClr val="404040"/>
                </a:solidFill>
              </a:rPr>
              <a:t>&gt;&gt;</a:t>
            </a:r>
            <a:r>
              <a:rPr lang="zh-TW" altLang="en-US" dirty="0">
                <a:solidFill>
                  <a:srgbClr val="404040"/>
                </a:solidFill>
              </a:rPr>
              <a:t> 需要登入 </a:t>
            </a:r>
            <a:r>
              <a:rPr lang="en-US" altLang="zh-TW" dirty="0">
                <a:solidFill>
                  <a:srgbClr val="404040"/>
                </a:solidFill>
              </a:rPr>
              <a:t>&gt;&gt;</a:t>
            </a:r>
            <a:r>
              <a:rPr lang="zh-TW" altLang="en-US" dirty="0">
                <a:solidFill>
                  <a:srgbClr val="404040"/>
                </a:solidFill>
              </a:rPr>
              <a:t> 儲存歌曲到</a:t>
            </a:r>
            <a:r>
              <a:rPr lang="en-US" altLang="zh-TW" dirty="0">
                <a:solidFill>
                  <a:srgbClr val="404040"/>
                </a:solidFill>
              </a:rPr>
              <a:t>ID</a:t>
            </a:r>
            <a:r>
              <a:rPr lang="zh-TW" altLang="en-US" dirty="0">
                <a:solidFill>
                  <a:srgbClr val="404040"/>
                </a:solidFill>
              </a:rPr>
              <a:t>底下</a:t>
            </a:r>
            <a:endParaRPr lang="en-US" altLang="zh-TW" dirty="0">
              <a:solidFill>
                <a:srgbClr val="404040"/>
              </a:solidFill>
            </a:endParaRPr>
          </a:p>
          <a:p>
            <a:pPr lvl="0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使用者在個人頁面 </a:t>
            </a:r>
            <a:r>
              <a:rPr lang="en-US" altLang="zh-TW" dirty="0">
                <a:solidFill>
                  <a:srgbClr val="404040"/>
                </a:solidFill>
              </a:rPr>
              <a:t>main.html</a:t>
            </a: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點歌</a:t>
            </a:r>
            <a:endParaRPr lang="en-US" altLang="zh-TW" dirty="0">
              <a:solidFill>
                <a:srgbClr val="404040"/>
              </a:solidFill>
            </a:endParaRP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卡歌 </a:t>
            </a:r>
            <a:r>
              <a:rPr lang="en-US" altLang="zh-TW" dirty="0">
                <a:solidFill>
                  <a:srgbClr val="404040"/>
                </a:solidFill>
              </a:rPr>
              <a:t>&gt;&gt;</a:t>
            </a:r>
            <a:r>
              <a:rPr lang="zh-TW" altLang="en-US" dirty="0">
                <a:solidFill>
                  <a:srgbClr val="404040"/>
                </a:solidFill>
              </a:rPr>
              <a:t> 直接播放</a:t>
            </a:r>
            <a:endParaRPr lang="en-US" altLang="zh-TW" dirty="0">
              <a:solidFill>
                <a:srgbClr val="404040"/>
              </a:solidFill>
            </a:endParaRP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對歌單進行管理 置頂 或 刪除</a:t>
            </a:r>
            <a:endParaRPr lang="en-US" altLang="zh-TW" dirty="0">
              <a:solidFill>
                <a:srgbClr val="404040"/>
              </a:solidFill>
            </a:endParaRP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下一首</a:t>
            </a:r>
            <a:endParaRPr lang="en-US" altLang="zh-TW" dirty="0">
              <a:solidFill>
                <a:srgbClr val="404040"/>
              </a:solidFill>
            </a:endParaRP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暫停</a:t>
            </a:r>
            <a:endParaRPr lang="en-US" altLang="zh-TW" dirty="0">
              <a:solidFill>
                <a:srgbClr val="404040"/>
              </a:solidFill>
            </a:endParaRPr>
          </a:p>
          <a:p>
            <a:pPr lvl="0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共通功能 登入 和 註冊</a:t>
            </a:r>
            <a:endParaRPr lang="en-US" altLang="zh-TW" dirty="0">
              <a:solidFill>
                <a:srgbClr val="404040"/>
              </a:solidFill>
            </a:endParaRPr>
          </a:p>
          <a:p>
            <a:pPr lvl="0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zh-TW" altLang="en-US" dirty="0">
                <a:solidFill>
                  <a:srgbClr val="404040"/>
                </a:solidFill>
              </a:rPr>
              <a:t>歌曲會自動重新點歌 防止沒有歌曲狀況發生 畢竟是電台嘛</a:t>
            </a:r>
            <a:r>
              <a:rPr lang="en-US" altLang="zh-TW" dirty="0">
                <a:solidFill>
                  <a:srgbClr val="404040"/>
                </a:solidFill>
              </a:rPr>
              <a:t>~</a:t>
            </a:r>
          </a:p>
          <a:p>
            <a:pPr lvl="0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endParaRPr lang="en-US" altLang="zh-TW" dirty="0">
              <a:solidFill>
                <a:srgbClr val="404040"/>
              </a:solidFill>
            </a:endParaRPr>
          </a:p>
          <a:p>
            <a:pPr lvl="1" fontAlgn="base">
              <a:spcAft>
                <a:spcPct val="0"/>
              </a:spcAft>
              <a:buClr>
                <a:srgbClr val="90C226"/>
              </a:buClr>
              <a:buFont typeface="Wingdings 3" panose="05040102010807070707" pitchFamily="18" charset="2"/>
              <a:buChar char=""/>
            </a:pPr>
            <a:endParaRPr lang="en-US" altLang="zh-TW" dirty="0">
              <a:solidFill>
                <a:srgbClr val="40404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26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最後實際分工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0877"/>
            <a:ext cx="8596668" cy="4300485"/>
          </a:xfrm>
        </p:spPr>
        <p:txBody>
          <a:bodyPr/>
          <a:lstStyle/>
          <a:p>
            <a:r>
              <a:rPr lang="en-US" altLang="zh-TW" dirty="0" smtClean="0"/>
              <a:t>00481007</a:t>
            </a:r>
            <a:r>
              <a:rPr lang="zh-TW" altLang="en-US" dirty="0" smtClean="0"/>
              <a:t> 林縉安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環境架設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前端：簡單網頁物件、</a:t>
            </a:r>
            <a:r>
              <a:rPr lang="zh-TW" altLang="en-US" dirty="0"/>
              <a:t>程式碼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後端：資料庫與伺服器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/>
              <a:t>00457140</a:t>
            </a:r>
            <a:r>
              <a:rPr lang="zh-TW" altLang="en-US" dirty="0"/>
              <a:t> </a:t>
            </a:r>
            <a:r>
              <a:rPr lang="zh-TW" altLang="en-US" dirty="0" smtClean="0"/>
              <a:t>張意昇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前端：</a:t>
            </a:r>
            <a:r>
              <a:rPr lang="en-US" altLang="zh-TW" dirty="0" smtClean="0"/>
              <a:t>CSS</a:t>
            </a:r>
          </a:p>
          <a:p>
            <a:pPr lvl="1"/>
            <a:r>
              <a:rPr lang="zh-TW" altLang="en-US" dirty="0" smtClean="0"/>
              <a:t>設計功能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59325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260</Words>
  <Application>Microsoft Office PowerPoint</Application>
  <PresentationFormat>寬螢幕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網頁程式期末專案</vt:lpstr>
      <vt:lpstr>線上點歌音樂台 特色與優點</vt:lpstr>
      <vt:lpstr>最後網站架構</vt:lpstr>
      <vt:lpstr>最後網站架構</vt:lpstr>
      <vt:lpstr>使用技術</vt:lpstr>
      <vt:lpstr>功能概述</vt:lpstr>
      <vt:lpstr>最後實際分工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網頁程式期末專案</dc:title>
  <dc:creator>林縉安</dc:creator>
  <cp:lastModifiedBy>林縉安</cp:lastModifiedBy>
  <cp:revision>9</cp:revision>
  <dcterms:created xsi:type="dcterms:W3CDTF">2017-05-08T10:21:34Z</dcterms:created>
  <dcterms:modified xsi:type="dcterms:W3CDTF">2017-06-16T06:08:51Z</dcterms:modified>
</cp:coreProperties>
</file>