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3851920" y="0"/>
            <a:ext cx="0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08489"/>
              </p:ext>
            </p:extLst>
          </p:nvPr>
        </p:nvGraphicFramePr>
        <p:xfrm>
          <a:off x="467544" y="188640"/>
          <a:ext cx="2592288" cy="137387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64096"/>
                <a:gridCol w="864096"/>
                <a:gridCol w="864096"/>
              </a:tblGrid>
              <a:tr h="360040"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佟芫食坊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本日收入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本月收入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餐品管理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本月熱門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輸入點單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開新點單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3683"/>
              </p:ext>
            </p:extLst>
          </p:nvPr>
        </p:nvGraphicFramePr>
        <p:xfrm>
          <a:off x="107504" y="1772816"/>
          <a:ext cx="3552055" cy="175974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項次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單價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小計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 gridSpan="4"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9936">
                <a:tc gridSpan="4"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總計：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 gridSpan="5"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清空</a:t>
                      </a:r>
                      <a:r>
                        <a:rPr lang="en-US" altLang="zh-TW" dirty="0" smtClean="0"/>
                        <a:t>]</a:t>
                      </a:r>
                      <a:r>
                        <a:rPr lang="zh-TW" altLang="en-US" dirty="0" smtClean="0"/>
                        <a:t>                                          </a:t>
                      </a:r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結帳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4666"/>
              </p:ext>
            </p:extLst>
          </p:nvPr>
        </p:nvGraphicFramePr>
        <p:xfrm>
          <a:off x="3923928" y="44624"/>
          <a:ext cx="50405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4067944" y="526368"/>
            <a:ext cx="4824536" cy="5904656"/>
            <a:chOff x="4067944" y="526368"/>
            <a:chExt cx="4824536" cy="5904656"/>
          </a:xfrm>
        </p:grpSpPr>
        <p:sp>
          <p:nvSpPr>
            <p:cNvPr id="3" name="矩形 2"/>
            <p:cNvSpPr/>
            <p:nvPr/>
          </p:nvSpPr>
          <p:spPr>
            <a:xfrm>
              <a:off x="4067944" y="526368"/>
              <a:ext cx="4824536" cy="5904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283968" y="836712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[</a:t>
              </a:r>
              <a:r>
                <a:rPr lang="zh-TW" altLang="en-US" sz="1200" dirty="0" smtClean="0">
                  <a:solidFill>
                    <a:srgbClr val="FF0000"/>
                  </a:solidFill>
                </a:rPr>
                <a:t>品名</a:t>
              </a:r>
              <a:r>
                <a:rPr lang="en-US" altLang="zh-TW" sz="1200" dirty="0" smtClean="0">
                  <a:solidFill>
                    <a:srgbClr val="FF0000"/>
                  </a:solidFill>
                </a:rPr>
                <a:t>UID]</a:t>
              </a:r>
            </a:p>
            <a:p>
              <a:pPr algn="ctr"/>
              <a:r>
                <a:rPr lang="en-US" altLang="zh-TW" sz="1200" dirty="0" smtClean="0"/>
                <a:t>[</a:t>
              </a:r>
              <a:r>
                <a:rPr lang="zh-TW" altLang="en-US" sz="1200" dirty="0" smtClean="0"/>
                <a:t>品名</a:t>
              </a:r>
              <a:r>
                <a:rPr lang="en-US" altLang="zh-TW" sz="1200" dirty="0" smtClean="0"/>
                <a:t>]</a:t>
              </a:r>
            </a:p>
            <a:p>
              <a:pPr algn="ctr"/>
              <a:r>
                <a:rPr lang="en-US" altLang="zh-TW" sz="1200" dirty="0" smtClean="0"/>
                <a:t>[</a:t>
              </a:r>
              <a:r>
                <a:rPr lang="zh-TW" altLang="en-US" sz="1200" dirty="0" smtClean="0"/>
                <a:t>價格</a:t>
              </a:r>
              <a:r>
                <a:rPr lang="en-US" altLang="zh-TW" sz="1200" dirty="0" smtClean="0"/>
                <a:t>]</a:t>
              </a:r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endParaRPr lang="zh-TW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24128" y="836712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64288" y="836712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283968" y="2132856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724128" y="2132856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164288" y="2132856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265767" y="3429000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05927" y="3429000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46087" y="3429000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83968" y="4725144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724128" y="4725144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64288" y="4725144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4067944" y="6021288"/>
            <a:ext cx="4824536" cy="4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&lt;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3&gt;</a:t>
            </a:r>
            <a:endParaRPr lang="zh-TW" altLang="en-US" dirty="0"/>
          </a:p>
        </p:txBody>
      </p:sp>
      <p:sp>
        <p:nvSpPr>
          <p:cNvPr id="43" name="向右箭號 42"/>
          <p:cNvSpPr/>
          <p:nvPr/>
        </p:nvSpPr>
        <p:spPr>
          <a:xfrm rot="7976988">
            <a:off x="3422973" y="1764426"/>
            <a:ext cx="1205935" cy="53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雲朵形圖說文字 43"/>
          <p:cNvSpPr/>
          <p:nvPr/>
        </p:nvSpPr>
        <p:spPr>
          <a:xfrm>
            <a:off x="4601980" y="1700808"/>
            <a:ext cx="1742492" cy="1576540"/>
          </a:xfrm>
          <a:prstGeom prst="cloudCallout">
            <a:avLst>
              <a:gd name="adj1" fmla="val -81524"/>
              <a:gd name="adj2" fmla="val -288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點擊之後會送資料到左手邊</a:t>
            </a:r>
            <a:endParaRPr lang="zh-TW" altLang="en-US" dirty="0"/>
          </a:p>
        </p:txBody>
      </p:sp>
      <p:sp>
        <p:nvSpPr>
          <p:cNvPr id="47" name="矩形圖說文字 46"/>
          <p:cNvSpPr/>
          <p:nvPr/>
        </p:nvSpPr>
        <p:spPr>
          <a:xfrm>
            <a:off x="251520" y="3717032"/>
            <a:ext cx="1008112" cy="515212"/>
          </a:xfrm>
          <a:prstGeom prst="wedgeRectCallout">
            <a:avLst>
              <a:gd name="adj1" fmla="val -29951"/>
              <a:gd name="adj2" fmla="val -108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清空點單</a:t>
            </a:r>
            <a:endParaRPr lang="zh-TW" altLang="en-US" sz="1600" dirty="0"/>
          </a:p>
        </p:txBody>
      </p:sp>
      <p:sp>
        <p:nvSpPr>
          <p:cNvPr id="48" name="矩形圖說文字 47"/>
          <p:cNvSpPr/>
          <p:nvPr/>
        </p:nvSpPr>
        <p:spPr>
          <a:xfrm>
            <a:off x="2915815" y="3717032"/>
            <a:ext cx="1008112" cy="515212"/>
          </a:xfrm>
          <a:prstGeom prst="wedgeRectCallout">
            <a:avLst>
              <a:gd name="adj1" fmla="val -29951"/>
              <a:gd name="adj2" fmla="val -108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切換到下一頁布局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3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3851920" y="0"/>
            <a:ext cx="0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77391"/>
              </p:ext>
            </p:extLst>
          </p:nvPr>
        </p:nvGraphicFramePr>
        <p:xfrm>
          <a:off x="467544" y="-963488"/>
          <a:ext cx="2592288" cy="137387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64096"/>
                <a:gridCol w="864096"/>
                <a:gridCol w="864096"/>
              </a:tblGrid>
              <a:tr h="360040">
                <a:tc gridSpan="3">
                  <a:txBody>
                    <a:bodyPr/>
                    <a:lstStyle/>
                    <a:p>
                      <a:pPr algn="dist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佟芫食坊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本日收入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本月收入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餐品管理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本月熱門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輸入點單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</a:rPr>
                        <a:t>開新點單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6216"/>
              </p:ext>
            </p:extLst>
          </p:nvPr>
        </p:nvGraphicFramePr>
        <p:xfrm>
          <a:off x="107504" y="620688"/>
          <a:ext cx="3552056" cy="542246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0411"/>
                <a:gridCol w="177603"/>
                <a:gridCol w="532808"/>
                <a:gridCol w="355206"/>
                <a:gridCol w="355206"/>
                <a:gridCol w="532808"/>
                <a:gridCol w="177603"/>
                <a:gridCol w="710411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項次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單價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小計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 gridSpan="7"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9936">
                <a:tc gridSpan="7">
                  <a:txBody>
                    <a:bodyPr/>
                    <a:lstStyle/>
                    <a:p>
                      <a:pPr algn="r"/>
                      <a:r>
                        <a:rPr lang="zh-TW" altLang="en-US" dirty="0" smtClean="0"/>
                        <a:t>總計：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 gridSpan="8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結帳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9936"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收入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xxx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找零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xxx</a:t>
                      </a:r>
                      <a:endParaRPr lang="zh-TW" altLang="en-US" dirty="0"/>
                    </a:p>
                  </a:txBody>
                  <a:tcPr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9936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清除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9936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9936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9936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+500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+1000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1056"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已出菜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不是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3328"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先付款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不是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是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3328"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送出菜單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3328"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檢視菜單</a:t>
                      </a:r>
                      <a:r>
                        <a:rPr lang="en-US" altLang="zh-TW" dirty="0" smtClean="0"/>
                        <a:t>]</a:t>
                      </a:r>
                      <a:r>
                        <a:rPr lang="zh-TW" altLang="en-US" dirty="0" smtClean="0"/>
                        <a:t>                         </a:t>
                      </a:r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清空菜單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48575"/>
              </p:ext>
            </p:extLst>
          </p:nvPr>
        </p:nvGraphicFramePr>
        <p:xfrm>
          <a:off x="3923928" y="44624"/>
          <a:ext cx="50405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頁籤</a:t>
                      </a:r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4067944" y="526368"/>
            <a:ext cx="4824536" cy="5904656"/>
            <a:chOff x="4067944" y="526368"/>
            <a:chExt cx="4824536" cy="5904656"/>
          </a:xfrm>
        </p:grpSpPr>
        <p:sp>
          <p:nvSpPr>
            <p:cNvPr id="3" name="矩形 2"/>
            <p:cNvSpPr/>
            <p:nvPr/>
          </p:nvSpPr>
          <p:spPr>
            <a:xfrm>
              <a:off x="4067944" y="526368"/>
              <a:ext cx="4824536" cy="5904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283968" y="836712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[</a:t>
              </a:r>
              <a:r>
                <a:rPr lang="zh-TW" altLang="en-US" sz="1200" dirty="0" smtClean="0">
                  <a:solidFill>
                    <a:srgbClr val="FF0000"/>
                  </a:solidFill>
                </a:rPr>
                <a:t>品名</a:t>
              </a:r>
              <a:r>
                <a:rPr lang="en-US" altLang="zh-TW" sz="1200" dirty="0" smtClean="0">
                  <a:solidFill>
                    <a:srgbClr val="FF0000"/>
                  </a:solidFill>
                </a:rPr>
                <a:t>UID]</a:t>
              </a:r>
            </a:p>
            <a:p>
              <a:pPr algn="ctr"/>
              <a:r>
                <a:rPr lang="en-US" altLang="zh-TW" sz="1200" dirty="0" smtClean="0"/>
                <a:t>[</a:t>
              </a:r>
              <a:r>
                <a:rPr lang="zh-TW" altLang="en-US" sz="1200" dirty="0" smtClean="0"/>
                <a:t>品名</a:t>
              </a:r>
              <a:r>
                <a:rPr lang="en-US" altLang="zh-TW" sz="1200" dirty="0" smtClean="0"/>
                <a:t>]</a:t>
              </a:r>
            </a:p>
            <a:p>
              <a:pPr algn="ctr"/>
              <a:r>
                <a:rPr lang="en-US" altLang="zh-TW" sz="1200" dirty="0" smtClean="0"/>
                <a:t>[</a:t>
              </a:r>
              <a:r>
                <a:rPr lang="zh-TW" altLang="en-US" sz="1200" dirty="0" smtClean="0"/>
                <a:t>價格</a:t>
              </a:r>
              <a:r>
                <a:rPr lang="en-US" altLang="zh-TW" sz="1200" dirty="0" smtClean="0"/>
                <a:t>]</a:t>
              </a:r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endParaRPr lang="zh-TW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24128" y="836712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64288" y="836712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283968" y="2132856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724128" y="2132856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164288" y="2132856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265767" y="3429000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05927" y="3429000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46087" y="3429000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83968" y="4725144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724128" y="4725144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164288" y="4725144"/>
              <a:ext cx="1080120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4067944" y="6021288"/>
            <a:ext cx="4824536" cy="40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&lt;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3&gt;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51920" y="0"/>
            <a:ext cx="5292080" cy="68580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圖說文字 10"/>
          <p:cNvSpPr/>
          <p:nvPr/>
        </p:nvSpPr>
        <p:spPr>
          <a:xfrm>
            <a:off x="467544" y="6298164"/>
            <a:ext cx="1008112" cy="515212"/>
          </a:xfrm>
          <a:prstGeom prst="wedgeRectCallout">
            <a:avLst>
              <a:gd name="adj1" fmla="val -29951"/>
              <a:gd name="adj2" fmla="val -108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切換到</a:t>
            </a:r>
            <a:r>
              <a:rPr lang="zh-TW" altLang="en-US" sz="1600" dirty="0" smtClean="0"/>
              <a:t>上一頁布局</a:t>
            </a:r>
            <a:endParaRPr lang="zh-TW" altLang="en-US" sz="1600" dirty="0"/>
          </a:p>
        </p:txBody>
      </p:sp>
      <p:sp>
        <p:nvSpPr>
          <p:cNvPr id="25" name="矩形圖說文字 24"/>
          <p:cNvSpPr/>
          <p:nvPr/>
        </p:nvSpPr>
        <p:spPr>
          <a:xfrm>
            <a:off x="2483768" y="6298164"/>
            <a:ext cx="1008112" cy="515212"/>
          </a:xfrm>
          <a:prstGeom prst="wedgeRectCallout">
            <a:avLst>
              <a:gd name="adj1" fmla="val -29951"/>
              <a:gd name="adj2" fmla="val -108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清空並</a:t>
            </a:r>
            <a:endParaRPr lang="en-US" altLang="zh-TW" sz="1200" dirty="0" smtClean="0"/>
          </a:p>
          <a:p>
            <a:pPr algn="ctr"/>
            <a:r>
              <a:rPr lang="zh-TW" altLang="en-US" sz="1200" dirty="0"/>
              <a:t>切換到</a:t>
            </a:r>
            <a:r>
              <a:rPr lang="zh-TW" altLang="en-US" sz="1200" dirty="0" smtClean="0"/>
              <a:t>上一頁布局</a:t>
            </a:r>
            <a:endParaRPr lang="zh-TW" altLang="en-US" sz="1200" dirty="0"/>
          </a:p>
        </p:txBody>
      </p:sp>
      <p:sp>
        <p:nvSpPr>
          <p:cNvPr id="12" name="矩形圖說文字 11"/>
          <p:cNvSpPr/>
          <p:nvPr/>
        </p:nvSpPr>
        <p:spPr>
          <a:xfrm>
            <a:off x="4067944" y="5085184"/>
            <a:ext cx="1800200" cy="792088"/>
          </a:xfrm>
          <a:prstGeom prst="wedgeRectCallout">
            <a:avLst>
              <a:gd name="adj1" fmla="val -205143"/>
              <a:gd name="adj2" fmla="val 6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送進資料庫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回到點餐主畫面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8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201</Words>
  <Application>Microsoft Office PowerPoint</Application>
  <PresentationFormat>如螢幕大小 (4:3)</PresentationFormat>
  <Paragraphs>83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11</cp:lastModifiedBy>
  <cp:revision>18</cp:revision>
  <dcterms:created xsi:type="dcterms:W3CDTF">2017-07-02T08:56:13Z</dcterms:created>
  <dcterms:modified xsi:type="dcterms:W3CDTF">2017-07-03T03:32:06Z</dcterms:modified>
</cp:coreProperties>
</file>