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24289"/>
              </p:ext>
            </p:extLst>
          </p:nvPr>
        </p:nvGraphicFramePr>
        <p:xfrm>
          <a:off x="323528" y="1268760"/>
          <a:ext cx="8568950" cy="131980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8158"/>
                <a:gridCol w="1428158"/>
                <a:gridCol w="1428160"/>
                <a:gridCol w="1428158"/>
                <a:gridCol w="1428158"/>
                <a:gridCol w="1428158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餐名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點餐時間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累積時間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u="none" dirty="0" smtClean="0"/>
                        <a:t>1</a:t>
                      </a:r>
                      <a:endParaRPr lang="zh-TW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u="sng" dirty="0" smtClean="0"/>
                        <a:t>準備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99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圖說文字 24"/>
          <p:cNvSpPr/>
          <p:nvPr/>
        </p:nvSpPr>
        <p:spPr>
          <a:xfrm>
            <a:off x="5148064" y="2860206"/>
            <a:ext cx="1872208" cy="659228"/>
          </a:xfrm>
          <a:prstGeom prst="wedgeRectCallout">
            <a:avLst>
              <a:gd name="adj1" fmla="val -47527"/>
              <a:gd name="adj2" fmla="val -184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/>
              <a:t>點擊後</a:t>
            </a:r>
            <a:r>
              <a:rPr lang="zh-TW" altLang="en-US" sz="1400" b="1" dirty="0" smtClean="0"/>
              <a:t>出餐符號</a:t>
            </a:r>
            <a:r>
              <a:rPr lang="zh-TW" altLang="en-US" sz="1400" b="1" dirty="0" smtClean="0"/>
              <a:t>消失</a:t>
            </a:r>
            <a:endParaRPr lang="en-US" altLang="zh-TW" sz="1400" b="1" dirty="0" smtClean="0"/>
          </a:p>
          <a:p>
            <a:pPr algn="ctr"/>
            <a:r>
              <a:rPr lang="zh-TW" altLang="en-US" sz="1400" b="1" dirty="0" smtClean="0"/>
              <a:t>停止撈取此列資料</a:t>
            </a:r>
            <a:endParaRPr lang="zh-TW" altLang="en-US" sz="14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55776" y="316215"/>
            <a:ext cx="3868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現在時刻：</a:t>
            </a:r>
            <a:r>
              <a:rPr lang="en-US" altLang="zh-TW" sz="3200" dirty="0" err="1" smtClean="0"/>
              <a:t>hh:mm:ss</a:t>
            </a:r>
            <a:endParaRPr lang="zh-TW" altLang="en-US" sz="3200" dirty="0"/>
          </a:p>
        </p:txBody>
      </p:sp>
      <p:sp>
        <p:nvSpPr>
          <p:cNvPr id="16" name="橢圓形圖說文字 15"/>
          <p:cNvSpPr/>
          <p:nvPr/>
        </p:nvSpPr>
        <p:spPr>
          <a:xfrm>
            <a:off x="7020272" y="89248"/>
            <a:ext cx="1996159" cy="1035496"/>
          </a:xfrm>
          <a:prstGeom prst="wedgeEllipseCallout">
            <a:avLst>
              <a:gd name="adj1" fmla="val 5776"/>
              <a:gd name="adj2" fmla="val 74802"/>
            </a:avLst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現在時刻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 點餐時間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8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11</cp:lastModifiedBy>
  <cp:revision>23</cp:revision>
  <dcterms:created xsi:type="dcterms:W3CDTF">2017-07-02T08:56:13Z</dcterms:created>
  <dcterms:modified xsi:type="dcterms:W3CDTF">2017-07-03T03:56:04Z</dcterms:modified>
</cp:coreProperties>
</file>