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3851920" y="0"/>
            <a:ext cx="0" cy="695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05915"/>
              </p:ext>
            </p:extLst>
          </p:nvPr>
        </p:nvGraphicFramePr>
        <p:xfrm>
          <a:off x="611560" y="404664"/>
          <a:ext cx="1895872" cy="879872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947936"/>
                <a:gridCol w="947936"/>
              </a:tblGrid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點餐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餐飲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廚房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出菜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86323"/>
              </p:ext>
            </p:extLst>
          </p:nvPr>
        </p:nvGraphicFramePr>
        <p:xfrm>
          <a:off x="107504" y="1772816"/>
          <a:ext cx="3552056" cy="87987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8014"/>
                <a:gridCol w="888014"/>
                <a:gridCol w="888014"/>
                <a:gridCol w="888014"/>
              </a:tblGrid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點餐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桌號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檢視</a:t>
                      </a:r>
                      <a:endParaRPr lang="zh-TW" altLang="en-US" dirty="0"/>
                    </a:p>
                  </a:txBody>
                  <a:tcPr/>
                </a:tc>
              </a:tr>
              <a:tr h="43993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內容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851920" y="0"/>
            <a:ext cx="526646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337470" y="2240868"/>
            <a:ext cx="54006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72803"/>
              </p:ext>
            </p:extLst>
          </p:nvPr>
        </p:nvGraphicFramePr>
        <p:xfrm>
          <a:off x="3918858" y="332656"/>
          <a:ext cx="5225142" cy="48209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70857"/>
                <a:gridCol w="1741714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桌號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開桌日期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112520">
                <a:tc gridSpan="5"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200" kern="1200" dirty="0" smtClean="0"/>
                        <a:t>開桌時間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kern="1200" dirty="0" smtClean="0"/>
                        <a:t>結帳時間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200" kern="1200" dirty="0" smtClean="0"/>
                        <a:t>出菜時間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kern="1200" dirty="0" smtClean="0"/>
                        <a:t>付款金額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dist"/>
                      <a:r>
                        <a:rPr lang="zh-TW" altLang="en-US" sz="1200" kern="1200" dirty="0" smtClean="0"/>
                        <a:t>點餐清單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項次</a:t>
                      </a:r>
                      <a:endParaRPr lang="zh-TW" altLang="en-US" sz="1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名稱</a:t>
                      </a:r>
                      <a:endParaRPr lang="zh-TW" altLang="en-US" sz="1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數量</a:t>
                      </a:r>
                      <a:endParaRPr lang="zh-TW" altLang="en-US" sz="1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單價</a:t>
                      </a:r>
                      <a:endParaRPr lang="zh-TW" altLang="en-US" sz="1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小計</a:t>
                      </a:r>
                      <a:endParaRPr lang="zh-TW" altLang="en-US" sz="1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r"/>
                      <a:r>
                        <a:rPr lang="zh-TW" altLang="en-US" sz="1200" dirty="0" smtClean="0"/>
                        <a:t>總計：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XXX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altLang="zh-TW" sz="1200" dirty="0" smtClean="0"/>
                        <a:t>[</a:t>
                      </a:r>
                      <a:r>
                        <a:rPr lang="zh-TW" altLang="en-US" sz="1200" dirty="0" smtClean="0"/>
                        <a:t>刪除點餐資料</a:t>
                      </a:r>
                      <a:r>
                        <a:rPr lang="en-US" altLang="zh-TW" sz="1200" dirty="0" smtClean="0"/>
                        <a:t>]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60147"/>
              </p:ext>
            </p:extLst>
          </p:nvPr>
        </p:nvGraphicFramePr>
        <p:xfrm>
          <a:off x="3995936" y="764704"/>
          <a:ext cx="15358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916"/>
                <a:gridCol w="767916"/>
              </a:tblGrid>
              <a:tr h="30380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8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3851920" y="0"/>
            <a:ext cx="0" cy="695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520539"/>
              </p:ext>
            </p:extLst>
          </p:nvPr>
        </p:nvGraphicFramePr>
        <p:xfrm>
          <a:off x="611560" y="404664"/>
          <a:ext cx="1895872" cy="879872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947936"/>
                <a:gridCol w="947936"/>
              </a:tblGrid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點餐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餐飲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廚房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出菜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16277"/>
              </p:ext>
            </p:extLst>
          </p:nvPr>
        </p:nvGraphicFramePr>
        <p:xfrm>
          <a:off x="107504" y="1772816"/>
          <a:ext cx="3552056" cy="87987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88014"/>
                <a:gridCol w="888014"/>
                <a:gridCol w="888014"/>
                <a:gridCol w="888014"/>
              </a:tblGrid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點餐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桌號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檢視</a:t>
                      </a:r>
                      <a:endParaRPr lang="zh-TW" altLang="en-US" dirty="0"/>
                    </a:p>
                  </a:txBody>
                  <a:tcPr/>
                </a:tc>
              </a:tr>
              <a:tr h="43993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內容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89471"/>
              </p:ext>
            </p:extLst>
          </p:nvPr>
        </p:nvGraphicFramePr>
        <p:xfrm>
          <a:off x="4355976" y="188640"/>
          <a:ext cx="46085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02"/>
                <a:gridCol w="921702"/>
                <a:gridCol w="921702"/>
                <a:gridCol w="921702"/>
                <a:gridCol w="92170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空桌</a:t>
                      </a:r>
                      <a:endParaRPr lang="zh-TW" altLang="en-US" dirty="0"/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出飲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出菜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OK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66533"/>
              </p:ext>
            </p:extLst>
          </p:nvPr>
        </p:nvGraphicFramePr>
        <p:xfrm>
          <a:off x="4355976" y="692696"/>
          <a:ext cx="4608510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02"/>
                <a:gridCol w="921702"/>
                <a:gridCol w="921702"/>
                <a:gridCol w="921702"/>
                <a:gridCol w="921702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#66FF99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#99FFFF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#FFFF99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#FFCCCC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#FFAD5B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1">
                        <a:alpha val="37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74348"/>
              </p:ext>
            </p:extLst>
          </p:nvPr>
        </p:nvGraphicFramePr>
        <p:xfrm>
          <a:off x="3995936" y="1268760"/>
          <a:ext cx="5040560" cy="38020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</a:tblGrid>
              <a:tr h="95050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950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A10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50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B1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50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B10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矩形圖說文字 16"/>
          <p:cNvSpPr/>
          <p:nvPr/>
        </p:nvSpPr>
        <p:spPr>
          <a:xfrm>
            <a:off x="323528" y="3140968"/>
            <a:ext cx="3290015" cy="1617062"/>
          </a:xfrm>
          <a:prstGeom prst="wedgeRectCallout">
            <a:avLst>
              <a:gd name="adj1" fmla="val 69029"/>
              <a:gd name="adj2" fmla="val -12025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        </a:t>
            </a:r>
            <a:endParaRPr lang="en-US" altLang="zh-TW" dirty="0" smtClean="0"/>
          </a:p>
          <a:p>
            <a:pPr algn="ctr"/>
            <a:r>
              <a:rPr lang="zh-TW" altLang="en-US" dirty="0"/>
              <a:t> </a:t>
            </a:r>
            <a:r>
              <a:rPr lang="zh-TW" altLang="en-US" dirty="0" smtClean="0"/>
              <a:t>          已預約：人形圖示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線條</a:t>
            </a:r>
            <a:r>
              <a:rPr lang="en-US" altLang="zh-TW" dirty="0" smtClean="0"/>
              <a:t>)</a:t>
            </a:r>
          </a:p>
          <a:p>
            <a:pPr algn="ctr"/>
            <a:r>
              <a:rPr lang="zh-TW" altLang="en-US" dirty="0" smtClean="0"/>
              <a:t>已入桌：人頭圖示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待出飲：咖啡圖示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待出餐：盤子圖示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待繳費：鈔票圖示</a:t>
            </a:r>
            <a:endParaRPr lang="en-US" altLang="zh-TW" dirty="0"/>
          </a:p>
          <a:p>
            <a:pPr algn="ctr"/>
            <a:endParaRPr lang="en-US" altLang="zh-TW" dirty="0" smtClean="0"/>
          </a:p>
        </p:txBody>
      </p:sp>
      <p:cxnSp>
        <p:nvCxnSpPr>
          <p:cNvPr id="18" name="直線接點 17"/>
          <p:cNvCxnSpPr/>
          <p:nvPr/>
        </p:nvCxnSpPr>
        <p:spPr>
          <a:xfrm>
            <a:off x="4436368" y="269032"/>
            <a:ext cx="4752528" cy="936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4436368" y="269032"/>
            <a:ext cx="4608512" cy="936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雲朵形圖說文字 20"/>
          <p:cNvSpPr/>
          <p:nvPr/>
        </p:nvSpPr>
        <p:spPr>
          <a:xfrm>
            <a:off x="2051720" y="5229200"/>
            <a:ext cx="1944216" cy="1080120"/>
          </a:xfrm>
          <a:prstGeom prst="cloudCallout">
            <a:avLst>
              <a:gd name="adj1" fmla="val 112648"/>
              <a:gd name="adj2" fmla="val -16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外帶顯示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構思中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23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133</Words>
  <Application>Microsoft Office PowerPoint</Application>
  <PresentationFormat>如螢幕大小 (4:3)</PresentationFormat>
  <Paragraphs>69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11</cp:lastModifiedBy>
  <cp:revision>6</cp:revision>
  <dcterms:created xsi:type="dcterms:W3CDTF">2017-07-02T08:56:13Z</dcterms:created>
  <dcterms:modified xsi:type="dcterms:W3CDTF">2017-07-03T02:35:02Z</dcterms:modified>
</cp:coreProperties>
</file>