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93F0-86ED-46F6-8AB6-95455E730447}" type="doc">
      <dgm:prSet loTypeId="urn:microsoft.com/office/officeart/2005/8/layout/process1" loCatId="process" qsTypeId="urn:microsoft.com/office/officeart/2005/8/quickstyle/simple5" qsCatId="simple" csTypeId="urn:microsoft.com/office/officeart/2005/8/colors/colorful5" csCatId="colorful" phldr="1"/>
      <dgm:spPr/>
    </dgm:pt>
    <dgm:pt modelId="{E39A1446-47FD-47EE-B1B7-9CC366169C8A}">
      <dgm:prSet phldrT="[文字]"/>
      <dgm:spPr/>
      <dgm:t>
        <a:bodyPr/>
        <a:lstStyle/>
        <a:p>
          <a:r>
            <a:rPr lang="zh-TW" altLang="en-US" dirty="0" smtClean="0"/>
            <a:t>點單</a:t>
          </a:r>
          <a:endParaRPr lang="zh-TW" altLang="en-US" dirty="0"/>
        </a:p>
      </dgm:t>
    </dgm:pt>
    <dgm:pt modelId="{4EFFB22B-A9D8-4F30-82B9-167A73F97F31}" type="parTrans" cxnId="{EC82D939-005D-4206-915B-5F0E727846F0}">
      <dgm:prSet/>
      <dgm:spPr/>
      <dgm:t>
        <a:bodyPr/>
        <a:lstStyle/>
        <a:p>
          <a:endParaRPr lang="zh-TW" altLang="en-US"/>
        </a:p>
      </dgm:t>
    </dgm:pt>
    <dgm:pt modelId="{3B51A7F6-06CD-4C83-BA8E-9D93C751A503}" type="sibTrans" cxnId="{EC82D939-005D-4206-915B-5F0E727846F0}">
      <dgm:prSet/>
      <dgm:spPr/>
      <dgm:t>
        <a:bodyPr/>
        <a:lstStyle/>
        <a:p>
          <a:endParaRPr lang="zh-TW" altLang="en-US"/>
        </a:p>
      </dgm:t>
    </dgm:pt>
    <dgm:pt modelId="{EA29003E-8D90-4EDC-BB23-C07094EE8DA0}">
      <dgm:prSet phldrT="[文字]"/>
      <dgm:spPr/>
      <dgm:t>
        <a:bodyPr/>
        <a:lstStyle/>
        <a:p>
          <a:r>
            <a:rPr lang="zh-TW" altLang="en-US" dirty="0" smtClean="0"/>
            <a:t>結帳</a:t>
          </a:r>
          <a:endParaRPr lang="zh-TW" altLang="en-US" dirty="0"/>
        </a:p>
      </dgm:t>
    </dgm:pt>
    <dgm:pt modelId="{48EE243D-350C-4846-AB91-BC510B06FC1C}" type="parTrans" cxnId="{73B8988F-314A-4FC9-B423-358FC9F761EC}">
      <dgm:prSet/>
      <dgm:spPr/>
      <dgm:t>
        <a:bodyPr/>
        <a:lstStyle/>
        <a:p>
          <a:endParaRPr lang="zh-TW" altLang="en-US"/>
        </a:p>
      </dgm:t>
    </dgm:pt>
    <dgm:pt modelId="{56004C18-C9D3-4E99-BAFC-5DA7EF44E688}" type="sibTrans" cxnId="{73B8988F-314A-4FC9-B423-358FC9F761EC}">
      <dgm:prSet/>
      <dgm:spPr/>
      <dgm:t>
        <a:bodyPr/>
        <a:lstStyle/>
        <a:p>
          <a:endParaRPr lang="zh-TW" altLang="en-US"/>
        </a:p>
      </dgm:t>
    </dgm:pt>
    <dgm:pt modelId="{67C0F5BB-44AD-48B7-BE18-45A91FAF23D8}">
      <dgm:prSet phldrT="[文字]"/>
      <dgm:spPr/>
      <dgm:t>
        <a:bodyPr/>
        <a:lstStyle/>
        <a:p>
          <a:r>
            <a:rPr lang="zh-TW" altLang="en-US" dirty="0" smtClean="0"/>
            <a:t>銷單</a:t>
          </a:r>
          <a:endParaRPr lang="zh-TW" altLang="en-US" dirty="0"/>
        </a:p>
      </dgm:t>
    </dgm:pt>
    <dgm:pt modelId="{7DF7E2A0-578D-4FB0-9A1F-5CC9F364E28C}" type="parTrans" cxnId="{5F017DE6-C1AD-4C9D-AC9C-4784295930BE}">
      <dgm:prSet/>
      <dgm:spPr/>
      <dgm:t>
        <a:bodyPr/>
        <a:lstStyle/>
        <a:p>
          <a:endParaRPr lang="zh-TW" altLang="en-US"/>
        </a:p>
      </dgm:t>
    </dgm:pt>
    <dgm:pt modelId="{A8C2C16E-1D6F-476F-B940-6C548B0D740A}" type="sibTrans" cxnId="{5F017DE6-C1AD-4C9D-AC9C-4784295930BE}">
      <dgm:prSet/>
      <dgm:spPr/>
      <dgm:t>
        <a:bodyPr/>
        <a:lstStyle/>
        <a:p>
          <a:endParaRPr lang="zh-TW" altLang="en-US"/>
        </a:p>
      </dgm:t>
    </dgm:pt>
    <dgm:pt modelId="{A3883F43-8517-4637-98FA-9F9195767FD2}" type="pres">
      <dgm:prSet presAssocID="{832D93F0-86ED-46F6-8AB6-95455E730447}" presName="Name0" presStyleCnt="0">
        <dgm:presLayoutVars>
          <dgm:dir/>
          <dgm:resizeHandles val="exact"/>
        </dgm:presLayoutVars>
      </dgm:prSet>
      <dgm:spPr/>
    </dgm:pt>
    <dgm:pt modelId="{15534210-FBA7-4F9F-957A-58EE4A6AA231}" type="pres">
      <dgm:prSet presAssocID="{E39A1446-47FD-47EE-B1B7-9CC366169C8A}" presName="node" presStyleLbl="node1" presStyleIdx="0" presStyleCnt="3">
        <dgm:presLayoutVars>
          <dgm:bulletEnabled val="1"/>
        </dgm:presLayoutVars>
      </dgm:prSet>
      <dgm:spPr/>
    </dgm:pt>
    <dgm:pt modelId="{DF29C346-B441-41C4-BD36-52937BDFF9E5}" type="pres">
      <dgm:prSet presAssocID="{3B51A7F6-06CD-4C83-BA8E-9D93C751A503}" presName="sibTrans" presStyleLbl="sibTrans2D1" presStyleIdx="0" presStyleCnt="2"/>
      <dgm:spPr/>
    </dgm:pt>
    <dgm:pt modelId="{AE840F44-FB94-4CCD-B8F7-1B3980BCF63F}" type="pres">
      <dgm:prSet presAssocID="{3B51A7F6-06CD-4C83-BA8E-9D93C751A503}" presName="connectorText" presStyleLbl="sibTrans2D1" presStyleIdx="0" presStyleCnt="2"/>
      <dgm:spPr/>
    </dgm:pt>
    <dgm:pt modelId="{05B2A209-3C14-430B-B718-9EFD535AB994}" type="pres">
      <dgm:prSet presAssocID="{EA29003E-8D90-4EDC-BB23-C07094EE8DA0}" presName="node" presStyleLbl="node1" presStyleIdx="1" presStyleCnt="3">
        <dgm:presLayoutVars>
          <dgm:bulletEnabled val="1"/>
        </dgm:presLayoutVars>
      </dgm:prSet>
      <dgm:spPr/>
    </dgm:pt>
    <dgm:pt modelId="{C65BD7CA-B7AC-4692-9F7E-48D9091B0CA3}" type="pres">
      <dgm:prSet presAssocID="{56004C18-C9D3-4E99-BAFC-5DA7EF44E688}" presName="sibTrans" presStyleLbl="sibTrans2D1" presStyleIdx="1" presStyleCnt="2"/>
      <dgm:spPr/>
    </dgm:pt>
    <dgm:pt modelId="{2E757475-94B1-4927-9B83-CF89B2F83DFC}" type="pres">
      <dgm:prSet presAssocID="{56004C18-C9D3-4E99-BAFC-5DA7EF44E688}" presName="connectorText" presStyleLbl="sibTrans2D1" presStyleIdx="1" presStyleCnt="2"/>
      <dgm:spPr/>
    </dgm:pt>
    <dgm:pt modelId="{E9DFB192-FAAF-4B77-B4FE-7EB3EF85C21C}" type="pres">
      <dgm:prSet presAssocID="{67C0F5BB-44AD-48B7-BE18-45A91FAF23D8}" presName="node" presStyleLbl="node1" presStyleIdx="2" presStyleCnt="3">
        <dgm:presLayoutVars>
          <dgm:bulletEnabled val="1"/>
        </dgm:presLayoutVars>
      </dgm:prSet>
      <dgm:spPr/>
    </dgm:pt>
  </dgm:ptLst>
  <dgm:cxnLst>
    <dgm:cxn modelId="{4BB0559C-4000-41F4-A87A-8C67488DF368}" type="presOf" srcId="{3B51A7F6-06CD-4C83-BA8E-9D93C751A503}" destId="{DF29C346-B441-41C4-BD36-52937BDFF9E5}" srcOrd="0" destOrd="0" presId="urn:microsoft.com/office/officeart/2005/8/layout/process1"/>
    <dgm:cxn modelId="{EC82D939-005D-4206-915B-5F0E727846F0}" srcId="{832D93F0-86ED-46F6-8AB6-95455E730447}" destId="{E39A1446-47FD-47EE-B1B7-9CC366169C8A}" srcOrd="0" destOrd="0" parTransId="{4EFFB22B-A9D8-4F30-82B9-167A73F97F31}" sibTransId="{3B51A7F6-06CD-4C83-BA8E-9D93C751A503}"/>
    <dgm:cxn modelId="{FD44FB00-E4A4-4A7C-AE49-BA4A1A40CCD3}" type="presOf" srcId="{67C0F5BB-44AD-48B7-BE18-45A91FAF23D8}" destId="{E9DFB192-FAAF-4B77-B4FE-7EB3EF85C21C}" srcOrd="0" destOrd="0" presId="urn:microsoft.com/office/officeart/2005/8/layout/process1"/>
    <dgm:cxn modelId="{C3733069-E661-4CC0-A1E5-7FA925724B23}" type="presOf" srcId="{EA29003E-8D90-4EDC-BB23-C07094EE8DA0}" destId="{05B2A209-3C14-430B-B718-9EFD535AB994}" srcOrd="0" destOrd="0" presId="urn:microsoft.com/office/officeart/2005/8/layout/process1"/>
    <dgm:cxn modelId="{201534AF-1A12-4FFB-913F-F043894447E4}" type="presOf" srcId="{56004C18-C9D3-4E99-BAFC-5DA7EF44E688}" destId="{C65BD7CA-B7AC-4692-9F7E-48D9091B0CA3}" srcOrd="0" destOrd="0" presId="urn:microsoft.com/office/officeart/2005/8/layout/process1"/>
    <dgm:cxn modelId="{F80FD1E4-E025-4DFD-8A73-838900CB26D6}" type="presOf" srcId="{3B51A7F6-06CD-4C83-BA8E-9D93C751A503}" destId="{AE840F44-FB94-4CCD-B8F7-1B3980BCF63F}" srcOrd="1" destOrd="0" presId="urn:microsoft.com/office/officeart/2005/8/layout/process1"/>
    <dgm:cxn modelId="{FCEB919D-3CDF-4E73-9467-6C929E3D88A5}" type="presOf" srcId="{E39A1446-47FD-47EE-B1B7-9CC366169C8A}" destId="{15534210-FBA7-4F9F-957A-58EE4A6AA231}" srcOrd="0" destOrd="0" presId="urn:microsoft.com/office/officeart/2005/8/layout/process1"/>
    <dgm:cxn modelId="{8F9D0128-AD8A-406B-8611-3542E23D9AF5}" type="presOf" srcId="{832D93F0-86ED-46F6-8AB6-95455E730447}" destId="{A3883F43-8517-4637-98FA-9F9195767FD2}" srcOrd="0" destOrd="0" presId="urn:microsoft.com/office/officeart/2005/8/layout/process1"/>
    <dgm:cxn modelId="{ECEBE195-1C66-4CB3-9655-1F5C5DC9EAF5}" type="presOf" srcId="{56004C18-C9D3-4E99-BAFC-5DA7EF44E688}" destId="{2E757475-94B1-4927-9B83-CF89B2F83DFC}" srcOrd="1" destOrd="0" presId="urn:microsoft.com/office/officeart/2005/8/layout/process1"/>
    <dgm:cxn modelId="{5F017DE6-C1AD-4C9D-AC9C-4784295930BE}" srcId="{832D93F0-86ED-46F6-8AB6-95455E730447}" destId="{67C0F5BB-44AD-48B7-BE18-45A91FAF23D8}" srcOrd="2" destOrd="0" parTransId="{7DF7E2A0-578D-4FB0-9A1F-5CC9F364E28C}" sibTransId="{A8C2C16E-1D6F-476F-B940-6C548B0D740A}"/>
    <dgm:cxn modelId="{73B8988F-314A-4FC9-B423-358FC9F761EC}" srcId="{832D93F0-86ED-46F6-8AB6-95455E730447}" destId="{EA29003E-8D90-4EDC-BB23-C07094EE8DA0}" srcOrd="1" destOrd="0" parTransId="{48EE243D-350C-4846-AB91-BC510B06FC1C}" sibTransId="{56004C18-C9D3-4E99-BAFC-5DA7EF44E688}"/>
    <dgm:cxn modelId="{0BC4862B-EA2B-404A-9478-F5977DE3777C}" type="presParOf" srcId="{A3883F43-8517-4637-98FA-9F9195767FD2}" destId="{15534210-FBA7-4F9F-957A-58EE4A6AA231}" srcOrd="0" destOrd="0" presId="urn:microsoft.com/office/officeart/2005/8/layout/process1"/>
    <dgm:cxn modelId="{6E9CB7EC-5899-43C8-B16A-02FF56F75E99}" type="presParOf" srcId="{A3883F43-8517-4637-98FA-9F9195767FD2}" destId="{DF29C346-B441-41C4-BD36-52937BDFF9E5}" srcOrd="1" destOrd="0" presId="urn:microsoft.com/office/officeart/2005/8/layout/process1"/>
    <dgm:cxn modelId="{D39B7E82-1CEF-465E-B576-2CECACAF233C}" type="presParOf" srcId="{DF29C346-B441-41C4-BD36-52937BDFF9E5}" destId="{AE840F44-FB94-4CCD-B8F7-1B3980BCF63F}" srcOrd="0" destOrd="0" presId="urn:microsoft.com/office/officeart/2005/8/layout/process1"/>
    <dgm:cxn modelId="{380FB517-5D3F-45F0-B9BC-2AB44E47BBE9}" type="presParOf" srcId="{A3883F43-8517-4637-98FA-9F9195767FD2}" destId="{05B2A209-3C14-430B-B718-9EFD535AB994}" srcOrd="2" destOrd="0" presId="urn:microsoft.com/office/officeart/2005/8/layout/process1"/>
    <dgm:cxn modelId="{C40FEFCE-68EA-4B20-8208-A589B479A1D9}" type="presParOf" srcId="{A3883F43-8517-4637-98FA-9F9195767FD2}" destId="{C65BD7CA-B7AC-4692-9F7E-48D9091B0CA3}" srcOrd="3" destOrd="0" presId="urn:microsoft.com/office/officeart/2005/8/layout/process1"/>
    <dgm:cxn modelId="{0DFC5B72-BFB8-4752-A021-1E79B6D880CA}" type="presParOf" srcId="{C65BD7CA-B7AC-4692-9F7E-48D9091B0CA3}" destId="{2E757475-94B1-4927-9B83-CF89B2F83DFC}" srcOrd="0" destOrd="0" presId="urn:microsoft.com/office/officeart/2005/8/layout/process1"/>
    <dgm:cxn modelId="{6A67F4DD-7BA1-4123-9670-60184904BC99}" type="presParOf" srcId="{A3883F43-8517-4637-98FA-9F9195767FD2}" destId="{E9DFB192-FAAF-4B77-B4FE-7EB3EF85C21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D93F0-86ED-46F6-8AB6-95455E730447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39A1446-47FD-47EE-B1B7-9CC366169C8A}">
      <dgm:prSet phldrT="[文字]"/>
      <dgm:spPr>
        <a:gradFill rotWithShape="0">
          <a:gsLst>
            <a:gs pos="0">
              <a:srgbClr val="FF0000"/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zh-TW" altLang="en-US" dirty="0" smtClean="0"/>
            <a:t>點單</a:t>
          </a:r>
          <a:endParaRPr lang="zh-TW" altLang="en-US" dirty="0"/>
        </a:p>
      </dgm:t>
    </dgm:pt>
    <dgm:pt modelId="{4EFFB22B-A9D8-4F30-82B9-167A73F97F31}" type="parTrans" cxnId="{EC82D939-005D-4206-915B-5F0E727846F0}">
      <dgm:prSet/>
      <dgm:spPr/>
      <dgm:t>
        <a:bodyPr/>
        <a:lstStyle/>
        <a:p>
          <a:endParaRPr lang="zh-TW" altLang="en-US"/>
        </a:p>
      </dgm:t>
    </dgm:pt>
    <dgm:pt modelId="{3B51A7F6-06CD-4C83-BA8E-9D93C751A503}" type="sibTrans" cxnId="{EC82D939-005D-4206-915B-5F0E727846F0}">
      <dgm:prSet/>
      <dgm:spPr/>
      <dgm:t>
        <a:bodyPr/>
        <a:lstStyle/>
        <a:p>
          <a:endParaRPr lang="zh-TW" altLang="en-US"/>
        </a:p>
      </dgm:t>
    </dgm:pt>
    <dgm:pt modelId="{EA29003E-8D90-4EDC-BB23-C07094EE8DA0}">
      <dgm:prSet phldrT="[文字]"/>
      <dgm:spPr/>
      <dgm:t>
        <a:bodyPr/>
        <a:lstStyle/>
        <a:p>
          <a:r>
            <a:rPr lang="zh-TW" altLang="en-US" dirty="0" smtClean="0"/>
            <a:t>結帳</a:t>
          </a:r>
          <a:endParaRPr lang="zh-TW" altLang="en-US" dirty="0"/>
        </a:p>
      </dgm:t>
    </dgm:pt>
    <dgm:pt modelId="{48EE243D-350C-4846-AB91-BC510B06FC1C}" type="parTrans" cxnId="{73B8988F-314A-4FC9-B423-358FC9F761EC}">
      <dgm:prSet/>
      <dgm:spPr/>
      <dgm:t>
        <a:bodyPr/>
        <a:lstStyle/>
        <a:p>
          <a:endParaRPr lang="zh-TW" altLang="en-US"/>
        </a:p>
      </dgm:t>
    </dgm:pt>
    <dgm:pt modelId="{56004C18-C9D3-4E99-BAFC-5DA7EF44E688}" type="sibTrans" cxnId="{73B8988F-314A-4FC9-B423-358FC9F761EC}">
      <dgm:prSet/>
      <dgm:spPr/>
      <dgm:t>
        <a:bodyPr/>
        <a:lstStyle/>
        <a:p>
          <a:endParaRPr lang="zh-TW" altLang="en-US"/>
        </a:p>
      </dgm:t>
    </dgm:pt>
    <dgm:pt modelId="{67C0F5BB-44AD-48B7-BE18-45A91FAF23D8}">
      <dgm:prSet phldrT="[文字]"/>
      <dgm:spPr/>
      <dgm:t>
        <a:bodyPr/>
        <a:lstStyle/>
        <a:p>
          <a:r>
            <a:rPr lang="zh-TW" altLang="en-US" dirty="0" smtClean="0"/>
            <a:t>銷單</a:t>
          </a:r>
          <a:endParaRPr lang="zh-TW" altLang="en-US" dirty="0"/>
        </a:p>
      </dgm:t>
    </dgm:pt>
    <dgm:pt modelId="{7DF7E2A0-578D-4FB0-9A1F-5CC9F364E28C}" type="parTrans" cxnId="{5F017DE6-C1AD-4C9D-AC9C-4784295930BE}">
      <dgm:prSet/>
      <dgm:spPr/>
      <dgm:t>
        <a:bodyPr/>
        <a:lstStyle/>
        <a:p>
          <a:endParaRPr lang="zh-TW" altLang="en-US"/>
        </a:p>
      </dgm:t>
    </dgm:pt>
    <dgm:pt modelId="{A8C2C16E-1D6F-476F-B940-6C548B0D740A}" type="sibTrans" cxnId="{5F017DE6-C1AD-4C9D-AC9C-4784295930BE}">
      <dgm:prSet/>
      <dgm:spPr/>
      <dgm:t>
        <a:bodyPr/>
        <a:lstStyle/>
        <a:p>
          <a:endParaRPr lang="zh-TW" altLang="en-US"/>
        </a:p>
      </dgm:t>
    </dgm:pt>
    <dgm:pt modelId="{A3883F43-8517-4637-98FA-9F9195767FD2}" type="pres">
      <dgm:prSet presAssocID="{832D93F0-86ED-46F6-8AB6-95455E730447}" presName="Name0" presStyleCnt="0">
        <dgm:presLayoutVars>
          <dgm:dir/>
          <dgm:resizeHandles val="exact"/>
        </dgm:presLayoutVars>
      </dgm:prSet>
      <dgm:spPr/>
    </dgm:pt>
    <dgm:pt modelId="{15534210-FBA7-4F9F-957A-58EE4A6AA231}" type="pres">
      <dgm:prSet presAssocID="{E39A1446-47FD-47EE-B1B7-9CC366169C8A}" presName="node" presStyleLbl="node1" presStyleIdx="0" presStyleCnt="3">
        <dgm:presLayoutVars>
          <dgm:bulletEnabled val="1"/>
        </dgm:presLayoutVars>
      </dgm:prSet>
      <dgm:spPr/>
    </dgm:pt>
    <dgm:pt modelId="{DF29C346-B441-41C4-BD36-52937BDFF9E5}" type="pres">
      <dgm:prSet presAssocID="{3B51A7F6-06CD-4C83-BA8E-9D93C751A503}" presName="sibTrans" presStyleLbl="sibTrans2D1" presStyleIdx="0" presStyleCnt="2"/>
      <dgm:spPr/>
    </dgm:pt>
    <dgm:pt modelId="{AE840F44-FB94-4CCD-B8F7-1B3980BCF63F}" type="pres">
      <dgm:prSet presAssocID="{3B51A7F6-06CD-4C83-BA8E-9D93C751A503}" presName="connectorText" presStyleLbl="sibTrans2D1" presStyleIdx="0" presStyleCnt="2"/>
      <dgm:spPr/>
    </dgm:pt>
    <dgm:pt modelId="{05B2A209-3C14-430B-B718-9EFD535AB994}" type="pres">
      <dgm:prSet presAssocID="{EA29003E-8D90-4EDC-BB23-C07094EE8DA0}" presName="node" presStyleLbl="node1" presStyleIdx="1" presStyleCnt="3">
        <dgm:presLayoutVars>
          <dgm:bulletEnabled val="1"/>
        </dgm:presLayoutVars>
      </dgm:prSet>
      <dgm:spPr/>
    </dgm:pt>
    <dgm:pt modelId="{C65BD7CA-B7AC-4692-9F7E-48D9091B0CA3}" type="pres">
      <dgm:prSet presAssocID="{56004C18-C9D3-4E99-BAFC-5DA7EF44E688}" presName="sibTrans" presStyleLbl="sibTrans2D1" presStyleIdx="1" presStyleCnt="2"/>
      <dgm:spPr/>
    </dgm:pt>
    <dgm:pt modelId="{2E757475-94B1-4927-9B83-CF89B2F83DFC}" type="pres">
      <dgm:prSet presAssocID="{56004C18-C9D3-4E99-BAFC-5DA7EF44E688}" presName="connectorText" presStyleLbl="sibTrans2D1" presStyleIdx="1" presStyleCnt="2"/>
      <dgm:spPr/>
    </dgm:pt>
    <dgm:pt modelId="{E9DFB192-FAAF-4B77-B4FE-7EB3EF85C21C}" type="pres">
      <dgm:prSet presAssocID="{67C0F5BB-44AD-48B7-BE18-45A91FAF23D8}" presName="node" presStyleLbl="node1" presStyleIdx="2" presStyleCnt="3">
        <dgm:presLayoutVars>
          <dgm:bulletEnabled val="1"/>
        </dgm:presLayoutVars>
      </dgm:prSet>
      <dgm:spPr/>
    </dgm:pt>
  </dgm:ptLst>
  <dgm:cxnLst>
    <dgm:cxn modelId="{E1B95BB1-4C1B-4D27-AE6D-10E6058F0A81}" type="presOf" srcId="{67C0F5BB-44AD-48B7-BE18-45A91FAF23D8}" destId="{E9DFB192-FAAF-4B77-B4FE-7EB3EF85C21C}" srcOrd="0" destOrd="0" presId="urn:microsoft.com/office/officeart/2005/8/layout/process1"/>
    <dgm:cxn modelId="{722031BA-9BFC-4E86-8718-A4F76C192446}" type="presOf" srcId="{56004C18-C9D3-4E99-BAFC-5DA7EF44E688}" destId="{2E757475-94B1-4927-9B83-CF89B2F83DFC}" srcOrd="1" destOrd="0" presId="urn:microsoft.com/office/officeart/2005/8/layout/process1"/>
    <dgm:cxn modelId="{1214D046-62E2-4830-8B95-2618CED79A81}" type="presOf" srcId="{832D93F0-86ED-46F6-8AB6-95455E730447}" destId="{A3883F43-8517-4637-98FA-9F9195767FD2}" srcOrd="0" destOrd="0" presId="urn:microsoft.com/office/officeart/2005/8/layout/process1"/>
    <dgm:cxn modelId="{149F65C6-CF99-481D-8C04-86384F1391F8}" type="presOf" srcId="{E39A1446-47FD-47EE-B1B7-9CC366169C8A}" destId="{15534210-FBA7-4F9F-957A-58EE4A6AA231}" srcOrd="0" destOrd="0" presId="urn:microsoft.com/office/officeart/2005/8/layout/process1"/>
    <dgm:cxn modelId="{B8E5B1DA-B645-402E-B13E-097A94AEB2A2}" type="presOf" srcId="{3B51A7F6-06CD-4C83-BA8E-9D93C751A503}" destId="{AE840F44-FB94-4CCD-B8F7-1B3980BCF63F}" srcOrd="1" destOrd="0" presId="urn:microsoft.com/office/officeart/2005/8/layout/process1"/>
    <dgm:cxn modelId="{EC82D939-005D-4206-915B-5F0E727846F0}" srcId="{832D93F0-86ED-46F6-8AB6-95455E730447}" destId="{E39A1446-47FD-47EE-B1B7-9CC366169C8A}" srcOrd="0" destOrd="0" parTransId="{4EFFB22B-A9D8-4F30-82B9-167A73F97F31}" sibTransId="{3B51A7F6-06CD-4C83-BA8E-9D93C751A503}"/>
    <dgm:cxn modelId="{45C6FE04-D06D-4626-905A-5F6A69C2E7EC}" type="presOf" srcId="{3B51A7F6-06CD-4C83-BA8E-9D93C751A503}" destId="{DF29C346-B441-41C4-BD36-52937BDFF9E5}" srcOrd="0" destOrd="0" presId="urn:microsoft.com/office/officeart/2005/8/layout/process1"/>
    <dgm:cxn modelId="{73B8988F-314A-4FC9-B423-358FC9F761EC}" srcId="{832D93F0-86ED-46F6-8AB6-95455E730447}" destId="{EA29003E-8D90-4EDC-BB23-C07094EE8DA0}" srcOrd="1" destOrd="0" parTransId="{48EE243D-350C-4846-AB91-BC510B06FC1C}" sibTransId="{56004C18-C9D3-4E99-BAFC-5DA7EF44E688}"/>
    <dgm:cxn modelId="{EAB54BD1-ADEC-4F8F-9756-6B6181C72352}" type="presOf" srcId="{EA29003E-8D90-4EDC-BB23-C07094EE8DA0}" destId="{05B2A209-3C14-430B-B718-9EFD535AB994}" srcOrd="0" destOrd="0" presId="urn:microsoft.com/office/officeart/2005/8/layout/process1"/>
    <dgm:cxn modelId="{5F017DE6-C1AD-4C9D-AC9C-4784295930BE}" srcId="{832D93F0-86ED-46F6-8AB6-95455E730447}" destId="{67C0F5BB-44AD-48B7-BE18-45A91FAF23D8}" srcOrd="2" destOrd="0" parTransId="{7DF7E2A0-578D-4FB0-9A1F-5CC9F364E28C}" sibTransId="{A8C2C16E-1D6F-476F-B940-6C548B0D740A}"/>
    <dgm:cxn modelId="{7F363B17-A169-4438-8851-D2E8096A8707}" type="presOf" srcId="{56004C18-C9D3-4E99-BAFC-5DA7EF44E688}" destId="{C65BD7CA-B7AC-4692-9F7E-48D9091B0CA3}" srcOrd="0" destOrd="0" presId="urn:microsoft.com/office/officeart/2005/8/layout/process1"/>
    <dgm:cxn modelId="{FFD9A251-1F62-4E10-B106-110524442149}" type="presParOf" srcId="{A3883F43-8517-4637-98FA-9F9195767FD2}" destId="{15534210-FBA7-4F9F-957A-58EE4A6AA231}" srcOrd="0" destOrd="0" presId="urn:microsoft.com/office/officeart/2005/8/layout/process1"/>
    <dgm:cxn modelId="{19097809-C0A2-4D10-B23B-38C2567178A1}" type="presParOf" srcId="{A3883F43-8517-4637-98FA-9F9195767FD2}" destId="{DF29C346-B441-41C4-BD36-52937BDFF9E5}" srcOrd="1" destOrd="0" presId="urn:microsoft.com/office/officeart/2005/8/layout/process1"/>
    <dgm:cxn modelId="{1ED283B8-12CF-4690-8F2B-564543819B7A}" type="presParOf" srcId="{DF29C346-B441-41C4-BD36-52937BDFF9E5}" destId="{AE840F44-FB94-4CCD-B8F7-1B3980BCF63F}" srcOrd="0" destOrd="0" presId="urn:microsoft.com/office/officeart/2005/8/layout/process1"/>
    <dgm:cxn modelId="{B6D55E5E-0A79-4406-AB64-A72FF66A9996}" type="presParOf" srcId="{A3883F43-8517-4637-98FA-9F9195767FD2}" destId="{05B2A209-3C14-430B-B718-9EFD535AB994}" srcOrd="2" destOrd="0" presId="urn:microsoft.com/office/officeart/2005/8/layout/process1"/>
    <dgm:cxn modelId="{BD6B4757-2D95-42E4-8B9C-5AED48467DBD}" type="presParOf" srcId="{A3883F43-8517-4637-98FA-9F9195767FD2}" destId="{C65BD7CA-B7AC-4692-9F7E-48D9091B0CA3}" srcOrd="3" destOrd="0" presId="urn:microsoft.com/office/officeart/2005/8/layout/process1"/>
    <dgm:cxn modelId="{25461A01-9CCC-42B9-8524-FB23ED6C8BCA}" type="presParOf" srcId="{C65BD7CA-B7AC-4692-9F7E-48D9091B0CA3}" destId="{2E757475-94B1-4927-9B83-CF89B2F83DFC}" srcOrd="0" destOrd="0" presId="urn:microsoft.com/office/officeart/2005/8/layout/process1"/>
    <dgm:cxn modelId="{80B2FB31-7477-48D7-9DF3-C942821EF656}" type="presParOf" srcId="{A3883F43-8517-4637-98FA-9F9195767FD2}" destId="{E9DFB192-FAAF-4B77-B4FE-7EB3EF85C21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4210-FBA7-4F9F-957A-58EE4A6AA231}">
      <dsp:nvSpPr>
        <dsp:cNvPr id="0" name=""/>
        <dsp:cNvSpPr/>
      </dsp:nvSpPr>
      <dsp:spPr>
        <a:xfrm>
          <a:off x="5337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點單</a:t>
          </a:r>
          <a:endParaRPr lang="zh-TW" altLang="en-US" sz="3900" kern="1200" dirty="0"/>
        </a:p>
      </dsp:txBody>
      <dsp:txXfrm>
        <a:off x="33370" y="745500"/>
        <a:ext cx="1539108" cy="901038"/>
      </dsp:txXfrm>
    </dsp:sp>
    <dsp:sp modelId="{DF29C346-B441-41C4-BD36-52937BDFF9E5}">
      <dsp:nvSpPr>
        <dsp:cNvPr id="0" name=""/>
        <dsp:cNvSpPr/>
      </dsp:nvSpPr>
      <dsp:spPr>
        <a:xfrm>
          <a:off x="1760028" y="998218"/>
          <a:ext cx="338176" cy="395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60028" y="1077339"/>
        <a:ext cx="236723" cy="237361"/>
      </dsp:txXfrm>
    </dsp:sp>
    <dsp:sp modelId="{05B2A209-3C14-430B-B718-9EFD535AB994}">
      <dsp:nvSpPr>
        <dsp:cNvPr id="0" name=""/>
        <dsp:cNvSpPr/>
      </dsp:nvSpPr>
      <dsp:spPr>
        <a:xfrm>
          <a:off x="2238580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結帳</a:t>
          </a:r>
          <a:endParaRPr lang="zh-TW" altLang="en-US" sz="3900" kern="1200" dirty="0"/>
        </a:p>
      </dsp:txBody>
      <dsp:txXfrm>
        <a:off x="2266613" y="745500"/>
        <a:ext cx="1539108" cy="901038"/>
      </dsp:txXfrm>
    </dsp:sp>
    <dsp:sp modelId="{C65BD7CA-B7AC-4692-9F7E-48D9091B0CA3}">
      <dsp:nvSpPr>
        <dsp:cNvPr id="0" name=""/>
        <dsp:cNvSpPr/>
      </dsp:nvSpPr>
      <dsp:spPr>
        <a:xfrm>
          <a:off x="3993272" y="998218"/>
          <a:ext cx="338176" cy="395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3993272" y="1077339"/>
        <a:ext cx="236723" cy="237361"/>
      </dsp:txXfrm>
    </dsp:sp>
    <dsp:sp modelId="{E9DFB192-FAAF-4B77-B4FE-7EB3EF85C21C}">
      <dsp:nvSpPr>
        <dsp:cNvPr id="0" name=""/>
        <dsp:cNvSpPr/>
      </dsp:nvSpPr>
      <dsp:spPr>
        <a:xfrm>
          <a:off x="4471824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銷單</a:t>
          </a:r>
          <a:endParaRPr lang="zh-TW" altLang="en-US" sz="3900" kern="1200" dirty="0"/>
        </a:p>
      </dsp:txBody>
      <dsp:txXfrm>
        <a:off x="4499857" y="745500"/>
        <a:ext cx="1539108" cy="90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4210-FBA7-4F9F-957A-58EE4A6AA231}">
      <dsp:nvSpPr>
        <dsp:cNvPr id="0" name=""/>
        <dsp:cNvSpPr/>
      </dsp:nvSpPr>
      <dsp:spPr>
        <a:xfrm>
          <a:off x="5337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點單</a:t>
          </a:r>
          <a:endParaRPr lang="zh-TW" altLang="en-US" sz="3900" kern="1200" dirty="0"/>
        </a:p>
      </dsp:txBody>
      <dsp:txXfrm>
        <a:off x="33370" y="745500"/>
        <a:ext cx="1539108" cy="901038"/>
      </dsp:txXfrm>
    </dsp:sp>
    <dsp:sp modelId="{DF29C346-B441-41C4-BD36-52937BDFF9E5}">
      <dsp:nvSpPr>
        <dsp:cNvPr id="0" name=""/>
        <dsp:cNvSpPr/>
      </dsp:nvSpPr>
      <dsp:spPr>
        <a:xfrm>
          <a:off x="1760028" y="998218"/>
          <a:ext cx="338176" cy="395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60028" y="1077339"/>
        <a:ext cx="236723" cy="237361"/>
      </dsp:txXfrm>
    </dsp:sp>
    <dsp:sp modelId="{05B2A209-3C14-430B-B718-9EFD535AB994}">
      <dsp:nvSpPr>
        <dsp:cNvPr id="0" name=""/>
        <dsp:cNvSpPr/>
      </dsp:nvSpPr>
      <dsp:spPr>
        <a:xfrm>
          <a:off x="2238580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結帳</a:t>
          </a:r>
          <a:endParaRPr lang="zh-TW" altLang="en-US" sz="3900" kern="1200" dirty="0"/>
        </a:p>
      </dsp:txBody>
      <dsp:txXfrm>
        <a:off x="2266613" y="745500"/>
        <a:ext cx="1539108" cy="901038"/>
      </dsp:txXfrm>
    </dsp:sp>
    <dsp:sp modelId="{C65BD7CA-B7AC-4692-9F7E-48D9091B0CA3}">
      <dsp:nvSpPr>
        <dsp:cNvPr id="0" name=""/>
        <dsp:cNvSpPr/>
      </dsp:nvSpPr>
      <dsp:spPr>
        <a:xfrm>
          <a:off x="3993272" y="998218"/>
          <a:ext cx="338176" cy="395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3993272" y="1077339"/>
        <a:ext cx="236723" cy="237361"/>
      </dsp:txXfrm>
    </dsp:sp>
    <dsp:sp modelId="{E9DFB192-FAAF-4B77-B4FE-7EB3EF85C21C}">
      <dsp:nvSpPr>
        <dsp:cNvPr id="0" name=""/>
        <dsp:cNvSpPr/>
      </dsp:nvSpPr>
      <dsp:spPr>
        <a:xfrm>
          <a:off x="4471824" y="717467"/>
          <a:ext cx="1595174" cy="95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銷單</a:t>
          </a:r>
          <a:endParaRPr lang="zh-TW" altLang="en-US" sz="3900" kern="1200" dirty="0"/>
        </a:p>
      </dsp:txBody>
      <dsp:txXfrm>
        <a:off x="4499857" y="745500"/>
        <a:ext cx="1539108" cy="90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7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2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4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820D-A4FF-45E0-955A-C0CF7AA73ED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7549-427D-4815-94A0-70A2C8783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9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POS</a:t>
            </a:r>
            <a:r>
              <a:rPr lang="zh-TW" altLang="en-US" dirty="0" smtClean="0"/>
              <a:t>點單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647073233"/>
              </p:ext>
            </p:extLst>
          </p:nvPr>
        </p:nvGraphicFramePr>
        <p:xfrm>
          <a:off x="1763688" y="3356992"/>
          <a:ext cx="607233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1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細項說明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TW" altLang="en-US" sz="2800" dirty="0">
                <a:solidFill>
                  <a:schemeClr val="tx1"/>
                </a:solidFill>
              </a:rPr>
              <a:t>點餐主畫面：下面簡稱</a:t>
            </a:r>
            <a:r>
              <a:rPr lang="en-US" altLang="zh-TW" sz="2800" dirty="0" smtClean="0">
                <a:solidFill>
                  <a:schemeClr val="tx1"/>
                </a:solidFill>
              </a:rPr>
              <a:t>A</a:t>
            </a:r>
            <a:r>
              <a:rPr lang="zh-TW" altLang="en-US" sz="2800" dirty="0" smtClean="0">
                <a:solidFill>
                  <a:schemeClr val="tx1"/>
                </a:solidFill>
              </a:rPr>
              <a:t>介面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TW" sz="2800" dirty="0" smtClean="0">
                <a:solidFill>
                  <a:schemeClr val="tx1"/>
                </a:solidFill>
              </a:rPr>
              <a:t>A</a:t>
            </a:r>
            <a:r>
              <a:rPr lang="zh-TW" altLang="en-US" sz="2800" dirty="0" smtClean="0">
                <a:solidFill>
                  <a:schemeClr val="tx1"/>
                </a:solidFill>
              </a:rPr>
              <a:t>介面右：菜單分頁，下面簡稱</a:t>
            </a:r>
            <a:r>
              <a:rPr lang="en-US" altLang="zh-TW" sz="2800" dirty="0" smtClean="0">
                <a:solidFill>
                  <a:schemeClr val="tx1"/>
                </a:solidFill>
              </a:rPr>
              <a:t>A-R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TW" sz="2800" dirty="0" smtClean="0">
                <a:solidFill>
                  <a:schemeClr val="tx1"/>
                </a:solidFill>
              </a:rPr>
              <a:t>A</a:t>
            </a:r>
            <a:r>
              <a:rPr lang="zh-TW" altLang="en-US" sz="2800" dirty="0" smtClean="0">
                <a:solidFill>
                  <a:schemeClr val="tx1"/>
                </a:solidFill>
              </a:rPr>
              <a:t>介面左：點單分頁，下面簡稱</a:t>
            </a:r>
            <a:r>
              <a:rPr lang="en-US" altLang="zh-TW" sz="2800" dirty="0" smtClean="0">
                <a:solidFill>
                  <a:schemeClr val="tx1"/>
                </a:solidFill>
              </a:rPr>
              <a:t>A-L</a:t>
            </a:r>
          </a:p>
          <a:p>
            <a:pPr algn="l"/>
            <a:endParaRPr lang="en-US" altLang="zh-TW" sz="2800" dirty="0">
              <a:solidFill>
                <a:schemeClr val="tx1"/>
              </a:solidFill>
            </a:endParaRPr>
          </a:p>
          <a:p>
            <a:pPr algn="l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31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352928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一、點擊</a:t>
            </a:r>
            <a:r>
              <a:rPr lang="en-US" altLang="zh-TW" dirty="0" smtClean="0">
                <a:solidFill>
                  <a:schemeClr val="tx1"/>
                </a:solidFill>
              </a:rPr>
              <a:t>A-R</a:t>
            </a:r>
            <a:r>
              <a:rPr lang="zh-TW" altLang="en-US" dirty="0" smtClean="0">
                <a:solidFill>
                  <a:schemeClr val="tx1"/>
                </a:solidFill>
              </a:rPr>
              <a:t>項目，傳送菜單</a:t>
            </a:r>
            <a:r>
              <a:rPr lang="en-US" altLang="zh-TW" dirty="0" smtClean="0">
                <a:solidFill>
                  <a:schemeClr val="tx1"/>
                </a:solidFill>
              </a:rPr>
              <a:t>UID</a:t>
            </a:r>
            <a:r>
              <a:rPr lang="zh-TW" altLang="en-US" dirty="0" smtClean="0">
                <a:solidFill>
                  <a:schemeClr val="tx1"/>
                </a:solidFill>
              </a:rPr>
              <a:t>到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835668927"/>
              </p:ext>
            </p:extLst>
          </p:nvPr>
        </p:nvGraphicFramePr>
        <p:xfrm>
          <a:off x="1763688" y="-619224"/>
          <a:ext cx="607233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POS點單 基本流程</vt:lpstr>
      <vt:lpstr>細項說明</vt:lpstr>
      <vt:lpstr>PowerPoint 簡報</vt:lpstr>
    </vt:vector>
  </TitlesOfParts>
  <Company>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POS點單 基本流程</dc:title>
  <dc:creator>11</dc:creator>
  <cp:lastModifiedBy>11</cp:lastModifiedBy>
  <cp:revision>4</cp:revision>
  <dcterms:created xsi:type="dcterms:W3CDTF">2017-07-03T04:14:11Z</dcterms:created>
  <dcterms:modified xsi:type="dcterms:W3CDTF">2017-07-03T04:29:20Z</dcterms:modified>
</cp:coreProperties>
</file>