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36576000" cx="27432000"/>
  <p:notesSz cx="6858000" cy="9144000"/>
  <p:embeddedFontLst>
    <p:embeddedFont>
      <p:font typeface="Oswald"/>
      <p:regular r:id="rId8"/>
      <p:bold r:id="rId9"/>
    </p:embeddedFont>
    <p:embeddedFont>
      <p:font typeface="Open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opher Kornosk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bold.fntdata"/><Relationship Id="rId10" Type="http://schemas.openxmlformats.org/officeDocument/2006/relationships/font" Target="fonts/OpenSans-regular.fntdata"/><Relationship Id="rId13" Type="http://schemas.openxmlformats.org/officeDocument/2006/relationships/font" Target="fonts/OpenSans-boldItalic.fntdata"/><Relationship Id="rId12"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Oswald-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3T17:44:39.735">
    <p:pos x="1675" y="15835"/>
    <p:text>I forgot how we fixed/solved this issue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935125" y="5294756"/>
            <a:ext cx="25561800" cy="145962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22700"/>
              <a:buNone/>
              <a:defRPr sz="22700"/>
            </a:lvl1pPr>
            <a:lvl2pPr lvl="1" algn="ctr">
              <a:spcBef>
                <a:spcPts val="0"/>
              </a:spcBef>
              <a:spcAft>
                <a:spcPts val="0"/>
              </a:spcAft>
              <a:buSzPts val="22700"/>
              <a:buNone/>
              <a:defRPr sz="22700"/>
            </a:lvl2pPr>
            <a:lvl3pPr lvl="2" algn="ctr">
              <a:spcBef>
                <a:spcPts val="0"/>
              </a:spcBef>
              <a:spcAft>
                <a:spcPts val="0"/>
              </a:spcAft>
              <a:buSzPts val="22700"/>
              <a:buNone/>
              <a:defRPr sz="22700"/>
            </a:lvl3pPr>
            <a:lvl4pPr lvl="3" algn="ctr">
              <a:spcBef>
                <a:spcPts val="0"/>
              </a:spcBef>
              <a:spcAft>
                <a:spcPts val="0"/>
              </a:spcAft>
              <a:buSzPts val="22700"/>
              <a:buNone/>
              <a:defRPr sz="22700"/>
            </a:lvl4pPr>
            <a:lvl5pPr lvl="4" algn="ctr">
              <a:spcBef>
                <a:spcPts val="0"/>
              </a:spcBef>
              <a:spcAft>
                <a:spcPts val="0"/>
              </a:spcAft>
              <a:buSzPts val="22700"/>
              <a:buNone/>
              <a:defRPr sz="22700"/>
            </a:lvl5pPr>
            <a:lvl6pPr lvl="5" algn="ctr">
              <a:spcBef>
                <a:spcPts val="0"/>
              </a:spcBef>
              <a:spcAft>
                <a:spcPts val="0"/>
              </a:spcAft>
              <a:buSzPts val="22700"/>
              <a:buNone/>
              <a:defRPr sz="22700"/>
            </a:lvl6pPr>
            <a:lvl7pPr lvl="6" algn="ctr">
              <a:spcBef>
                <a:spcPts val="0"/>
              </a:spcBef>
              <a:spcAft>
                <a:spcPts val="0"/>
              </a:spcAft>
              <a:buSzPts val="22700"/>
              <a:buNone/>
              <a:defRPr sz="22700"/>
            </a:lvl7pPr>
            <a:lvl8pPr lvl="7" algn="ctr">
              <a:spcBef>
                <a:spcPts val="0"/>
              </a:spcBef>
              <a:spcAft>
                <a:spcPts val="0"/>
              </a:spcAft>
              <a:buSzPts val="22700"/>
              <a:buNone/>
              <a:defRPr sz="22700"/>
            </a:lvl8pPr>
            <a:lvl9pPr lvl="8" algn="ctr">
              <a:spcBef>
                <a:spcPts val="0"/>
              </a:spcBef>
              <a:spcAft>
                <a:spcPts val="0"/>
              </a:spcAft>
              <a:buSzPts val="22700"/>
              <a:buNone/>
              <a:defRPr sz="22700"/>
            </a:lvl9pPr>
          </a:lstStyle>
          <a:p/>
        </p:txBody>
      </p:sp>
      <p:sp>
        <p:nvSpPr>
          <p:cNvPr id="12" name="Google Shape;12;p2"/>
          <p:cNvSpPr txBox="1"/>
          <p:nvPr>
            <p:ph idx="1" type="subTitle"/>
          </p:nvPr>
        </p:nvSpPr>
        <p:spPr>
          <a:xfrm>
            <a:off x="935100" y="20153778"/>
            <a:ext cx="25561800" cy="5636400"/>
          </a:xfrm>
          <a:prstGeom prst="rect">
            <a:avLst/>
          </a:prstGeom>
        </p:spPr>
        <p:txBody>
          <a:bodyPr anchorCtr="0" anchor="t" bIns="399550" lIns="399550" spcFirstLastPara="1" rIns="399550" wrap="square" tIns="399550">
            <a:normAutofit/>
          </a:bodyPr>
          <a:lstStyle>
            <a:lvl1pPr lvl="0" algn="ctr">
              <a:lnSpc>
                <a:spcPct val="100000"/>
              </a:lnSpc>
              <a:spcBef>
                <a:spcPts val="0"/>
              </a:spcBef>
              <a:spcAft>
                <a:spcPts val="0"/>
              </a:spcAft>
              <a:buSzPts val="12200"/>
              <a:buNone/>
              <a:defRPr sz="12200"/>
            </a:lvl1pPr>
            <a:lvl2pPr lvl="1" algn="ctr">
              <a:lnSpc>
                <a:spcPct val="100000"/>
              </a:lnSpc>
              <a:spcBef>
                <a:spcPts val="0"/>
              </a:spcBef>
              <a:spcAft>
                <a:spcPts val="0"/>
              </a:spcAft>
              <a:buSzPts val="12200"/>
              <a:buNone/>
              <a:defRPr sz="12200"/>
            </a:lvl2pPr>
            <a:lvl3pPr lvl="2" algn="ctr">
              <a:lnSpc>
                <a:spcPct val="100000"/>
              </a:lnSpc>
              <a:spcBef>
                <a:spcPts val="0"/>
              </a:spcBef>
              <a:spcAft>
                <a:spcPts val="0"/>
              </a:spcAft>
              <a:buSzPts val="12200"/>
              <a:buNone/>
              <a:defRPr sz="12200"/>
            </a:lvl3pPr>
            <a:lvl4pPr lvl="3" algn="ctr">
              <a:lnSpc>
                <a:spcPct val="100000"/>
              </a:lnSpc>
              <a:spcBef>
                <a:spcPts val="0"/>
              </a:spcBef>
              <a:spcAft>
                <a:spcPts val="0"/>
              </a:spcAft>
              <a:buSzPts val="12200"/>
              <a:buNone/>
              <a:defRPr sz="12200"/>
            </a:lvl4pPr>
            <a:lvl5pPr lvl="4" algn="ctr">
              <a:lnSpc>
                <a:spcPct val="100000"/>
              </a:lnSpc>
              <a:spcBef>
                <a:spcPts val="0"/>
              </a:spcBef>
              <a:spcAft>
                <a:spcPts val="0"/>
              </a:spcAft>
              <a:buSzPts val="12200"/>
              <a:buNone/>
              <a:defRPr sz="12200"/>
            </a:lvl5pPr>
            <a:lvl6pPr lvl="5" algn="ctr">
              <a:lnSpc>
                <a:spcPct val="100000"/>
              </a:lnSpc>
              <a:spcBef>
                <a:spcPts val="0"/>
              </a:spcBef>
              <a:spcAft>
                <a:spcPts val="0"/>
              </a:spcAft>
              <a:buSzPts val="12200"/>
              <a:buNone/>
              <a:defRPr sz="12200"/>
            </a:lvl6pPr>
            <a:lvl7pPr lvl="6" algn="ctr">
              <a:lnSpc>
                <a:spcPct val="100000"/>
              </a:lnSpc>
              <a:spcBef>
                <a:spcPts val="0"/>
              </a:spcBef>
              <a:spcAft>
                <a:spcPts val="0"/>
              </a:spcAft>
              <a:buSzPts val="12200"/>
              <a:buNone/>
              <a:defRPr sz="12200"/>
            </a:lvl7pPr>
            <a:lvl8pPr lvl="7" algn="ctr">
              <a:lnSpc>
                <a:spcPct val="100000"/>
              </a:lnSpc>
              <a:spcBef>
                <a:spcPts val="0"/>
              </a:spcBef>
              <a:spcAft>
                <a:spcPts val="0"/>
              </a:spcAft>
              <a:buSzPts val="12200"/>
              <a:buNone/>
              <a:defRPr sz="12200"/>
            </a:lvl8pPr>
            <a:lvl9pPr lvl="8" algn="ctr">
              <a:lnSpc>
                <a:spcPct val="100000"/>
              </a:lnSpc>
              <a:spcBef>
                <a:spcPts val="0"/>
              </a:spcBef>
              <a:spcAft>
                <a:spcPts val="0"/>
              </a:spcAft>
              <a:buSzPts val="12200"/>
              <a:buNone/>
              <a:defRPr sz="12200"/>
            </a:lvl9pPr>
          </a:lstStyle>
          <a:p/>
        </p:txBody>
      </p:sp>
      <p:sp>
        <p:nvSpPr>
          <p:cNvPr id="13" name="Google Shape;13;p2"/>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935100" y="7865778"/>
            <a:ext cx="25561800" cy="139626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52400"/>
              <a:buNone/>
              <a:defRPr sz="52400"/>
            </a:lvl1pPr>
            <a:lvl2pPr lvl="1" algn="ctr">
              <a:spcBef>
                <a:spcPts val="0"/>
              </a:spcBef>
              <a:spcAft>
                <a:spcPts val="0"/>
              </a:spcAft>
              <a:buSzPts val="52400"/>
              <a:buNone/>
              <a:defRPr sz="52400"/>
            </a:lvl2pPr>
            <a:lvl3pPr lvl="2" algn="ctr">
              <a:spcBef>
                <a:spcPts val="0"/>
              </a:spcBef>
              <a:spcAft>
                <a:spcPts val="0"/>
              </a:spcAft>
              <a:buSzPts val="52400"/>
              <a:buNone/>
              <a:defRPr sz="52400"/>
            </a:lvl3pPr>
            <a:lvl4pPr lvl="3" algn="ctr">
              <a:spcBef>
                <a:spcPts val="0"/>
              </a:spcBef>
              <a:spcAft>
                <a:spcPts val="0"/>
              </a:spcAft>
              <a:buSzPts val="52400"/>
              <a:buNone/>
              <a:defRPr sz="52400"/>
            </a:lvl4pPr>
            <a:lvl5pPr lvl="4" algn="ctr">
              <a:spcBef>
                <a:spcPts val="0"/>
              </a:spcBef>
              <a:spcAft>
                <a:spcPts val="0"/>
              </a:spcAft>
              <a:buSzPts val="52400"/>
              <a:buNone/>
              <a:defRPr sz="52400"/>
            </a:lvl5pPr>
            <a:lvl6pPr lvl="5" algn="ctr">
              <a:spcBef>
                <a:spcPts val="0"/>
              </a:spcBef>
              <a:spcAft>
                <a:spcPts val="0"/>
              </a:spcAft>
              <a:buSzPts val="52400"/>
              <a:buNone/>
              <a:defRPr sz="52400"/>
            </a:lvl6pPr>
            <a:lvl7pPr lvl="6" algn="ctr">
              <a:spcBef>
                <a:spcPts val="0"/>
              </a:spcBef>
              <a:spcAft>
                <a:spcPts val="0"/>
              </a:spcAft>
              <a:buSzPts val="52400"/>
              <a:buNone/>
              <a:defRPr sz="52400"/>
            </a:lvl7pPr>
            <a:lvl8pPr lvl="7" algn="ctr">
              <a:spcBef>
                <a:spcPts val="0"/>
              </a:spcBef>
              <a:spcAft>
                <a:spcPts val="0"/>
              </a:spcAft>
              <a:buSzPts val="52400"/>
              <a:buNone/>
              <a:defRPr sz="52400"/>
            </a:lvl8pPr>
            <a:lvl9pPr lvl="8" algn="ctr">
              <a:spcBef>
                <a:spcPts val="0"/>
              </a:spcBef>
              <a:spcAft>
                <a:spcPts val="0"/>
              </a:spcAft>
              <a:buSzPts val="52400"/>
              <a:buNone/>
              <a:defRPr sz="52400"/>
            </a:lvl9pPr>
          </a:lstStyle>
          <a:p>
            <a:r>
              <a:t>xx%</a:t>
            </a:r>
          </a:p>
        </p:txBody>
      </p:sp>
      <p:sp>
        <p:nvSpPr>
          <p:cNvPr id="47" name="Google Shape;47;p11"/>
          <p:cNvSpPr txBox="1"/>
          <p:nvPr>
            <p:ph idx="1" type="body"/>
          </p:nvPr>
        </p:nvSpPr>
        <p:spPr>
          <a:xfrm>
            <a:off x="935100" y="22415822"/>
            <a:ext cx="25561800" cy="9250200"/>
          </a:xfrm>
          <a:prstGeom prst="rect">
            <a:avLst/>
          </a:prstGeom>
        </p:spPr>
        <p:txBody>
          <a:bodyPr anchorCtr="0" anchor="t" bIns="399550" lIns="399550" spcFirstLastPara="1" rIns="399550" wrap="square" tIns="399550">
            <a:normAutofit/>
          </a:bodyPr>
          <a:lstStyle>
            <a:lvl1pPr indent="-730250" lvl="0" marL="457200" algn="ctr">
              <a:spcBef>
                <a:spcPts val="0"/>
              </a:spcBef>
              <a:spcAft>
                <a:spcPts val="0"/>
              </a:spcAft>
              <a:buSzPts val="7900"/>
              <a:buChar char="●"/>
              <a:defRPr/>
            </a:lvl1pPr>
            <a:lvl2pPr indent="-615950" lvl="1" marL="914400" algn="ctr">
              <a:spcBef>
                <a:spcPts val="0"/>
              </a:spcBef>
              <a:spcAft>
                <a:spcPts val="0"/>
              </a:spcAft>
              <a:buSzPts val="6100"/>
              <a:buChar char="○"/>
              <a:defRPr/>
            </a:lvl2pPr>
            <a:lvl3pPr indent="-615950" lvl="2" marL="1371600" algn="ctr">
              <a:spcBef>
                <a:spcPts val="0"/>
              </a:spcBef>
              <a:spcAft>
                <a:spcPts val="0"/>
              </a:spcAft>
              <a:buSzPts val="6100"/>
              <a:buChar char="■"/>
              <a:defRPr/>
            </a:lvl3pPr>
            <a:lvl4pPr indent="-615950" lvl="3" marL="1828800" algn="ctr">
              <a:spcBef>
                <a:spcPts val="0"/>
              </a:spcBef>
              <a:spcAft>
                <a:spcPts val="0"/>
              </a:spcAft>
              <a:buSzPts val="6100"/>
              <a:buChar char="●"/>
              <a:defRPr/>
            </a:lvl4pPr>
            <a:lvl5pPr indent="-615950" lvl="4" marL="2286000" algn="ctr">
              <a:spcBef>
                <a:spcPts val="0"/>
              </a:spcBef>
              <a:spcAft>
                <a:spcPts val="0"/>
              </a:spcAft>
              <a:buSzPts val="6100"/>
              <a:buChar char="○"/>
              <a:defRPr/>
            </a:lvl5pPr>
            <a:lvl6pPr indent="-615950" lvl="5" marL="2743200" algn="ctr">
              <a:spcBef>
                <a:spcPts val="0"/>
              </a:spcBef>
              <a:spcAft>
                <a:spcPts val="0"/>
              </a:spcAft>
              <a:buSzPts val="6100"/>
              <a:buChar char="■"/>
              <a:defRPr/>
            </a:lvl6pPr>
            <a:lvl7pPr indent="-615950" lvl="6" marL="3200400" algn="ctr">
              <a:spcBef>
                <a:spcPts val="0"/>
              </a:spcBef>
              <a:spcAft>
                <a:spcPts val="0"/>
              </a:spcAft>
              <a:buSzPts val="6100"/>
              <a:buChar char="●"/>
              <a:defRPr/>
            </a:lvl7pPr>
            <a:lvl8pPr indent="-615950" lvl="7" marL="3657600" algn="ctr">
              <a:spcBef>
                <a:spcPts val="0"/>
              </a:spcBef>
              <a:spcAft>
                <a:spcPts val="0"/>
              </a:spcAft>
              <a:buSzPts val="6100"/>
              <a:buChar char="○"/>
              <a:defRPr/>
            </a:lvl8pPr>
            <a:lvl9pPr indent="-615950" lvl="8" marL="4114800" algn="ctr">
              <a:spcBef>
                <a:spcPts val="0"/>
              </a:spcBef>
              <a:spcAft>
                <a:spcPts val="0"/>
              </a:spcAft>
              <a:buSzPts val="6100"/>
              <a:buChar char="■"/>
              <a:defRPr/>
            </a:lvl9pPr>
          </a:lstStyle>
          <a:p/>
        </p:txBody>
      </p:sp>
      <p:sp>
        <p:nvSpPr>
          <p:cNvPr id="48" name="Google Shape;48;p11"/>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935100" y="15294933"/>
            <a:ext cx="25561800" cy="5986200"/>
          </a:xfrm>
          <a:prstGeom prst="rect">
            <a:avLst/>
          </a:prstGeom>
        </p:spPr>
        <p:txBody>
          <a:bodyPr anchorCtr="0" anchor="ctr" bIns="399550" lIns="399550" spcFirstLastPara="1" rIns="399550" wrap="square" tIns="39955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16" name="Google Shape;16;p3"/>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19" name="Google Shape;19;p4"/>
          <p:cNvSpPr txBox="1"/>
          <p:nvPr>
            <p:ph idx="1" type="body"/>
          </p:nvPr>
        </p:nvSpPr>
        <p:spPr>
          <a:xfrm>
            <a:off x="935100" y="8195378"/>
            <a:ext cx="25561800" cy="24294300"/>
          </a:xfrm>
          <a:prstGeom prst="rect">
            <a:avLst/>
          </a:prstGeom>
        </p:spPr>
        <p:txBody>
          <a:bodyPr anchorCtr="0" anchor="t" bIns="399550" lIns="399550" spcFirstLastPara="1" rIns="399550" wrap="square" tIns="399550">
            <a:normAutofit/>
          </a:bodyPr>
          <a:lstStyle>
            <a:lvl1pPr indent="-730250" lvl="0" marL="457200">
              <a:spcBef>
                <a:spcPts val="0"/>
              </a:spcBef>
              <a:spcAft>
                <a:spcPts val="0"/>
              </a:spcAft>
              <a:buSzPts val="7900"/>
              <a:buChar char="●"/>
              <a:defRPr/>
            </a:lvl1pPr>
            <a:lvl2pPr indent="-615950" lvl="1" marL="914400">
              <a:spcBef>
                <a:spcPts val="0"/>
              </a:spcBef>
              <a:spcAft>
                <a:spcPts val="0"/>
              </a:spcAft>
              <a:buSzPts val="6100"/>
              <a:buChar char="○"/>
              <a:defRPr/>
            </a:lvl2pPr>
            <a:lvl3pPr indent="-615950" lvl="2" marL="1371600">
              <a:spcBef>
                <a:spcPts val="0"/>
              </a:spcBef>
              <a:spcAft>
                <a:spcPts val="0"/>
              </a:spcAft>
              <a:buSzPts val="6100"/>
              <a:buChar char="■"/>
              <a:defRPr/>
            </a:lvl3pPr>
            <a:lvl4pPr indent="-615950" lvl="3" marL="1828800">
              <a:spcBef>
                <a:spcPts val="0"/>
              </a:spcBef>
              <a:spcAft>
                <a:spcPts val="0"/>
              </a:spcAft>
              <a:buSzPts val="6100"/>
              <a:buChar char="●"/>
              <a:defRPr/>
            </a:lvl4pPr>
            <a:lvl5pPr indent="-615950" lvl="4" marL="2286000">
              <a:spcBef>
                <a:spcPts val="0"/>
              </a:spcBef>
              <a:spcAft>
                <a:spcPts val="0"/>
              </a:spcAft>
              <a:buSzPts val="6100"/>
              <a:buChar char="○"/>
              <a:defRPr/>
            </a:lvl5pPr>
            <a:lvl6pPr indent="-615950" lvl="5" marL="2743200">
              <a:spcBef>
                <a:spcPts val="0"/>
              </a:spcBef>
              <a:spcAft>
                <a:spcPts val="0"/>
              </a:spcAft>
              <a:buSzPts val="6100"/>
              <a:buChar char="■"/>
              <a:defRPr/>
            </a:lvl6pPr>
            <a:lvl7pPr indent="-615950" lvl="6" marL="3200400">
              <a:spcBef>
                <a:spcPts val="0"/>
              </a:spcBef>
              <a:spcAft>
                <a:spcPts val="0"/>
              </a:spcAft>
              <a:buSzPts val="6100"/>
              <a:buChar char="●"/>
              <a:defRPr/>
            </a:lvl7pPr>
            <a:lvl8pPr indent="-615950" lvl="7" marL="3657600">
              <a:spcBef>
                <a:spcPts val="0"/>
              </a:spcBef>
              <a:spcAft>
                <a:spcPts val="0"/>
              </a:spcAft>
              <a:buSzPts val="6100"/>
              <a:buChar char="○"/>
              <a:defRPr/>
            </a:lvl8pPr>
            <a:lvl9pPr indent="-615950" lvl="8" marL="4114800">
              <a:spcBef>
                <a:spcPts val="0"/>
              </a:spcBef>
              <a:spcAft>
                <a:spcPts val="0"/>
              </a:spcAft>
              <a:buSzPts val="6100"/>
              <a:buChar char="■"/>
              <a:defRPr/>
            </a:lvl9pPr>
          </a:lstStyle>
          <a:p/>
        </p:txBody>
      </p:sp>
      <p:sp>
        <p:nvSpPr>
          <p:cNvPr id="20" name="Google Shape;20;p4"/>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23" name="Google Shape;23;p5"/>
          <p:cNvSpPr txBox="1"/>
          <p:nvPr>
            <p:ph idx="1" type="body"/>
          </p:nvPr>
        </p:nvSpPr>
        <p:spPr>
          <a:xfrm>
            <a:off x="935100" y="8195378"/>
            <a:ext cx="11999700" cy="24294300"/>
          </a:xfrm>
          <a:prstGeom prst="rect">
            <a:avLst/>
          </a:prstGeom>
        </p:spPr>
        <p:txBody>
          <a:bodyPr anchorCtr="0" anchor="t" bIns="399550" lIns="399550" spcFirstLastPara="1" rIns="399550" wrap="square" tIns="399550">
            <a:normAutofit/>
          </a:bodyPr>
          <a:lstStyle>
            <a:lvl1pPr indent="-615950" lvl="0" marL="457200">
              <a:spcBef>
                <a:spcPts val="0"/>
              </a:spcBef>
              <a:spcAft>
                <a:spcPts val="0"/>
              </a:spcAft>
              <a:buSzPts val="6100"/>
              <a:buChar char="●"/>
              <a:defRPr sz="61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2" type="body"/>
          </p:nvPr>
        </p:nvSpPr>
        <p:spPr>
          <a:xfrm>
            <a:off x="14497200" y="8195378"/>
            <a:ext cx="11999700" cy="24294300"/>
          </a:xfrm>
          <a:prstGeom prst="rect">
            <a:avLst/>
          </a:prstGeom>
        </p:spPr>
        <p:txBody>
          <a:bodyPr anchorCtr="0" anchor="t" bIns="399550" lIns="399550" spcFirstLastPara="1" rIns="399550" wrap="square" tIns="399550">
            <a:normAutofit/>
          </a:bodyPr>
          <a:lstStyle>
            <a:lvl1pPr indent="-615950" lvl="0" marL="457200">
              <a:spcBef>
                <a:spcPts val="0"/>
              </a:spcBef>
              <a:spcAft>
                <a:spcPts val="0"/>
              </a:spcAft>
              <a:buSzPts val="6100"/>
              <a:buChar char="●"/>
              <a:defRPr sz="61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5" name="Google Shape;25;p5"/>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28" name="Google Shape;28;p6"/>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935100" y="3950933"/>
            <a:ext cx="8424000" cy="5373900"/>
          </a:xfrm>
          <a:prstGeom prst="rect">
            <a:avLst/>
          </a:prstGeom>
        </p:spPr>
        <p:txBody>
          <a:bodyPr anchorCtr="0" anchor="b" bIns="399550" lIns="399550" spcFirstLastPara="1" rIns="399550" wrap="square" tIns="399550">
            <a:normAutofit/>
          </a:bodyPr>
          <a:lstStyle>
            <a:lvl1pPr lvl="0">
              <a:spcBef>
                <a:spcPts val="0"/>
              </a:spcBef>
              <a:spcAft>
                <a:spcPts val="0"/>
              </a:spcAft>
              <a:buSzPts val="10500"/>
              <a:buNone/>
              <a:defRPr sz="10500"/>
            </a:lvl1pPr>
            <a:lvl2pPr lvl="1">
              <a:spcBef>
                <a:spcPts val="0"/>
              </a:spcBef>
              <a:spcAft>
                <a:spcPts val="0"/>
              </a:spcAft>
              <a:buSzPts val="10500"/>
              <a:buNone/>
              <a:defRPr sz="10500"/>
            </a:lvl2pPr>
            <a:lvl3pPr lvl="2">
              <a:spcBef>
                <a:spcPts val="0"/>
              </a:spcBef>
              <a:spcAft>
                <a:spcPts val="0"/>
              </a:spcAft>
              <a:buSzPts val="10500"/>
              <a:buNone/>
              <a:defRPr sz="10500"/>
            </a:lvl3pPr>
            <a:lvl4pPr lvl="3">
              <a:spcBef>
                <a:spcPts val="0"/>
              </a:spcBef>
              <a:spcAft>
                <a:spcPts val="0"/>
              </a:spcAft>
              <a:buSzPts val="10500"/>
              <a:buNone/>
              <a:defRPr sz="10500"/>
            </a:lvl4pPr>
            <a:lvl5pPr lvl="4">
              <a:spcBef>
                <a:spcPts val="0"/>
              </a:spcBef>
              <a:spcAft>
                <a:spcPts val="0"/>
              </a:spcAft>
              <a:buSzPts val="10500"/>
              <a:buNone/>
              <a:defRPr sz="10500"/>
            </a:lvl5pPr>
            <a:lvl6pPr lvl="5">
              <a:spcBef>
                <a:spcPts val="0"/>
              </a:spcBef>
              <a:spcAft>
                <a:spcPts val="0"/>
              </a:spcAft>
              <a:buSzPts val="10500"/>
              <a:buNone/>
              <a:defRPr sz="10500"/>
            </a:lvl6pPr>
            <a:lvl7pPr lvl="6">
              <a:spcBef>
                <a:spcPts val="0"/>
              </a:spcBef>
              <a:spcAft>
                <a:spcPts val="0"/>
              </a:spcAft>
              <a:buSzPts val="10500"/>
              <a:buNone/>
              <a:defRPr sz="10500"/>
            </a:lvl7pPr>
            <a:lvl8pPr lvl="7">
              <a:spcBef>
                <a:spcPts val="0"/>
              </a:spcBef>
              <a:spcAft>
                <a:spcPts val="0"/>
              </a:spcAft>
              <a:buSzPts val="10500"/>
              <a:buNone/>
              <a:defRPr sz="10500"/>
            </a:lvl8pPr>
            <a:lvl9pPr lvl="8">
              <a:spcBef>
                <a:spcPts val="0"/>
              </a:spcBef>
              <a:spcAft>
                <a:spcPts val="0"/>
              </a:spcAft>
              <a:buSzPts val="10500"/>
              <a:buNone/>
              <a:defRPr sz="10500"/>
            </a:lvl9pPr>
          </a:lstStyle>
          <a:p/>
        </p:txBody>
      </p:sp>
      <p:sp>
        <p:nvSpPr>
          <p:cNvPr id="31" name="Google Shape;31;p7"/>
          <p:cNvSpPr txBox="1"/>
          <p:nvPr>
            <p:ph idx="1" type="body"/>
          </p:nvPr>
        </p:nvSpPr>
        <p:spPr>
          <a:xfrm>
            <a:off x="935100" y="9881600"/>
            <a:ext cx="8424000" cy="22609200"/>
          </a:xfrm>
          <a:prstGeom prst="rect">
            <a:avLst/>
          </a:prstGeom>
        </p:spPr>
        <p:txBody>
          <a:bodyPr anchorCtr="0" anchor="t" bIns="399550" lIns="399550" spcFirstLastPara="1" rIns="399550" wrap="square" tIns="3995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2" name="Google Shape;32;p7"/>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1470750" y="3201067"/>
            <a:ext cx="19103400" cy="29090100"/>
          </a:xfrm>
          <a:prstGeom prst="rect">
            <a:avLst/>
          </a:prstGeom>
        </p:spPr>
        <p:txBody>
          <a:bodyPr anchorCtr="0" anchor="ctr" bIns="399550" lIns="399550" spcFirstLastPara="1" rIns="399550" wrap="square" tIns="399550">
            <a:normAutofit/>
          </a:bodyPr>
          <a:lstStyle>
            <a:lvl1pPr lvl="0">
              <a:spcBef>
                <a:spcPts val="0"/>
              </a:spcBef>
              <a:spcAft>
                <a:spcPts val="0"/>
              </a:spcAft>
              <a:buSzPts val="21000"/>
              <a:buNone/>
              <a:defRPr sz="21000"/>
            </a:lvl1pPr>
            <a:lvl2pPr lvl="1">
              <a:spcBef>
                <a:spcPts val="0"/>
              </a:spcBef>
              <a:spcAft>
                <a:spcPts val="0"/>
              </a:spcAft>
              <a:buSzPts val="21000"/>
              <a:buNone/>
              <a:defRPr sz="21000"/>
            </a:lvl2pPr>
            <a:lvl3pPr lvl="2">
              <a:spcBef>
                <a:spcPts val="0"/>
              </a:spcBef>
              <a:spcAft>
                <a:spcPts val="0"/>
              </a:spcAft>
              <a:buSzPts val="21000"/>
              <a:buNone/>
              <a:defRPr sz="21000"/>
            </a:lvl3pPr>
            <a:lvl4pPr lvl="3">
              <a:spcBef>
                <a:spcPts val="0"/>
              </a:spcBef>
              <a:spcAft>
                <a:spcPts val="0"/>
              </a:spcAft>
              <a:buSzPts val="21000"/>
              <a:buNone/>
              <a:defRPr sz="21000"/>
            </a:lvl4pPr>
            <a:lvl5pPr lvl="4">
              <a:spcBef>
                <a:spcPts val="0"/>
              </a:spcBef>
              <a:spcAft>
                <a:spcPts val="0"/>
              </a:spcAft>
              <a:buSzPts val="21000"/>
              <a:buNone/>
              <a:defRPr sz="21000"/>
            </a:lvl5pPr>
            <a:lvl6pPr lvl="5">
              <a:spcBef>
                <a:spcPts val="0"/>
              </a:spcBef>
              <a:spcAft>
                <a:spcPts val="0"/>
              </a:spcAft>
              <a:buSzPts val="21000"/>
              <a:buNone/>
              <a:defRPr sz="21000"/>
            </a:lvl6pPr>
            <a:lvl7pPr lvl="6">
              <a:spcBef>
                <a:spcPts val="0"/>
              </a:spcBef>
              <a:spcAft>
                <a:spcPts val="0"/>
              </a:spcAft>
              <a:buSzPts val="21000"/>
              <a:buNone/>
              <a:defRPr sz="21000"/>
            </a:lvl7pPr>
            <a:lvl8pPr lvl="7">
              <a:spcBef>
                <a:spcPts val="0"/>
              </a:spcBef>
              <a:spcAft>
                <a:spcPts val="0"/>
              </a:spcAft>
              <a:buSzPts val="21000"/>
              <a:buNone/>
              <a:defRPr sz="21000"/>
            </a:lvl8pPr>
            <a:lvl9pPr lvl="8">
              <a:spcBef>
                <a:spcPts val="0"/>
              </a:spcBef>
              <a:spcAft>
                <a:spcPts val="0"/>
              </a:spcAft>
              <a:buSzPts val="21000"/>
              <a:buNone/>
              <a:defRPr sz="21000"/>
            </a:lvl9pPr>
          </a:lstStyle>
          <a:p/>
        </p:txBody>
      </p:sp>
      <p:sp>
        <p:nvSpPr>
          <p:cNvPr id="35" name="Google Shape;35;p8"/>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13716000" y="-889"/>
            <a:ext cx="13716000" cy="36576000"/>
          </a:xfrm>
          <a:prstGeom prst="rect">
            <a:avLst/>
          </a:prstGeom>
          <a:solidFill>
            <a:schemeClr val="lt2"/>
          </a:solidFill>
          <a:ln>
            <a:noFill/>
          </a:ln>
        </p:spPr>
        <p:txBody>
          <a:bodyPr anchorCtr="0" anchor="ctr" bIns="399550" lIns="399550" spcFirstLastPara="1" rIns="399550" wrap="square" tIns="399550">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796500" y="8769244"/>
            <a:ext cx="12135600" cy="105408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18400"/>
              <a:buNone/>
              <a:defRPr sz="18400"/>
            </a:lvl1pPr>
            <a:lvl2pPr lvl="1" algn="ctr">
              <a:spcBef>
                <a:spcPts val="0"/>
              </a:spcBef>
              <a:spcAft>
                <a:spcPts val="0"/>
              </a:spcAft>
              <a:buSzPts val="18400"/>
              <a:buNone/>
              <a:defRPr sz="18400"/>
            </a:lvl2pPr>
            <a:lvl3pPr lvl="2" algn="ctr">
              <a:spcBef>
                <a:spcPts val="0"/>
              </a:spcBef>
              <a:spcAft>
                <a:spcPts val="0"/>
              </a:spcAft>
              <a:buSzPts val="18400"/>
              <a:buNone/>
              <a:defRPr sz="18400"/>
            </a:lvl3pPr>
            <a:lvl4pPr lvl="3" algn="ctr">
              <a:spcBef>
                <a:spcPts val="0"/>
              </a:spcBef>
              <a:spcAft>
                <a:spcPts val="0"/>
              </a:spcAft>
              <a:buSzPts val="18400"/>
              <a:buNone/>
              <a:defRPr sz="18400"/>
            </a:lvl4pPr>
            <a:lvl5pPr lvl="4" algn="ctr">
              <a:spcBef>
                <a:spcPts val="0"/>
              </a:spcBef>
              <a:spcAft>
                <a:spcPts val="0"/>
              </a:spcAft>
              <a:buSzPts val="18400"/>
              <a:buNone/>
              <a:defRPr sz="18400"/>
            </a:lvl5pPr>
            <a:lvl6pPr lvl="5" algn="ctr">
              <a:spcBef>
                <a:spcPts val="0"/>
              </a:spcBef>
              <a:spcAft>
                <a:spcPts val="0"/>
              </a:spcAft>
              <a:buSzPts val="18400"/>
              <a:buNone/>
              <a:defRPr sz="18400"/>
            </a:lvl6pPr>
            <a:lvl7pPr lvl="6" algn="ctr">
              <a:spcBef>
                <a:spcPts val="0"/>
              </a:spcBef>
              <a:spcAft>
                <a:spcPts val="0"/>
              </a:spcAft>
              <a:buSzPts val="18400"/>
              <a:buNone/>
              <a:defRPr sz="18400"/>
            </a:lvl7pPr>
            <a:lvl8pPr lvl="7" algn="ctr">
              <a:spcBef>
                <a:spcPts val="0"/>
              </a:spcBef>
              <a:spcAft>
                <a:spcPts val="0"/>
              </a:spcAft>
              <a:buSzPts val="18400"/>
              <a:buNone/>
              <a:defRPr sz="18400"/>
            </a:lvl8pPr>
            <a:lvl9pPr lvl="8" algn="ctr">
              <a:spcBef>
                <a:spcPts val="0"/>
              </a:spcBef>
              <a:spcAft>
                <a:spcPts val="0"/>
              </a:spcAft>
              <a:buSzPts val="18400"/>
              <a:buNone/>
              <a:defRPr sz="18400"/>
            </a:lvl9pPr>
          </a:lstStyle>
          <a:p/>
        </p:txBody>
      </p:sp>
      <p:sp>
        <p:nvSpPr>
          <p:cNvPr id="39" name="Google Shape;39;p9"/>
          <p:cNvSpPr txBox="1"/>
          <p:nvPr>
            <p:ph idx="1" type="subTitle"/>
          </p:nvPr>
        </p:nvSpPr>
        <p:spPr>
          <a:xfrm>
            <a:off x="796500" y="19932978"/>
            <a:ext cx="12135600" cy="8782800"/>
          </a:xfrm>
          <a:prstGeom prst="rect">
            <a:avLst/>
          </a:prstGeom>
        </p:spPr>
        <p:txBody>
          <a:bodyPr anchorCtr="0" anchor="t" bIns="399550" lIns="399550" spcFirstLastPara="1" rIns="399550" wrap="square" tIns="399550">
            <a:normAutofit/>
          </a:bodyPr>
          <a:lstStyle>
            <a:lvl1pPr lvl="0" algn="ctr">
              <a:lnSpc>
                <a:spcPct val="100000"/>
              </a:lnSpc>
              <a:spcBef>
                <a:spcPts val="0"/>
              </a:spcBef>
              <a:spcAft>
                <a:spcPts val="0"/>
              </a:spcAft>
              <a:buSzPts val="9200"/>
              <a:buNone/>
              <a:defRPr sz="9200"/>
            </a:lvl1pPr>
            <a:lvl2pPr lvl="1" algn="ctr">
              <a:lnSpc>
                <a:spcPct val="100000"/>
              </a:lnSpc>
              <a:spcBef>
                <a:spcPts val="0"/>
              </a:spcBef>
              <a:spcAft>
                <a:spcPts val="0"/>
              </a:spcAft>
              <a:buSzPts val="9200"/>
              <a:buNone/>
              <a:defRPr sz="9200"/>
            </a:lvl2pPr>
            <a:lvl3pPr lvl="2" algn="ctr">
              <a:lnSpc>
                <a:spcPct val="100000"/>
              </a:lnSpc>
              <a:spcBef>
                <a:spcPts val="0"/>
              </a:spcBef>
              <a:spcAft>
                <a:spcPts val="0"/>
              </a:spcAft>
              <a:buSzPts val="9200"/>
              <a:buNone/>
              <a:defRPr sz="9200"/>
            </a:lvl3pPr>
            <a:lvl4pPr lvl="3" algn="ctr">
              <a:lnSpc>
                <a:spcPct val="100000"/>
              </a:lnSpc>
              <a:spcBef>
                <a:spcPts val="0"/>
              </a:spcBef>
              <a:spcAft>
                <a:spcPts val="0"/>
              </a:spcAft>
              <a:buSzPts val="9200"/>
              <a:buNone/>
              <a:defRPr sz="9200"/>
            </a:lvl4pPr>
            <a:lvl5pPr lvl="4" algn="ctr">
              <a:lnSpc>
                <a:spcPct val="100000"/>
              </a:lnSpc>
              <a:spcBef>
                <a:spcPts val="0"/>
              </a:spcBef>
              <a:spcAft>
                <a:spcPts val="0"/>
              </a:spcAft>
              <a:buSzPts val="9200"/>
              <a:buNone/>
              <a:defRPr sz="9200"/>
            </a:lvl5pPr>
            <a:lvl6pPr lvl="5" algn="ctr">
              <a:lnSpc>
                <a:spcPct val="100000"/>
              </a:lnSpc>
              <a:spcBef>
                <a:spcPts val="0"/>
              </a:spcBef>
              <a:spcAft>
                <a:spcPts val="0"/>
              </a:spcAft>
              <a:buSzPts val="9200"/>
              <a:buNone/>
              <a:defRPr sz="9200"/>
            </a:lvl6pPr>
            <a:lvl7pPr lvl="6" algn="ctr">
              <a:lnSpc>
                <a:spcPct val="100000"/>
              </a:lnSpc>
              <a:spcBef>
                <a:spcPts val="0"/>
              </a:spcBef>
              <a:spcAft>
                <a:spcPts val="0"/>
              </a:spcAft>
              <a:buSzPts val="9200"/>
              <a:buNone/>
              <a:defRPr sz="9200"/>
            </a:lvl7pPr>
            <a:lvl8pPr lvl="7" algn="ctr">
              <a:lnSpc>
                <a:spcPct val="100000"/>
              </a:lnSpc>
              <a:spcBef>
                <a:spcPts val="0"/>
              </a:spcBef>
              <a:spcAft>
                <a:spcPts val="0"/>
              </a:spcAft>
              <a:buSzPts val="9200"/>
              <a:buNone/>
              <a:defRPr sz="9200"/>
            </a:lvl8pPr>
            <a:lvl9pPr lvl="8" algn="ctr">
              <a:lnSpc>
                <a:spcPct val="100000"/>
              </a:lnSpc>
              <a:spcBef>
                <a:spcPts val="0"/>
              </a:spcBef>
              <a:spcAft>
                <a:spcPts val="0"/>
              </a:spcAft>
              <a:buSzPts val="9200"/>
              <a:buNone/>
              <a:defRPr sz="9200"/>
            </a:lvl9pPr>
          </a:lstStyle>
          <a:p/>
        </p:txBody>
      </p:sp>
      <p:sp>
        <p:nvSpPr>
          <p:cNvPr id="40" name="Google Shape;40;p9"/>
          <p:cNvSpPr txBox="1"/>
          <p:nvPr>
            <p:ph idx="2" type="body"/>
          </p:nvPr>
        </p:nvSpPr>
        <p:spPr>
          <a:xfrm>
            <a:off x="14818500" y="5148978"/>
            <a:ext cx="11511000" cy="26276400"/>
          </a:xfrm>
          <a:prstGeom prst="rect">
            <a:avLst/>
          </a:prstGeom>
        </p:spPr>
        <p:txBody>
          <a:bodyPr anchorCtr="0" anchor="ctr" bIns="399550" lIns="399550" spcFirstLastPara="1" rIns="399550" wrap="square" tIns="399550">
            <a:normAutofit/>
          </a:bodyPr>
          <a:lstStyle>
            <a:lvl1pPr indent="-730250" lvl="0" marL="457200">
              <a:spcBef>
                <a:spcPts val="0"/>
              </a:spcBef>
              <a:spcAft>
                <a:spcPts val="0"/>
              </a:spcAft>
              <a:buSzPts val="7900"/>
              <a:buChar char="●"/>
              <a:defRPr/>
            </a:lvl1pPr>
            <a:lvl2pPr indent="-615950" lvl="1" marL="914400">
              <a:spcBef>
                <a:spcPts val="0"/>
              </a:spcBef>
              <a:spcAft>
                <a:spcPts val="0"/>
              </a:spcAft>
              <a:buSzPts val="6100"/>
              <a:buChar char="○"/>
              <a:defRPr/>
            </a:lvl2pPr>
            <a:lvl3pPr indent="-615950" lvl="2" marL="1371600">
              <a:spcBef>
                <a:spcPts val="0"/>
              </a:spcBef>
              <a:spcAft>
                <a:spcPts val="0"/>
              </a:spcAft>
              <a:buSzPts val="6100"/>
              <a:buChar char="■"/>
              <a:defRPr/>
            </a:lvl3pPr>
            <a:lvl4pPr indent="-615950" lvl="3" marL="1828800">
              <a:spcBef>
                <a:spcPts val="0"/>
              </a:spcBef>
              <a:spcAft>
                <a:spcPts val="0"/>
              </a:spcAft>
              <a:buSzPts val="6100"/>
              <a:buChar char="●"/>
              <a:defRPr/>
            </a:lvl4pPr>
            <a:lvl5pPr indent="-615950" lvl="4" marL="2286000">
              <a:spcBef>
                <a:spcPts val="0"/>
              </a:spcBef>
              <a:spcAft>
                <a:spcPts val="0"/>
              </a:spcAft>
              <a:buSzPts val="6100"/>
              <a:buChar char="○"/>
              <a:defRPr/>
            </a:lvl5pPr>
            <a:lvl6pPr indent="-615950" lvl="5" marL="2743200">
              <a:spcBef>
                <a:spcPts val="0"/>
              </a:spcBef>
              <a:spcAft>
                <a:spcPts val="0"/>
              </a:spcAft>
              <a:buSzPts val="6100"/>
              <a:buChar char="■"/>
              <a:defRPr/>
            </a:lvl6pPr>
            <a:lvl7pPr indent="-615950" lvl="6" marL="3200400">
              <a:spcBef>
                <a:spcPts val="0"/>
              </a:spcBef>
              <a:spcAft>
                <a:spcPts val="0"/>
              </a:spcAft>
              <a:buSzPts val="6100"/>
              <a:buChar char="●"/>
              <a:defRPr/>
            </a:lvl7pPr>
            <a:lvl8pPr indent="-615950" lvl="7" marL="3657600">
              <a:spcBef>
                <a:spcPts val="0"/>
              </a:spcBef>
              <a:spcAft>
                <a:spcPts val="0"/>
              </a:spcAft>
              <a:buSzPts val="6100"/>
              <a:buChar char="○"/>
              <a:defRPr/>
            </a:lvl8pPr>
            <a:lvl9pPr indent="-615950" lvl="8" marL="4114800">
              <a:spcBef>
                <a:spcPts val="0"/>
              </a:spcBef>
              <a:spcAft>
                <a:spcPts val="0"/>
              </a:spcAft>
              <a:buSzPts val="6100"/>
              <a:buChar char="■"/>
              <a:defRPr/>
            </a:lvl9pPr>
          </a:lstStyle>
          <a:p/>
        </p:txBody>
      </p:sp>
      <p:sp>
        <p:nvSpPr>
          <p:cNvPr id="41" name="Google Shape;41;p9"/>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935100" y="30084089"/>
            <a:ext cx="17996400" cy="4302900"/>
          </a:xfrm>
          <a:prstGeom prst="rect">
            <a:avLst/>
          </a:prstGeom>
        </p:spPr>
        <p:txBody>
          <a:bodyPr anchorCtr="0" anchor="ctr" bIns="399550" lIns="399550" spcFirstLastPara="1" rIns="399550" wrap="square" tIns="399550">
            <a:normAutofit/>
          </a:bodyPr>
          <a:lstStyle>
            <a:lvl1pPr indent="-228600" lvl="0" marL="457200">
              <a:lnSpc>
                <a:spcPct val="100000"/>
              </a:lnSpc>
              <a:spcBef>
                <a:spcPts val="0"/>
              </a:spcBef>
              <a:spcAft>
                <a:spcPts val="0"/>
              </a:spcAft>
              <a:buSzPts val="7900"/>
              <a:buNone/>
              <a:defRPr/>
            </a:lvl1pPr>
          </a:lstStyle>
          <a:p/>
        </p:txBody>
      </p:sp>
      <p:sp>
        <p:nvSpPr>
          <p:cNvPr id="44" name="Google Shape;44;p10"/>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a:spcBef>
                <a:spcPts val="0"/>
              </a:spcBef>
              <a:spcAft>
                <a:spcPts val="0"/>
              </a:spcAft>
              <a:buClr>
                <a:schemeClr val="dk1"/>
              </a:buClr>
              <a:buSzPts val="12200"/>
              <a:buNone/>
              <a:defRPr sz="12200">
                <a:solidFill>
                  <a:schemeClr val="dk1"/>
                </a:solidFill>
              </a:defRPr>
            </a:lvl1pPr>
            <a:lvl2pPr lvl="1">
              <a:spcBef>
                <a:spcPts val="0"/>
              </a:spcBef>
              <a:spcAft>
                <a:spcPts val="0"/>
              </a:spcAft>
              <a:buClr>
                <a:schemeClr val="dk1"/>
              </a:buClr>
              <a:buSzPts val="12200"/>
              <a:buNone/>
              <a:defRPr sz="12200">
                <a:solidFill>
                  <a:schemeClr val="dk1"/>
                </a:solidFill>
              </a:defRPr>
            </a:lvl2pPr>
            <a:lvl3pPr lvl="2">
              <a:spcBef>
                <a:spcPts val="0"/>
              </a:spcBef>
              <a:spcAft>
                <a:spcPts val="0"/>
              </a:spcAft>
              <a:buClr>
                <a:schemeClr val="dk1"/>
              </a:buClr>
              <a:buSzPts val="12200"/>
              <a:buNone/>
              <a:defRPr sz="12200">
                <a:solidFill>
                  <a:schemeClr val="dk1"/>
                </a:solidFill>
              </a:defRPr>
            </a:lvl3pPr>
            <a:lvl4pPr lvl="3">
              <a:spcBef>
                <a:spcPts val="0"/>
              </a:spcBef>
              <a:spcAft>
                <a:spcPts val="0"/>
              </a:spcAft>
              <a:buClr>
                <a:schemeClr val="dk1"/>
              </a:buClr>
              <a:buSzPts val="12200"/>
              <a:buNone/>
              <a:defRPr sz="12200">
                <a:solidFill>
                  <a:schemeClr val="dk1"/>
                </a:solidFill>
              </a:defRPr>
            </a:lvl4pPr>
            <a:lvl5pPr lvl="4">
              <a:spcBef>
                <a:spcPts val="0"/>
              </a:spcBef>
              <a:spcAft>
                <a:spcPts val="0"/>
              </a:spcAft>
              <a:buClr>
                <a:schemeClr val="dk1"/>
              </a:buClr>
              <a:buSzPts val="12200"/>
              <a:buNone/>
              <a:defRPr sz="12200">
                <a:solidFill>
                  <a:schemeClr val="dk1"/>
                </a:solidFill>
              </a:defRPr>
            </a:lvl5pPr>
            <a:lvl6pPr lvl="5">
              <a:spcBef>
                <a:spcPts val="0"/>
              </a:spcBef>
              <a:spcAft>
                <a:spcPts val="0"/>
              </a:spcAft>
              <a:buClr>
                <a:schemeClr val="dk1"/>
              </a:buClr>
              <a:buSzPts val="12200"/>
              <a:buNone/>
              <a:defRPr sz="12200">
                <a:solidFill>
                  <a:schemeClr val="dk1"/>
                </a:solidFill>
              </a:defRPr>
            </a:lvl6pPr>
            <a:lvl7pPr lvl="6">
              <a:spcBef>
                <a:spcPts val="0"/>
              </a:spcBef>
              <a:spcAft>
                <a:spcPts val="0"/>
              </a:spcAft>
              <a:buClr>
                <a:schemeClr val="dk1"/>
              </a:buClr>
              <a:buSzPts val="12200"/>
              <a:buNone/>
              <a:defRPr sz="12200">
                <a:solidFill>
                  <a:schemeClr val="dk1"/>
                </a:solidFill>
              </a:defRPr>
            </a:lvl7pPr>
            <a:lvl8pPr lvl="7">
              <a:spcBef>
                <a:spcPts val="0"/>
              </a:spcBef>
              <a:spcAft>
                <a:spcPts val="0"/>
              </a:spcAft>
              <a:buClr>
                <a:schemeClr val="dk1"/>
              </a:buClr>
              <a:buSzPts val="12200"/>
              <a:buNone/>
              <a:defRPr sz="12200">
                <a:solidFill>
                  <a:schemeClr val="dk1"/>
                </a:solidFill>
              </a:defRPr>
            </a:lvl8pPr>
            <a:lvl9pPr lvl="8">
              <a:spcBef>
                <a:spcPts val="0"/>
              </a:spcBef>
              <a:spcAft>
                <a:spcPts val="0"/>
              </a:spcAft>
              <a:buClr>
                <a:schemeClr val="dk1"/>
              </a:buClr>
              <a:buSzPts val="12200"/>
              <a:buNone/>
              <a:defRPr sz="12200">
                <a:solidFill>
                  <a:schemeClr val="dk1"/>
                </a:solidFill>
              </a:defRPr>
            </a:lvl9pPr>
          </a:lstStyle>
          <a:p/>
        </p:txBody>
      </p:sp>
      <p:sp>
        <p:nvSpPr>
          <p:cNvPr id="7" name="Google Shape;7;p1"/>
          <p:cNvSpPr txBox="1"/>
          <p:nvPr>
            <p:ph idx="1" type="body"/>
          </p:nvPr>
        </p:nvSpPr>
        <p:spPr>
          <a:xfrm>
            <a:off x="935100" y="8195378"/>
            <a:ext cx="25561800" cy="24294300"/>
          </a:xfrm>
          <a:prstGeom prst="rect">
            <a:avLst/>
          </a:prstGeom>
          <a:noFill/>
          <a:ln>
            <a:noFill/>
          </a:ln>
        </p:spPr>
        <p:txBody>
          <a:bodyPr anchorCtr="0" anchor="t" bIns="399550" lIns="399550" spcFirstLastPara="1" rIns="399550" wrap="square" tIns="399550">
            <a:normAutofit/>
          </a:bodyPr>
          <a:lstStyle>
            <a:lvl1pPr indent="-730250" lvl="0" marL="457200">
              <a:lnSpc>
                <a:spcPct val="115000"/>
              </a:lnSpc>
              <a:spcBef>
                <a:spcPts val="0"/>
              </a:spcBef>
              <a:spcAft>
                <a:spcPts val="0"/>
              </a:spcAft>
              <a:buClr>
                <a:schemeClr val="dk2"/>
              </a:buClr>
              <a:buSzPts val="7900"/>
              <a:buChar char="●"/>
              <a:defRPr sz="7900">
                <a:solidFill>
                  <a:schemeClr val="dk2"/>
                </a:solidFill>
              </a:defRPr>
            </a:lvl1pPr>
            <a:lvl2pPr indent="-615950" lvl="1" marL="914400">
              <a:lnSpc>
                <a:spcPct val="115000"/>
              </a:lnSpc>
              <a:spcBef>
                <a:spcPts val="0"/>
              </a:spcBef>
              <a:spcAft>
                <a:spcPts val="0"/>
              </a:spcAft>
              <a:buClr>
                <a:schemeClr val="dk2"/>
              </a:buClr>
              <a:buSzPts val="6100"/>
              <a:buChar char="○"/>
              <a:defRPr sz="6100">
                <a:solidFill>
                  <a:schemeClr val="dk2"/>
                </a:solidFill>
              </a:defRPr>
            </a:lvl2pPr>
            <a:lvl3pPr indent="-615950" lvl="2" marL="1371600">
              <a:lnSpc>
                <a:spcPct val="115000"/>
              </a:lnSpc>
              <a:spcBef>
                <a:spcPts val="0"/>
              </a:spcBef>
              <a:spcAft>
                <a:spcPts val="0"/>
              </a:spcAft>
              <a:buClr>
                <a:schemeClr val="dk2"/>
              </a:buClr>
              <a:buSzPts val="6100"/>
              <a:buChar char="■"/>
              <a:defRPr sz="6100">
                <a:solidFill>
                  <a:schemeClr val="dk2"/>
                </a:solidFill>
              </a:defRPr>
            </a:lvl3pPr>
            <a:lvl4pPr indent="-615950" lvl="3" marL="1828800">
              <a:lnSpc>
                <a:spcPct val="115000"/>
              </a:lnSpc>
              <a:spcBef>
                <a:spcPts val="0"/>
              </a:spcBef>
              <a:spcAft>
                <a:spcPts val="0"/>
              </a:spcAft>
              <a:buClr>
                <a:schemeClr val="dk2"/>
              </a:buClr>
              <a:buSzPts val="6100"/>
              <a:buChar char="●"/>
              <a:defRPr sz="6100">
                <a:solidFill>
                  <a:schemeClr val="dk2"/>
                </a:solidFill>
              </a:defRPr>
            </a:lvl4pPr>
            <a:lvl5pPr indent="-615950" lvl="4" marL="2286000">
              <a:lnSpc>
                <a:spcPct val="115000"/>
              </a:lnSpc>
              <a:spcBef>
                <a:spcPts val="0"/>
              </a:spcBef>
              <a:spcAft>
                <a:spcPts val="0"/>
              </a:spcAft>
              <a:buClr>
                <a:schemeClr val="dk2"/>
              </a:buClr>
              <a:buSzPts val="6100"/>
              <a:buChar char="○"/>
              <a:defRPr sz="6100">
                <a:solidFill>
                  <a:schemeClr val="dk2"/>
                </a:solidFill>
              </a:defRPr>
            </a:lvl5pPr>
            <a:lvl6pPr indent="-615950" lvl="5" marL="2743200">
              <a:lnSpc>
                <a:spcPct val="115000"/>
              </a:lnSpc>
              <a:spcBef>
                <a:spcPts val="0"/>
              </a:spcBef>
              <a:spcAft>
                <a:spcPts val="0"/>
              </a:spcAft>
              <a:buClr>
                <a:schemeClr val="dk2"/>
              </a:buClr>
              <a:buSzPts val="6100"/>
              <a:buChar char="■"/>
              <a:defRPr sz="6100">
                <a:solidFill>
                  <a:schemeClr val="dk2"/>
                </a:solidFill>
              </a:defRPr>
            </a:lvl6pPr>
            <a:lvl7pPr indent="-615950" lvl="6" marL="3200400">
              <a:lnSpc>
                <a:spcPct val="115000"/>
              </a:lnSpc>
              <a:spcBef>
                <a:spcPts val="0"/>
              </a:spcBef>
              <a:spcAft>
                <a:spcPts val="0"/>
              </a:spcAft>
              <a:buClr>
                <a:schemeClr val="dk2"/>
              </a:buClr>
              <a:buSzPts val="6100"/>
              <a:buChar char="●"/>
              <a:defRPr sz="6100">
                <a:solidFill>
                  <a:schemeClr val="dk2"/>
                </a:solidFill>
              </a:defRPr>
            </a:lvl7pPr>
            <a:lvl8pPr indent="-615950" lvl="7" marL="3657600">
              <a:lnSpc>
                <a:spcPct val="115000"/>
              </a:lnSpc>
              <a:spcBef>
                <a:spcPts val="0"/>
              </a:spcBef>
              <a:spcAft>
                <a:spcPts val="0"/>
              </a:spcAft>
              <a:buClr>
                <a:schemeClr val="dk2"/>
              </a:buClr>
              <a:buSzPts val="6100"/>
              <a:buChar char="○"/>
              <a:defRPr sz="6100">
                <a:solidFill>
                  <a:schemeClr val="dk2"/>
                </a:solidFill>
              </a:defRPr>
            </a:lvl8pPr>
            <a:lvl9pPr indent="-615950" lvl="8" marL="4114800">
              <a:lnSpc>
                <a:spcPct val="115000"/>
              </a:lnSpc>
              <a:spcBef>
                <a:spcPts val="0"/>
              </a:spcBef>
              <a:spcAft>
                <a:spcPts val="0"/>
              </a:spcAft>
              <a:buClr>
                <a:schemeClr val="dk2"/>
              </a:buClr>
              <a:buSzPts val="6100"/>
              <a:buChar char="■"/>
              <a:defRPr sz="6100">
                <a:solidFill>
                  <a:schemeClr val="dk2"/>
                </a:solidFill>
              </a:defRPr>
            </a:lvl9pPr>
          </a:lstStyle>
          <a:p/>
        </p:txBody>
      </p:sp>
      <p:sp>
        <p:nvSpPr>
          <p:cNvPr id="8" name="Google Shape;8;p1"/>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2252375" y="2790275"/>
            <a:ext cx="22860000" cy="31264500"/>
          </a:xfrm>
          <a:prstGeom prst="roundRect">
            <a:avLst>
              <a:gd fmla="val 352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jpg"/><Relationship Id="rId11" Type="http://schemas.openxmlformats.org/officeDocument/2006/relationships/image" Target="../media/image4.png"/><Relationship Id="rId10" Type="http://schemas.openxmlformats.org/officeDocument/2006/relationships/image" Target="../media/image3.pn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0000"/>
        </a:solidFill>
      </p:bgPr>
    </p:bg>
    <p:spTree>
      <p:nvGrpSpPr>
        <p:cNvPr id="54" name="Shape 54"/>
        <p:cNvGrpSpPr/>
        <p:nvPr/>
      </p:nvGrpSpPr>
      <p:grpSpPr>
        <a:xfrm>
          <a:off x="0" y="0"/>
          <a:ext cx="0" cy="0"/>
          <a:chOff x="0" y="0"/>
          <a:chExt cx="0" cy="0"/>
        </a:xfrm>
      </p:grpSpPr>
      <p:sp>
        <p:nvSpPr>
          <p:cNvPr id="55" name="Google Shape;55;p13"/>
          <p:cNvSpPr txBox="1"/>
          <p:nvPr/>
        </p:nvSpPr>
        <p:spPr>
          <a:xfrm>
            <a:off x="2286000" y="285750"/>
            <a:ext cx="22860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FFFF"/>
                </a:solidFill>
                <a:latin typeface="Oswald"/>
                <a:ea typeface="Oswald"/>
                <a:cs typeface="Oswald"/>
                <a:sym typeface="Oswald"/>
              </a:rPr>
              <a:t>Cord Cutting Calculator - Spring 2021</a:t>
            </a:r>
            <a:endParaRPr sz="5000">
              <a:solidFill>
                <a:srgbClr val="FFFFFF"/>
              </a:solidFill>
              <a:latin typeface="Oswald"/>
              <a:ea typeface="Oswald"/>
              <a:cs typeface="Oswald"/>
              <a:sym typeface="Oswald"/>
            </a:endParaRPr>
          </a:p>
        </p:txBody>
      </p:sp>
      <p:sp>
        <p:nvSpPr>
          <p:cNvPr id="56" name="Google Shape;56;p13"/>
          <p:cNvSpPr txBox="1"/>
          <p:nvPr/>
        </p:nvSpPr>
        <p:spPr>
          <a:xfrm>
            <a:off x="2744871" y="4583550"/>
            <a:ext cx="10164300" cy="9343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Recently, streaming services are viewed as more attractive to customers than cable </a:t>
            </a:r>
            <a:r>
              <a:rPr lang="en" sz="2000">
                <a:solidFill>
                  <a:srgbClr val="020202"/>
                </a:solidFill>
                <a:highlight>
                  <a:srgbClr val="FFFFFF"/>
                </a:highlight>
                <a:latin typeface="Open Sans"/>
                <a:ea typeface="Open Sans"/>
                <a:cs typeface="Open Sans"/>
                <a:sym typeface="Open Sans"/>
              </a:rPr>
              <a:t>television</a:t>
            </a:r>
            <a:r>
              <a:rPr lang="en" sz="2000">
                <a:solidFill>
                  <a:srgbClr val="020202"/>
                </a:solidFill>
                <a:highlight>
                  <a:srgbClr val="FFFFFF"/>
                </a:highlight>
                <a:latin typeface="Open Sans"/>
                <a:ea typeface="Open Sans"/>
                <a:cs typeface="Open Sans"/>
                <a:sym typeface="Open Sans"/>
              </a:rPr>
              <a:t> due to ease of </a:t>
            </a:r>
            <a:r>
              <a:rPr lang="en" sz="2000">
                <a:solidFill>
                  <a:srgbClr val="020202"/>
                </a:solidFill>
                <a:highlight>
                  <a:srgbClr val="FFFFFF"/>
                </a:highlight>
                <a:latin typeface="Open Sans"/>
                <a:ea typeface="Open Sans"/>
                <a:cs typeface="Open Sans"/>
                <a:sym typeface="Open Sans"/>
              </a:rPr>
              <a:t>accessibility</a:t>
            </a:r>
            <a:r>
              <a:rPr lang="en" sz="2000">
                <a:solidFill>
                  <a:srgbClr val="020202"/>
                </a:solidFill>
                <a:highlight>
                  <a:srgbClr val="FFFFFF"/>
                </a:highlight>
                <a:latin typeface="Open Sans"/>
                <a:ea typeface="Open Sans"/>
                <a:cs typeface="Open Sans"/>
                <a:sym typeface="Open Sans"/>
              </a:rPr>
              <a:t>, price, etc. There exists many services which allow one to stream their own choice of live tv channels at their own leisure. This has given rise to an age where viewers wish to cut the cord to cable television and simultaneously have multiple options from which to consume entertainment (e.g. FuboTV, Sling, YouTube TV, Hulu, Philo).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Each service provider bundles channels differently from each other at different prices and the channels offered by one are not necessarily offered by others. Thus, there is not one best service provider for all. It differs for each individual user based on the content they want to consume and the available budget. The individual’s preferences change over time which might result in reconsidering their current service provider. Our application recommends to users the best streaming packages based on their list of provided </a:t>
            </a:r>
            <a:r>
              <a:rPr lang="en" sz="2000">
                <a:solidFill>
                  <a:srgbClr val="020202"/>
                </a:solidFill>
                <a:highlight>
                  <a:srgbClr val="FFFFFF"/>
                </a:highlight>
                <a:latin typeface="Open Sans"/>
                <a:ea typeface="Open Sans"/>
                <a:cs typeface="Open Sans"/>
                <a:sym typeface="Open Sans"/>
              </a:rPr>
              <a:t>channels which fall under the categories of: </a:t>
            </a:r>
            <a:r>
              <a:rPr lang="en" sz="2000">
                <a:solidFill>
                  <a:srgbClr val="020202"/>
                </a:solidFill>
                <a:highlight>
                  <a:srgbClr val="FFFFFF"/>
                </a:highlight>
                <a:latin typeface="Open Sans"/>
                <a:ea typeface="Open Sans"/>
                <a:cs typeface="Open Sans"/>
                <a:sym typeface="Open Sans"/>
              </a:rPr>
              <a:t>“must have”, “would like to have”, and “OK to have” and the budget they provide.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There are two distinct interfaces: Administrator and User. Both of which require sign up and logging in. On the admin interface, the administrator can add and remove database content, namely channels, streaming packages, and other information related to each package. In the user interface, the user can put in his preference and existing devices through the user profile, and to enter a list of channels (by priority) and budget, our app will suggest recommendations for streaming package subscriptions. The user can also go back to reselect preferred channels and give a different budget to view more </a:t>
            </a:r>
            <a:r>
              <a:rPr lang="en" sz="2000">
                <a:solidFill>
                  <a:srgbClr val="020202"/>
                </a:solidFill>
                <a:highlight>
                  <a:srgbClr val="FFFFFF"/>
                </a:highlight>
                <a:latin typeface="Open Sans"/>
                <a:ea typeface="Open Sans"/>
                <a:cs typeface="Open Sans"/>
                <a:sym typeface="Open Sans"/>
              </a:rPr>
              <a:t>options</a:t>
            </a:r>
            <a:r>
              <a:rPr lang="en" sz="2000">
                <a:solidFill>
                  <a:srgbClr val="020202"/>
                </a:solidFill>
                <a:highlight>
                  <a:srgbClr val="FFFFFF"/>
                </a:highlight>
                <a:latin typeface="Open Sans"/>
                <a:ea typeface="Open Sans"/>
                <a:cs typeface="Open Sans"/>
                <a:sym typeface="Open Sans"/>
              </a:rPr>
              <a:t>.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t/>
            </a:r>
            <a:endParaRPr sz="2000">
              <a:solidFill>
                <a:srgbClr val="020202"/>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t/>
            </a:r>
            <a:endParaRPr sz="2000">
              <a:solidFill>
                <a:srgbClr val="020202"/>
              </a:solidFill>
              <a:highlight>
                <a:srgbClr val="FFFFFF"/>
              </a:highlight>
              <a:latin typeface="Open Sans"/>
              <a:ea typeface="Open Sans"/>
              <a:cs typeface="Open Sans"/>
              <a:sym typeface="Open Sans"/>
            </a:endParaRPr>
          </a:p>
        </p:txBody>
      </p:sp>
      <p:sp>
        <p:nvSpPr>
          <p:cNvPr id="57" name="Google Shape;57;p13"/>
          <p:cNvSpPr txBox="1"/>
          <p:nvPr/>
        </p:nvSpPr>
        <p:spPr>
          <a:xfrm>
            <a:off x="2286000" y="1240050"/>
            <a:ext cx="22860000" cy="126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rgbClr val="FFFFFF"/>
                </a:solidFill>
                <a:latin typeface="Open Sans"/>
                <a:ea typeface="Open Sans"/>
                <a:cs typeface="Open Sans"/>
                <a:sym typeface="Open Sans"/>
              </a:rPr>
              <a:t>Christopher Kornosky, Shreyas Rameshkumar, Arbin Bhuiyan, Elizabeth Hokaj, Manav Gurumoorthy, Srishti Madan, and Tanay Kulkarni</a:t>
            </a:r>
            <a:endParaRPr sz="23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2300">
                <a:solidFill>
                  <a:srgbClr val="FFFFFF"/>
                </a:solidFill>
                <a:latin typeface="Open Sans"/>
                <a:ea typeface="Open Sans"/>
                <a:cs typeface="Open Sans"/>
                <a:sym typeface="Open Sans"/>
              </a:rPr>
              <a:t>Course: CSCE 606 - Software Engineering    Team: CoughingCats</a:t>
            </a:r>
            <a:endParaRPr sz="23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2300">
                <a:solidFill>
                  <a:srgbClr val="FFFFFF"/>
                </a:solidFill>
                <a:latin typeface="Open Sans"/>
                <a:ea typeface="Open Sans"/>
                <a:cs typeface="Open Sans"/>
                <a:sym typeface="Open Sans"/>
              </a:rPr>
              <a:t>Dept. of Computer Science and Engineering, Texas A&amp;M University</a:t>
            </a:r>
            <a:endParaRPr sz="23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5000">
              <a:solidFill>
                <a:srgbClr val="FFFFFF"/>
              </a:solidFill>
              <a:latin typeface="Oswald"/>
              <a:ea typeface="Oswald"/>
              <a:cs typeface="Oswald"/>
              <a:sym typeface="Oswald"/>
            </a:endParaRPr>
          </a:p>
          <a:p>
            <a:pPr indent="0" lvl="0" marL="0" rtl="0" algn="ctr">
              <a:lnSpc>
                <a:spcPct val="115000"/>
              </a:lnSpc>
              <a:spcBef>
                <a:spcPts val="0"/>
              </a:spcBef>
              <a:spcAft>
                <a:spcPts val="0"/>
              </a:spcAft>
              <a:buNone/>
            </a:pPr>
            <a:r>
              <a:t/>
            </a:r>
            <a:endParaRPr sz="5000">
              <a:solidFill>
                <a:srgbClr val="FFFFFF"/>
              </a:solidFill>
              <a:latin typeface="Oswald"/>
              <a:ea typeface="Oswald"/>
              <a:cs typeface="Oswald"/>
              <a:sym typeface="Oswald"/>
            </a:endParaRPr>
          </a:p>
        </p:txBody>
      </p:sp>
      <p:pic>
        <p:nvPicPr>
          <p:cNvPr descr="Picture 3" id="58" name="Google Shape;58;p13"/>
          <p:cNvPicPr preferRelativeResize="0"/>
          <p:nvPr/>
        </p:nvPicPr>
        <p:blipFill rotWithShape="1">
          <a:blip r:embed="rId4">
            <a:alphaModFix/>
          </a:blip>
          <a:srcRect b="0" l="0" r="0" t="0"/>
          <a:stretch/>
        </p:blipFill>
        <p:spPr>
          <a:xfrm>
            <a:off x="22265013" y="58053"/>
            <a:ext cx="5166987" cy="1257301"/>
          </a:xfrm>
          <a:prstGeom prst="rect">
            <a:avLst/>
          </a:prstGeom>
          <a:noFill/>
          <a:ln>
            <a:noFill/>
          </a:ln>
        </p:spPr>
      </p:pic>
      <p:sp>
        <p:nvSpPr>
          <p:cNvPr id="59" name="Google Shape;59;p13"/>
          <p:cNvSpPr/>
          <p:nvPr/>
        </p:nvSpPr>
        <p:spPr>
          <a:xfrm>
            <a:off x="2630125" y="3462600"/>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3549716" y="3540300"/>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Overview</a:t>
            </a:r>
            <a:endParaRPr sz="4000">
              <a:solidFill>
                <a:srgbClr val="FFFFFF"/>
              </a:solidFill>
              <a:latin typeface="Oswald"/>
              <a:ea typeface="Oswald"/>
              <a:cs typeface="Oswald"/>
              <a:sym typeface="Oswald"/>
            </a:endParaRPr>
          </a:p>
        </p:txBody>
      </p:sp>
      <p:sp>
        <p:nvSpPr>
          <p:cNvPr id="61" name="Google Shape;61;p13"/>
          <p:cNvSpPr/>
          <p:nvPr/>
        </p:nvSpPr>
        <p:spPr>
          <a:xfrm>
            <a:off x="14246150" y="3462600"/>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15165741" y="3540300"/>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Application Flow</a:t>
            </a:r>
            <a:endParaRPr sz="4000">
              <a:solidFill>
                <a:srgbClr val="FFFFFF"/>
              </a:solidFill>
              <a:latin typeface="Oswald"/>
              <a:ea typeface="Oswald"/>
              <a:cs typeface="Oswald"/>
              <a:sym typeface="Oswald"/>
            </a:endParaRPr>
          </a:p>
        </p:txBody>
      </p:sp>
      <p:sp>
        <p:nvSpPr>
          <p:cNvPr id="63" name="Google Shape;63;p13"/>
          <p:cNvSpPr txBox="1"/>
          <p:nvPr/>
        </p:nvSpPr>
        <p:spPr>
          <a:xfrm>
            <a:off x="2659696" y="25138150"/>
            <a:ext cx="10164300" cy="62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Throughout our short, but sweet time with the codebase we face many challeng</a:t>
            </a:r>
            <a:r>
              <a:rPr lang="en" sz="2000">
                <a:solidFill>
                  <a:srgbClr val="020202"/>
                </a:solidFill>
                <a:highlight>
                  <a:srgbClr val="FFFFFF"/>
                </a:highlight>
                <a:latin typeface="Open Sans"/>
                <a:ea typeface="Open Sans"/>
                <a:cs typeface="Open Sans"/>
                <a:sym typeface="Open Sans"/>
              </a:rPr>
              <a:t>es, but learned many lessons along the way. Here is a summary of our overall experience:</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100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We faced many issues while trying to run RSpec and Cucumber tests in the Cloud9 environment. It took us many hours to figure out the correct steps, so we have documented the steps in our Final Report document for future teams.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We also had database migration issues in the Heroku application as the seed data was different from the data in the  given Heroku application.</a:t>
            </a:r>
            <a:r>
              <a:rPr lang="en" sz="2000">
                <a:solidFill>
                  <a:srgbClr val="020202"/>
                </a:solidFill>
                <a:highlight>
                  <a:srgbClr val="FFFFFF"/>
                </a:highlight>
                <a:latin typeface="Open Sans"/>
                <a:ea typeface="Open Sans"/>
                <a:cs typeface="Open Sans"/>
                <a:sym typeface="Open Sans"/>
              </a:rPr>
              <a:t> We resolved this by obtaining access to the previous group’s Heroku application and pushing our code to use with their database.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By accident, we did not receive the most up-to-date repository until we began work on iteration two, which caused a substantial amount of confusion.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Identifying and properly documenting blockers goes a long way in maintaining and enhancing the integrity of legacy projects.</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Analyzing the current test coverage of the legacy code gave us a thorough understanding of the working scenarios of the application, features that were left untested, and intended features that were incomplete.</a:t>
            </a:r>
            <a:endParaRPr sz="2000">
              <a:solidFill>
                <a:srgbClr val="020202"/>
              </a:solidFill>
              <a:highlight>
                <a:srgbClr val="FFFFFF"/>
              </a:highlight>
              <a:latin typeface="Open Sans"/>
              <a:ea typeface="Open Sans"/>
              <a:cs typeface="Open Sans"/>
              <a:sym typeface="Open Sans"/>
            </a:endParaRPr>
          </a:p>
        </p:txBody>
      </p:sp>
      <p:sp>
        <p:nvSpPr>
          <p:cNvPr id="64" name="Google Shape;64;p13"/>
          <p:cNvSpPr/>
          <p:nvPr/>
        </p:nvSpPr>
        <p:spPr>
          <a:xfrm>
            <a:off x="2544950" y="24017200"/>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3464541" y="24094900"/>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Post Mortem/Challenges</a:t>
            </a:r>
            <a:endParaRPr sz="4000">
              <a:solidFill>
                <a:srgbClr val="FFFFFF"/>
              </a:solidFill>
              <a:latin typeface="Oswald"/>
              <a:ea typeface="Oswald"/>
              <a:cs typeface="Oswald"/>
              <a:sym typeface="Oswald"/>
            </a:endParaRPr>
          </a:p>
        </p:txBody>
      </p:sp>
      <p:sp>
        <p:nvSpPr>
          <p:cNvPr id="66" name="Google Shape;66;p13"/>
          <p:cNvSpPr txBox="1"/>
          <p:nvPr/>
        </p:nvSpPr>
        <p:spPr>
          <a:xfrm>
            <a:off x="14275721" y="14894300"/>
            <a:ext cx="10164300" cy="853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020202"/>
                </a:solidFill>
                <a:highlight>
                  <a:srgbClr val="FFFFFF"/>
                </a:highlight>
                <a:latin typeface="Open Sans"/>
                <a:ea typeface="Open Sans"/>
                <a:cs typeface="Open Sans"/>
                <a:sym typeface="Open Sans"/>
              </a:rPr>
              <a:t>As our time on this project had been cut </a:t>
            </a:r>
            <a:r>
              <a:rPr lang="en" sz="2000">
                <a:solidFill>
                  <a:srgbClr val="020202"/>
                </a:solidFill>
                <a:highlight>
                  <a:srgbClr val="FFFFFF"/>
                </a:highlight>
                <a:latin typeface="Open Sans"/>
                <a:ea typeface="Open Sans"/>
                <a:cs typeface="Open Sans"/>
                <a:sym typeface="Open Sans"/>
              </a:rPr>
              <a:t>extremely</a:t>
            </a:r>
            <a:r>
              <a:rPr lang="en" sz="2000">
                <a:solidFill>
                  <a:srgbClr val="020202"/>
                </a:solidFill>
                <a:highlight>
                  <a:srgbClr val="FFFFFF"/>
                </a:highlight>
                <a:latin typeface="Open Sans"/>
                <a:ea typeface="Open Sans"/>
                <a:cs typeface="Open Sans"/>
                <a:sym typeface="Open Sans"/>
              </a:rPr>
              <a:t> short, here is a list of future changes to be made that we discussed but did not have the time to implement. These can be used as your initial stories or just starting points:</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100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Increase visual density of interface (compact), but be careful not go overboard. Especially in the calculator menu where it features “must have”, “would like to have”, “ok to have”.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Make the application's interface actually formatted for mobile view.</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Rank list of packages: Additional checkbox that is something like "show all packages ranked by &lt;number of channels / price&gt;". The app can give you all the ones that meet the requirements but also provide ways to sort the calculated results.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Add more user email functionality such as confirming email account and add security to protect the emails in the database.</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Allow the customer to submit requests for channels, devices, and packages.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Change perference.rb to be more configurable, currently uses embedded constants for its weighted values.</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Also fix the name of perference.rb without breaking anything! (Change it to preference.rb)</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Modify the channel table and database to allow </a:t>
            </a:r>
            <a:r>
              <a:rPr lang="en" sz="2000">
                <a:solidFill>
                  <a:srgbClr val="020202"/>
                </a:solidFill>
                <a:highlight>
                  <a:srgbClr val="FFFFFF"/>
                </a:highlight>
                <a:latin typeface="Open Sans"/>
                <a:ea typeface="Open Sans"/>
                <a:cs typeface="Open Sans"/>
                <a:sym typeface="Open Sans"/>
              </a:rPr>
              <a:t>for sorting and grouping by user-chosen criteria.</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“Only need one package?” checkbox in the calculator view does not function correctly, when used it will occasionally show a second package. </a:t>
            </a:r>
            <a:endParaRPr sz="2000">
              <a:solidFill>
                <a:srgbClr val="020202"/>
              </a:solidFill>
              <a:highlight>
                <a:srgbClr val="FFFFFF"/>
              </a:highlight>
              <a:latin typeface="Open Sans"/>
              <a:ea typeface="Open Sans"/>
              <a:cs typeface="Open Sans"/>
              <a:sym typeface="Open Sans"/>
            </a:endParaRPr>
          </a:p>
          <a:p>
            <a:pPr indent="0" lvl="0" marL="0" rtl="0" algn="l">
              <a:lnSpc>
                <a:spcPct val="115000"/>
              </a:lnSpc>
              <a:spcBef>
                <a:spcPts val="1000"/>
              </a:spcBef>
              <a:spcAft>
                <a:spcPts val="1000"/>
              </a:spcAft>
              <a:buNone/>
            </a:pPr>
            <a:r>
              <a:t/>
            </a:r>
            <a:endParaRPr sz="2000">
              <a:solidFill>
                <a:srgbClr val="020202"/>
              </a:solidFill>
              <a:highlight>
                <a:srgbClr val="FFFFFF"/>
              </a:highlight>
              <a:latin typeface="Open Sans"/>
              <a:ea typeface="Open Sans"/>
              <a:cs typeface="Open Sans"/>
              <a:sym typeface="Open Sans"/>
            </a:endParaRPr>
          </a:p>
        </p:txBody>
      </p:sp>
      <p:sp>
        <p:nvSpPr>
          <p:cNvPr id="67" name="Google Shape;67;p13"/>
          <p:cNvSpPr/>
          <p:nvPr/>
        </p:nvSpPr>
        <p:spPr>
          <a:xfrm>
            <a:off x="14160975" y="13773350"/>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15080566" y="13851050"/>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Future </a:t>
            </a:r>
            <a:r>
              <a:rPr lang="en" sz="4000">
                <a:solidFill>
                  <a:srgbClr val="FFFFFF"/>
                </a:solidFill>
                <a:latin typeface="Oswald"/>
                <a:ea typeface="Oswald"/>
                <a:cs typeface="Oswald"/>
                <a:sym typeface="Oswald"/>
              </a:rPr>
              <a:t>Considerations</a:t>
            </a:r>
            <a:endParaRPr sz="4000">
              <a:solidFill>
                <a:srgbClr val="FFFFFF"/>
              </a:solidFill>
              <a:latin typeface="Oswald"/>
              <a:ea typeface="Oswald"/>
              <a:cs typeface="Oswald"/>
              <a:sym typeface="Oswald"/>
            </a:endParaRPr>
          </a:p>
        </p:txBody>
      </p:sp>
      <p:sp>
        <p:nvSpPr>
          <p:cNvPr id="69" name="Google Shape;69;p13"/>
          <p:cNvSpPr txBox="1"/>
          <p:nvPr/>
        </p:nvSpPr>
        <p:spPr>
          <a:xfrm>
            <a:off x="2659696" y="14894313"/>
            <a:ext cx="10164300" cy="89892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Added a Reset Button to all selection views.</a:t>
            </a:r>
            <a:endParaRPr sz="2000">
              <a:solidFill>
                <a:srgbClr val="020202"/>
              </a:solidFill>
              <a:highlight>
                <a:srgbClr val="FFFFFF"/>
              </a:highlight>
              <a:latin typeface="Open Sans"/>
              <a:ea typeface="Open Sans"/>
              <a:cs typeface="Open Sans"/>
              <a:sym typeface="Open Sans"/>
            </a:endParaRPr>
          </a:p>
          <a:p>
            <a:pPr indent="-355600" lvl="1" marL="9144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The current dropdown selections that the user used to interact with the app did not allow for resetting their changes. If the user changes their mind in any way, the would have to scour through the itemized list unchecking all current selections. </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Various</a:t>
            </a:r>
            <a:r>
              <a:rPr lang="en" sz="2000">
                <a:solidFill>
                  <a:srgbClr val="020202"/>
                </a:solidFill>
                <a:highlight>
                  <a:srgbClr val="FFFFFF"/>
                </a:highlight>
                <a:latin typeface="Open Sans"/>
                <a:ea typeface="Open Sans"/>
                <a:cs typeface="Open Sans"/>
                <a:sym typeface="Open Sans"/>
              </a:rPr>
              <a:t> User Profile UI Improvements.</a:t>
            </a:r>
            <a:endParaRPr sz="2000">
              <a:solidFill>
                <a:srgbClr val="020202"/>
              </a:solidFill>
              <a:highlight>
                <a:srgbClr val="FFFFFF"/>
              </a:highlight>
              <a:latin typeface="Open Sans"/>
              <a:ea typeface="Open Sans"/>
              <a:cs typeface="Open Sans"/>
              <a:sym typeface="Open Sans"/>
            </a:endParaRPr>
          </a:p>
          <a:p>
            <a:pPr indent="-355600" lvl="1" marL="9144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As a team, we found the pre-existing labels a bit vague and difficult to understand, so we implemented a simple fix by rewording the options. Since it was such a quick fix, the feature has been fully implemented and there was no need for Cucumber or RSpec testing.</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Improved selection dropdown lists.</a:t>
            </a:r>
            <a:endParaRPr sz="2000">
              <a:solidFill>
                <a:srgbClr val="020202"/>
              </a:solidFill>
              <a:highlight>
                <a:srgbClr val="FFFFFF"/>
              </a:highlight>
              <a:latin typeface="Open Sans"/>
              <a:ea typeface="Open Sans"/>
              <a:cs typeface="Open Sans"/>
              <a:sym typeface="Open Sans"/>
            </a:endParaRPr>
          </a:p>
          <a:p>
            <a:pPr indent="-355600" lvl="1" marL="9144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The team decided that this feature was necessary, but a huge undertaking. The current app uses long, tedious, unfriendly dropdown menus that forces the user to comb through all options alphabetically unless they can type in what they’re searching for. Our approach is to use a table, similar to one featured on Rotten Potatoes website. That way users won’t have a visual disconnect when selecting their “must have”, “would like to have”, and “OK to have”.</a:t>
            </a:r>
            <a:endParaRPr sz="2000">
              <a:solidFill>
                <a:srgbClr val="020202"/>
              </a:solidFill>
              <a:highlight>
                <a:srgbClr val="FFFFFF"/>
              </a:highlight>
              <a:latin typeface="Open Sans"/>
              <a:ea typeface="Open Sans"/>
              <a:cs typeface="Open Sans"/>
              <a:sym typeface="Open Sans"/>
            </a:endParaRPr>
          </a:p>
          <a:p>
            <a:pPr indent="-355600" lvl="0" marL="4572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Gave the ability to specify the per month or annual budget.</a:t>
            </a:r>
            <a:endParaRPr sz="2000">
              <a:solidFill>
                <a:srgbClr val="020202"/>
              </a:solidFill>
              <a:highlight>
                <a:srgbClr val="FFFFFF"/>
              </a:highlight>
              <a:latin typeface="Open Sans"/>
              <a:ea typeface="Open Sans"/>
              <a:cs typeface="Open Sans"/>
              <a:sym typeface="Open Sans"/>
            </a:endParaRPr>
          </a:p>
          <a:p>
            <a:pPr indent="-355600" lvl="1" marL="914400" rtl="0" algn="l">
              <a:lnSpc>
                <a:spcPct val="115000"/>
              </a:lnSpc>
              <a:spcBef>
                <a:spcPts val="0"/>
              </a:spcBef>
              <a:spcAft>
                <a:spcPts val="0"/>
              </a:spcAft>
              <a:buClr>
                <a:srgbClr val="020202"/>
              </a:buClr>
              <a:buSzPts val="2000"/>
              <a:buFont typeface="Open Sans"/>
              <a:buChar char="○"/>
            </a:pPr>
            <a:r>
              <a:rPr lang="en" sz="2000">
                <a:solidFill>
                  <a:srgbClr val="020202"/>
                </a:solidFill>
                <a:highlight>
                  <a:srgbClr val="FFFFFF"/>
                </a:highlight>
                <a:latin typeface="Open Sans"/>
                <a:ea typeface="Open Sans"/>
                <a:cs typeface="Open Sans"/>
                <a:sym typeface="Open Sans"/>
              </a:rPr>
              <a:t>For convenience, a user who is budgeting by month and a user who is budgeting by year should have the same experience. Therefore we implemented radio buttons which only allow the user to select one or the other, rather than checkboxes which would allow the user to select both at the same time. The team felt as though radio buttons were more intuitive since most users will have either a monthly or yearly budget, not both. </a:t>
            </a:r>
            <a:endParaRPr sz="2000">
              <a:solidFill>
                <a:srgbClr val="020202"/>
              </a:solidFill>
              <a:highlight>
                <a:srgbClr val="FFFFFF"/>
              </a:highlight>
              <a:latin typeface="Open Sans"/>
              <a:ea typeface="Open Sans"/>
              <a:cs typeface="Open Sans"/>
              <a:sym typeface="Open Sans"/>
            </a:endParaRPr>
          </a:p>
        </p:txBody>
      </p:sp>
      <p:sp>
        <p:nvSpPr>
          <p:cNvPr id="70" name="Google Shape;70;p13"/>
          <p:cNvSpPr/>
          <p:nvPr/>
        </p:nvSpPr>
        <p:spPr>
          <a:xfrm>
            <a:off x="2544950" y="13773363"/>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3464541" y="13851063"/>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Completed User Stories</a:t>
            </a:r>
            <a:endParaRPr sz="4000">
              <a:solidFill>
                <a:srgbClr val="FFFFFF"/>
              </a:solidFill>
              <a:latin typeface="Oswald"/>
              <a:ea typeface="Oswald"/>
              <a:cs typeface="Oswald"/>
              <a:sym typeface="Oswald"/>
            </a:endParaRPr>
          </a:p>
        </p:txBody>
      </p:sp>
      <p:sp>
        <p:nvSpPr>
          <p:cNvPr id="72" name="Google Shape;72;p13"/>
          <p:cNvSpPr/>
          <p:nvPr/>
        </p:nvSpPr>
        <p:spPr>
          <a:xfrm>
            <a:off x="14313375" y="24015700"/>
            <a:ext cx="10278900" cy="954300"/>
          </a:xfrm>
          <a:prstGeom prst="roundRect">
            <a:avLst>
              <a:gd fmla="val 16667" name="adj"/>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nvSpPr>
        <p:spPr>
          <a:xfrm>
            <a:off x="15232966" y="24093400"/>
            <a:ext cx="826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Oswald"/>
                <a:ea typeface="Oswald"/>
                <a:cs typeface="Oswald"/>
                <a:sym typeface="Oswald"/>
              </a:rPr>
              <a:t>Frameworks / Tools</a:t>
            </a:r>
            <a:endParaRPr sz="4000">
              <a:solidFill>
                <a:srgbClr val="FFFFFF"/>
              </a:solidFill>
              <a:latin typeface="Oswald"/>
              <a:ea typeface="Oswald"/>
              <a:cs typeface="Oswald"/>
              <a:sym typeface="Oswald"/>
            </a:endParaRPr>
          </a:p>
        </p:txBody>
      </p:sp>
      <p:pic>
        <p:nvPicPr>
          <p:cNvPr descr="Cloud9" id="74" name="Google Shape;74;p13"/>
          <p:cNvPicPr preferRelativeResize="0"/>
          <p:nvPr/>
        </p:nvPicPr>
        <p:blipFill>
          <a:blip r:embed="rId5">
            <a:alphaModFix/>
          </a:blip>
          <a:stretch>
            <a:fillRect/>
          </a:stretch>
        </p:blipFill>
        <p:spPr>
          <a:xfrm>
            <a:off x="15700322" y="27091505"/>
            <a:ext cx="2943565" cy="2354852"/>
          </a:xfrm>
          <a:prstGeom prst="rect">
            <a:avLst/>
          </a:prstGeom>
          <a:noFill/>
          <a:ln>
            <a:noFill/>
          </a:ln>
        </p:spPr>
      </p:pic>
      <p:pic>
        <p:nvPicPr>
          <p:cNvPr descr="GitHub logo and symbol, meaning, history, PNG" id="75" name="Google Shape;75;p13"/>
          <p:cNvPicPr preferRelativeResize="0"/>
          <p:nvPr/>
        </p:nvPicPr>
        <p:blipFill>
          <a:blip r:embed="rId6">
            <a:alphaModFix/>
          </a:blip>
          <a:stretch>
            <a:fillRect/>
          </a:stretch>
        </p:blipFill>
        <p:spPr>
          <a:xfrm>
            <a:off x="16099627" y="30428812"/>
            <a:ext cx="2144940" cy="1930439"/>
          </a:xfrm>
          <a:prstGeom prst="rect">
            <a:avLst/>
          </a:prstGeom>
          <a:noFill/>
          <a:ln>
            <a:noFill/>
          </a:ln>
        </p:spPr>
      </p:pic>
      <p:pic>
        <p:nvPicPr>
          <p:cNvPr id="76" name="Google Shape;76;p13"/>
          <p:cNvPicPr preferRelativeResize="0"/>
          <p:nvPr/>
        </p:nvPicPr>
        <p:blipFill>
          <a:blip r:embed="rId7">
            <a:alphaModFix/>
          </a:blip>
          <a:stretch>
            <a:fillRect/>
          </a:stretch>
        </p:blipFill>
        <p:spPr>
          <a:xfrm>
            <a:off x="19609217" y="25293902"/>
            <a:ext cx="3217408" cy="1126090"/>
          </a:xfrm>
          <a:prstGeom prst="rect">
            <a:avLst/>
          </a:prstGeom>
          <a:noFill/>
          <a:ln>
            <a:noFill/>
          </a:ln>
        </p:spPr>
      </p:pic>
      <p:pic>
        <p:nvPicPr>
          <p:cNvPr id="77" name="Google Shape;77;p13"/>
          <p:cNvPicPr preferRelativeResize="0"/>
          <p:nvPr/>
        </p:nvPicPr>
        <p:blipFill>
          <a:blip r:embed="rId8">
            <a:alphaModFix/>
          </a:blip>
          <a:stretch>
            <a:fillRect/>
          </a:stretch>
        </p:blipFill>
        <p:spPr>
          <a:xfrm>
            <a:off x="19561399" y="30428788"/>
            <a:ext cx="3949600" cy="1300587"/>
          </a:xfrm>
          <a:prstGeom prst="rect">
            <a:avLst/>
          </a:prstGeom>
          <a:noFill/>
          <a:ln>
            <a:noFill/>
          </a:ln>
        </p:spPr>
      </p:pic>
      <p:pic>
        <p:nvPicPr>
          <p:cNvPr descr="Pivotal Tracker Reviews 2021: Details, Pricing, &amp; Features | G2" id="78" name="Google Shape;78;p13"/>
          <p:cNvPicPr preferRelativeResize="0"/>
          <p:nvPr/>
        </p:nvPicPr>
        <p:blipFill>
          <a:blip r:embed="rId9">
            <a:alphaModFix/>
          </a:blip>
          <a:stretch>
            <a:fillRect/>
          </a:stretch>
        </p:blipFill>
        <p:spPr>
          <a:xfrm>
            <a:off x="19609205" y="26689305"/>
            <a:ext cx="3565086" cy="1871665"/>
          </a:xfrm>
          <a:prstGeom prst="rect">
            <a:avLst/>
          </a:prstGeom>
          <a:noFill/>
          <a:ln>
            <a:noFill/>
          </a:ln>
        </p:spPr>
      </p:pic>
      <p:pic>
        <p:nvPicPr>
          <p:cNvPr descr="Cucumber-JVM for Java | Automation Panda" id="79" name="Google Shape;79;p13"/>
          <p:cNvPicPr preferRelativeResize="0"/>
          <p:nvPr/>
        </p:nvPicPr>
        <p:blipFill>
          <a:blip r:embed="rId10">
            <a:alphaModFix/>
          </a:blip>
          <a:stretch>
            <a:fillRect/>
          </a:stretch>
        </p:blipFill>
        <p:spPr>
          <a:xfrm>
            <a:off x="15406375" y="25293910"/>
            <a:ext cx="3915198" cy="1277839"/>
          </a:xfrm>
          <a:prstGeom prst="rect">
            <a:avLst/>
          </a:prstGeom>
          <a:noFill/>
          <a:ln>
            <a:noFill/>
          </a:ln>
        </p:spPr>
      </p:pic>
      <p:pic>
        <p:nvPicPr>
          <p:cNvPr id="80" name="Google Shape;80;p13"/>
          <p:cNvPicPr preferRelativeResize="0"/>
          <p:nvPr/>
        </p:nvPicPr>
        <p:blipFill>
          <a:blip r:embed="rId11">
            <a:alphaModFix/>
          </a:blip>
          <a:stretch>
            <a:fillRect/>
          </a:stretch>
        </p:blipFill>
        <p:spPr>
          <a:xfrm>
            <a:off x="19321551" y="28646768"/>
            <a:ext cx="4429299" cy="1458554"/>
          </a:xfrm>
          <a:prstGeom prst="rect">
            <a:avLst/>
          </a:prstGeom>
          <a:noFill/>
          <a:ln>
            <a:noFill/>
          </a:ln>
        </p:spPr>
      </p:pic>
      <p:pic>
        <p:nvPicPr>
          <p:cNvPr descr="Discord logo and symbol, meaning, history, PNG" id="81" name="Google Shape;81;p13"/>
          <p:cNvPicPr preferRelativeResize="0"/>
          <p:nvPr/>
        </p:nvPicPr>
        <p:blipFill>
          <a:blip r:embed="rId12">
            <a:alphaModFix/>
          </a:blip>
          <a:stretch>
            <a:fillRect/>
          </a:stretch>
        </p:blipFill>
        <p:spPr>
          <a:xfrm>
            <a:off x="19561392" y="31737300"/>
            <a:ext cx="3949614" cy="2176850"/>
          </a:xfrm>
          <a:prstGeom prst="rect">
            <a:avLst/>
          </a:prstGeom>
          <a:noFill/>
          <a:ln>
            <a:noFill/>
          </a:ln>
        </p:spPr>
      </p:pic>
      <p:cxnSp>
        <p:nvCxnSpPr>
          <p:cNvPr id="82" name="Google Shape;82;p13"/>
          <p:cNvCxnSpPr/>
          <p:nvPr/>
        </p:nvCxnSpPr>
        <p:spPr>
          <a:xfrm>
            <a:off x="16796425" y="6315475"/>
            <a:ext cx="0" cy="5515200"/>
          </a:xfrm>
          <a:prstGeom prst="straightConnector1">
            <a:avLst/>
          </a:prstGeom>
          <a:noFill/>
          <a:ln cap="flat" cmpd="sng" w="76200">
            <a:solidFill>
              <a:srgbClr val="6FA8DC"/>
            </a:solidFill>
            <a:prstDash val="dot"/>
            <a:round/>
            <a:headEnd len="med" w="med" type="triangle"/>
            <a:tailEnd len="med" w="med" type="triangle"/>
          </a:ln>
        </p:spPr>
      </p:cxnSp>
      <p:cxnSp>
        <p:nvCxnSpPr>
          <p:cNvPr id="83" name="Google Shape;83;p13"/>
          <p:cNvCxnSpPr/>
          <p:nvPr/>
        </p:nvCxnSpPr>
        <p:spPr>
          <a:xfrm>
            <a:off x="15661600" y="9944650"/>
            <a:ext cx="0" cy="1903800"/>
          </a:xfrm>
          <a:prstGeom prst="straightConnector1">
            <a:avLst/>
          </a:prstGeom>
          <a:noFill/>
          <a:ln cap="flat" cmpd="sng" w="76200">
            <a:solidFill>
              <a:srgbClr val="6FA8DC"/>
            </a:solidFill>
            <a:prstDash val="dot"/>
            <a:round/>
            <a:headEnd len="med" w="med" type="triangle"/>
            <a:tailEnd len="med" w="med" type="triangle"/>
          </a:ln>
        </p:spPr>
      </p:cxnSp>
      <p:cxnSp>
        <p:nvCxnSpPr>
          <p:cNvPr id="84" name="Google Shape;84;p13"/>
          <p:cNvCxnSpPr/>
          <p:nvPr/>
        </p:nvCxnSpPr>
        <p:spPr>
          <a:xfrm flipH="1">
            <a:off x="24525000" y="8754025"/>
            <a:ext cx="3900" cy="3171900"/>
          </a:xfrm>
          <a:prstGeom prst="straightConnector1">
            <a:avLst/>
          </a:prstGeom>
          <a:noFill/>
          <a:ln cap="flat" cmpd="sng" w="76200">
            <a:solidFill>
              <a:srgbClr val="6FA8DC"/>
            </a:solidFill>
            <a:prstDash val="dot"/>
            <a:round/>
            <a:headEnd len="med" w="med" type="triangle"/>
            <a:tailEnd len="med" w="med" type="triangle"/>
          </a:ln>
        </p:spPr>
      </p:cxnSp>
      <p:cxnSp>
        <p:nvCxnSpPr>
          <p:cNvPr id="85" name="Google Shape;85;p13"/>
          <p:cNvCxnSpPr/>
          <p:nvPr/>
        </p:nvCxnSpPr>
        <p:spPr>
          <a:xfrm>
            <a:off x="23855625" y="10150513"/>
            <a:ext cx="6600" cy="1775400"/>
          </a:xfrm>
          <a:prstGeom prst="straightConnector1">
            <a:avLst/>
          </a:prstGeom>
          <a:noFill/>
          <a:ln cap="flat" cmpd="sng" w="76200">
            <a:solidFill>
              <a:srgbClr val="6FA8DC"/>
            </a:solidFill>
            <a:prstDash val="dot"/>
            <a:round/>
            <a:headEnd len="med" w="med" type="triangle"/>
            <a:tailEnd len="med" w="med" type="triangle"/>
          </a:ln>
        </p:spPr>
      </p:cxnSp>
      <p:cxnSp>
        <p:nvCxnSpPr>
          <p:cNvPr id="86" name="Google Shape;86;p13"/>
          <p:cNvCxnSpPr>
            <a:stCxn id="87" idx="1"/>
            <a:endCxn id="88" idx="3"/>
          </p:cNvCxnSpPr>
          <p:nvPr/>
        </p:nvCxnSpPr>
        <p:spPr>
          <a:xfrm rot="5400000">
            <a:off x="21191688" y="9812725"/>
            <a:ext cx="1203000" cy="1878600"/>
          </a:xfrm>
          <a:prstGeom prst="bentConnector2">
            <a:avLst/>
          </a:prstGeom>
          <a:noFill/>
          <a:ln cap="flat" cmpd="sng" w="76200">
            <a:solidFill>
              <a:schemeClr val="dk2"/>
            </a:solidFill>
            <a:prstDash val="dot"/>
            <a:round/>
            <a:headEnd len="med" w="med" type="none"/>
            <a:tailEnd len="med" w="med" type="stealth"/>
          </a:ln>
        </p:spPr>
      </p:cxnSp>
      <p:grpSp>
        <p:nvGrpSpPr>
          <p:cNvPr id="89" name="Google Shape;89;p13"/>
          <p:cNvGrpSpPr/>
          <p:nvPr/>
        </p:nvGrpSpPr>
        <p:grpSpPr>
          <a:xfrm>
            <a:off x="13531864" y="4899353"/>
            <a:ext cx="11397610" cy="7774017"/>
            <a:chOff x="134679" y="-1099095"/>
            <a:chExt cx="15184666" cy="11714913"/>
          </a:xfrm>
        </p:grpSpPr>
        <p:sp>
          <p:nvSpPr>
            <p:cNvPr id="90" name="Google Shape;90;p13"/>
            <p:cNvSpPr/>
            <p:nvPr/>
          </p:nvSpPr>
          <p:spPr>
            <a:xfrm>
              <a:off x="3726789" y="-1099095"/>
              <a:ext cx="2857500" cy="2091300"/>
            </a:xfrm>
            <a:prstGeom prst="roundRect">
              <a:avLst>
                <a:gd fmla="val 16746" name="adj"/>
              </a:avLst>
            </a:prstGeom>
            <a:solidFill>
              <a:srgbClr val="3C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000"/>
                <a:buFont typeface="Calibri"/>
                <a:buNone/>
              </a:pPr>
              <a:r>
                <a:rPr i="0" lang="en" sz="3000" u="none" cap="none" strike="noStrike">
                  <a:solidFill>
                    <a:srgbClr val="FFFFFF"/>
                  </a:solidFill>
                  <a:latin typeface="Open Sans"/>
                  <a:ea typeface="Open Sans"/>
                  <a:cs typeface="Open Sans"/>
                  <a:sym typeface="Open Sans"/>
                </a:rPr>
                <a:t>Log in /</a:t>
              </a:r>
              <a:endParaRPr i="0" sz="3000" u="none" cap="none" strike="noStrike">
                <a:solidFill>
                  <a:srgbClr val="FFFFFF"/>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000"/>
                <a:buFont typeface="Calibri"/>
                <a:buNone/>
              </a:pPr>
              <a:r>
                <a:rPr lang="en" sz="3000">
                  <a:solidFill>
                    <a:srgbClr val="FFFFFF"/>
                  </a:solidFill>
                  <a:latin typeface="Open Sans"/>
                  <a:ea typeface="Open Sans"/>
                  <a:cs typeface="Open Sans"/>
                  <a:sym typeface="Open Sans"/>
                </a:rPr>
                <a:t>Sign up</a:t>
              </a:r>
              <a:endParaRPr sz="3000">
                <a:solidFill>
                  <a:srgbClr val="FFFFFF"/>
                </a:solidFill>
                <a:latin typeface="Open Sans"/>
                <a:ea typeface="Open Sans"/>
                <a:cs typeface="Open Sans"/>
                <a:sym typeface="Open Sans"/>
              </a:endParaRPr>
            </a:p>
          </p:txBody>
        </p:sp>
        <p:cxnSp>
          <p:nvCxnSpPr>
            <p:cNvPr id="91" name="Google Shape;91;p13"/>
            <p:cNvCxnSpPr/>
            <p:nvPr/>
          </p:nvCxnSpPr>
          <p:spPr>
            <a:xfrm rot="10800000">
              <a:off x="5155538" y="934794"/>
              <a:ext cx="0" cy="1514100"/>
            </a:xfrm>
            <a:prstGeom prst="straightConnector1">
              <a:avLst/>
            </a:prstGeom>
            <a:noFill/>
            <a:ln cap="flat" cmpd="sng" w="63500">
              <a:solidFill>
                <a:srgbClr val="000000"/>
              </a:solidFill>
              <a:prstDash val="solid"/>
              <a:miter lim="800000"/>
              <a:headEnd len="sm" w="sm" type="none"/>
              <a:tailEnd len="sm" w="sm" type="none"/>
            </a:ln>
          </p:spPr>
        </p:cxnSp>
        <p:sp>
          <p:nvSpPr>
            <p:cNvPr id="92" name="Google Shape;92;p13"/>
            <p:cNvSpPr/>
            <p:nvPr/>
          </p:nvSpPr>
          <p:spPr>
            <a:xfrm>
              <a:off x="1684499" y="1998720"/>
              <a:ext cx="1868100" cy="945000"/>
            </a:xfrm>
            <a:prstGeom prst="roundRect">
              <a:avLst>
                <a:gd fmla="val 16746" name="adj"/>
              </a:avLst>
            </a:prstGeom>
            <a:solidFill>
              <a:srgbClr val="4472C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000"/>
                <a:buFont typeface="Calibri"/>
                <a:buNone/>
              </a:pPr>
              <a:r>
                <a:rPr i="0" lang="en" sz="3000" u="none" cap="none" strike="noStrike">
                  <a:solidFill>
                    <a:srgbClr val="000000"/>
                  </a:solidFill>
                  <a:latin typeface="Open Sans"/>
                  <a:ea typeface="Open Sans"/>
                  <a:cs typeface="Open Sans"/>
                  <a:sym typeface="Open Sans"/>
                </a:rPr>
                <a:t>Admin</a:t>
              </a:r>
              <a:endParaRPr>
                <a:latin typeface="Open Sans"/>
                <a:ea typeface="Open Sans"/>
                <a:cs typeface="Open Sans"/>
                <a:sym typeface="Open Sans"/>
              </a:endParaRPr>
            </a:p>
          </p:txBody>
        </p:sp>
        <p:sp>
          <p:nvSpPr>
            <p:cNvPr id="93" name="Google Shape;93;p13"/>
            <p:cNvSpPr/>
            <p:nvPr/>
          </p:nvSpPr>
          <p:spPr>
            <a:xfrm>
              <a:off x="6695346" y="1980543"/>
              <a:ext cx="1868100" cy="945000"/>
            </a:xfrm>
            <a:prstGeom prst="roundRect">
              <a:avLst>
                <a:gd fmla="val 16746" name="adj"/>
              </a:avLst>
            </a:prstGeom>
            <a:solidFill>
              <a:srgbClr val="70AD4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000"/>
                <a:buFont typeface="Calibri"/>
                <a:buNone/>
              </a:pPr>
              <a:r>
                <a:rPr i="0" lang="en" sz="3000" u="none" cap="none" strike="noStrike">
                  <a:solidFill>
                    <a:srgbClr val="000000"/>
                  </a:solidFill>
                  <a:latin typeface="Open Sans"/>
                  <a:ea typeface="Open Sans"/>
                  <a:cs typeface="Open Sans"/>
                  <a:sym typeface="Open Sans"/>
                </a:rPr>
                <a:t>User</a:t>
              </a:r>
              <a:endParaRPr>
                <a:latin typeface="Open Sans"/>
                <a:ea typeface="Open Sans"/>
                <a:cs typeface="Open Sans"/>
                <a:sym typeface="Open Sans"/>
              </a:endParaRPr>
            </a:p>
          </p:txBody>
        </p:sp>
        <p:cxnSp>
          <p:nvCxnSpPr>
            <p:cNvPr id="94" name="Google Shape;94;p13"/>
            <p:cNvCxnSpPr>
              <a:stCxn id="92" idx="3"/>
              <a:endCxn id="93" idx="1"/>
            </p:cNvCxnSpPr>
            <p:nvPr/>
          </p:nvCxnSpPr>
          <p:spPr>
            <a:xfrm flipH="1" rot="10800000">
              <a:off x="3552599" y="2452920"/>
              <a:ext cx="3142800" cy="18300"/>
            </a:xfrm>
            <a:prstGeom prst="straightConnector1">
              <a:avLst/>
            </a:prstGeom>
            <a:noFill/>
            <a:ln cap="flat" cmpd="sng" w="63500">
              <a:solidFill>
                <a:srgbClr val="000000"/>
              </a:solidFill>
              <a:prstDash val="solid"/>
              <a:miter lim="800000"/>
              <a:headEnd len="med" w="med" type="triangle"/>
              <a:tailEnd len="med" w="med" type="triangle"/>
            </a:ln>
          </p:spPr>
        </p:cxnSp>
        <p:sp>
          <p:nvSpPr>
            <p:cNvPr id="95" name="Google Shape;95;p13"/>
            <p:cNvSpPr/>
            <p:nvPr/>
          </p:nvSpPr>
          <p:spPr>
            <a:xfrm>
              <a:off x="134679" y="5150522"/>
              <a:ext cx="2128680"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A1B8E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Devices</a:t>
              </a:r>
              <a:endParaRPr>
                <a:latin typeface="Open Sans"/>
                <a:ea typeface="Open Sans"/>
                <a:cs typeface="Open Sans"/>
                <a:sym typeface="Open Sans"/>
              </a:endParaRPr>
            </a:p>
          </p:txBody>
        </p:sp>
        <p:sp>
          <p:nvSpPr>
            <p:cNvPr id="96" name="Google Shape;96;p13"/>
            <p:cNvSpPr/>
            <p:nvPr/>
          </p:nvSpPr>
          <p:spPr>
            <a:xfrm>
              <a:off x="150285" y="4225253"/>
              <a:ext cx="2128680"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A1B8E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Packages</a:t>
              </a:r>
              <a:endParaRPr>
                <a:latin typeface="Open Sans"/>
                <a:ea typeface="Open Sans"/>
                <a:cs typeface="Open Sans"/>
                <a:sym typeface="Open Sans"/>
              </a:endParaRPr>
            </a:p>
          </p:txBody>
        </p:sp>
        <p:sp>
          <p:nvSpPr>
            <p:cNvPr id="97" name="Google Shape;97;p13"/>
            <p:cNvSpPr/>
            <p:nvPr/>
          </p:nvSpPr>
          <p:spPr>
            <a:xfrm>
              <a:off x="150285" y="3298410"/>
              <a:ext cx="2128680"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A1B8E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Channels</a:t>
              </a:r>
              <a:endParaRPr>
                <a:latin typeface="Open Sans"/>
                <a:ea typeface="Open Sans"/>
                <a:cs typeface="Open Sans"/>
                <a:sym typeface="Open Sans"/>
              </a:endParaRPr>
            </a:p>
          </p:txBody>
        </p:sp>
        <p:sp>
          <p:nvSpPr>
            <p:cNvPr id="98" name="Google Shape;98;p13"/>
            <p:cNvSpPr/>
            <p:nvPr/>
          </p:nvSpPr>
          <p:spPr>
            <a:xfrm>
              <a:off x="134679" y="6093775"/>
              <a:ext cx="2128680"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A1B8E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i="0" lang="en" sz="1500" u="none" cap="none" strike="noStrike">
                  <a:solidFill>
                    <a:srgbClr val="000000"/>
                  </a:solidFill>
                  <a:latin typeface="Open Sans"/>
                  <a:ea typeface="Open Sans"/>
                  <a:cs typeface="Open Sans"/>
                  <a:sym typeface="Open Sans"/>
                </a:rPr>
                <a:t>Set top boxes</a:t>
              </a:r>
              <a:endParaRPr>
                <a:latin typeface="Open Sans"/>
                <a:ea typeface="Open Sans"/>
                <a:cs typeface="Open Sans"/>
                <a:sym typeface="Open Sans"/>
              </a:endParaRPr>
            </a:p>
          </p:txBody>
        </p:sp>
        <p:cxnSp>
          <p:nvCxnSpPr>
            <p:cNvPr id="99" name="Google Shape;99;p13"/>
            <p:cNvCxnSpPr>
              <a:stCxn id="100" idx="0"/>
              <a:endCxn id="93" idx="2"/>
            </p:cNvCxnSpPr>
            <p:nvPr/>
          </p:nvCxnSpPr>
          <p:spPr>
            <a:xfrm rot="10800000">
              <a:off x="7629398" y="2925533"/>
              <a:ext cx="0" cy="1784100"/>
            </a:xfrm>
            <a:prstGeom prst="straightConnector1">
              <a:avLst/>
            </a:prstGeom>
            <a:noFill/>
            <a:ln cap="flat" cmpd="sng" w="63500">
              <a:solidFill>
                <a:srgbClr val="000000"/>
              </a:solidFill>
              <a:prstDash val="solid"/>
              <a:miter lim="800000"/>
              <a:headEnd len="med" w="med" type="triangle"/>
              <a:tailEnd len="sm" w="sm" type="none"/>
            </a:ln>
          </p:spPr>
        </p:cxnSp>
        <p:sp>
          <p:nvSpPr>
            <p:cNvPr id="101" name="Google Shape;101;p13"/>
            <p:cNvSpPr/>
            <p:nvPr/>
          </p:nvSpPr>
          <p:spPr>
            <a:xfrm>
              <a:off x="10277287" y="1978928"/>
              <a:ext cx="1868100" cy="945000"/>
            </a:xfrm>
            <a:prstGeom prst="roundRect">
              <a:avLst>
                <a:gd fmla="val 16746" name="adj"/>
              </a:avLst>
            </a:prstGeom>
            <a:solidFill>
              <a:srgbClr val="70AD4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000"/>
                <a:buFont typeface="Calibri"/>
                <a:buNone/>
              </a:pPr>
              <a:r>
                <a:rPr i="0" lang="en" sz="3000" u="none" cap="none" strike="noStrike">
                  <a:solidFill>
                    <a:srgbClr val="000000"/>
                  </a:solidFill>
                  <a:latin typeface="Open Sans"/>
                  <a:ea typeface="Open Sans"/>
                  <a:cs typeface="Open Sans"/>
                  <a:sym typeface="Open Sans"/>
                </a:rPr>
                <a:t>Profile</a:t>
              </a:r>
              <a:endParaRPr>
                <a:latin typeface="Open Sans"/>
                <a:ea typeface="Open Sans"/>
                <a:cs typeface="Open Sans"/>
                <a:sym typeface="Open Sans"/>
              </a:endParaRPr>
            </a:p>
          </p:txBody>
        </p:sp>
        <p:sp>
          <p:nvSpPr>
            <p:cNvPr id="102" name="Google Shape;102;p13"/>
            <p:cNvSpPr/>
            <p:nvPr/>
          </p:nvSpPr>
          <p:spPr>
            <a:xfrm>
              <a:off x="12811778" y="2939348"/>
              <a:ext cx="1968732"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B6D7A8"/>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Devices</a:t>
              </a:r>
              <a:endParaRPr>
                <a:latin typeface="Open Sans"/>
                <a:ea typeface="Open Sans"/>
                <a:cs typeface="Open Sans"/>
                <a:sym typeface="Open Sans"/>
              </a:endParaRPr>
            </a:p>
          </p:txBody>
        </p:sp>
        <p:sp>
          <p:nvSpPr>
            <p:cNvPr id="103" name="Google Shape;103;p13"/>
            <p:cNvSpPr/>
            <p:nvPr/>
          </p:nvSpPr>
          <p:spPr>
            <a:xfrm>
              <a:off x="12811778" y="2001216"/>
              <a:ext cx="1968732"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B6D7A8"/>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Antenna</a:t>
              </a:r>
              <a:endParaRPr>
                <a:latin typeface="Open Sans"/>
                <a:ea typeface="Open Sans"/>
                <a:cs typeface="Open Sans"/>
                <a:sym typeface="Open Sans"/>
              </a:endParaRPr>
            </a:p>
          </p:txBody>
        </p:sp>
        <p:cxnSp>
          <p:nvCxnSpPr>
            <p:cNvPr id="104" name="Google Shape;104;p13"/>
            <p:cNvCxnSpPr/>
            <p:nvPr/>
          </p:nvCxnSpPr>
          <p:spPr>
            <a:xfrm rot="10800000">
              <a:off x="12315137" y="1447517"/>
              <a:ext cx="0" cy="2804700"/>
            </a:xfrm>
            <a:prstGeom prst="straightConnector1">
              <a:avLst/>
            </a:prstGeom>
            <a:noFill/>
            <a:ln cap="flat" cmpd="sng" w="63500">
              <a:solidFill>
                <a:srgbClr val="000000"/>
              </a:solidFill>
              <a:prstDash val="solid"/>
              <a:miter lim="800000"/>
              <a:headEnd len="sm" w="sm" type="none"/>
              <a:tailEnd len="sm" w="sm" type="none"/>
            </a:ln>
          </p:spPr>
        </p:cxnSp>
        <p:cxnSp>
          <p:nvCxnSpPr>
            <p:cNvPr id="105" name="Google Shape;105;p13"/>
            <p:cNvCxnSpPr/>
            <p:nvPr/>
          </p:nvCxnSpPr>
          <p:spPr>
            <a:xfrm flipH="1">
              <a:off x="12295482" y="2336278"/>
              <a:ext cx="523800" cy="600"/>
            </a:xfrm>
            <a:prstGeom prst="straightConnector1">
              <a:avLst/>
            </a:prstGeom>
            <a:noFill/>
            <a:ln cap="flat" cmpd="sng" w="63500">
              <a:solidFill>
                <a:srgbClr val="000000"/>
              </a:solidFill>
              <a:prstDash val="solid"/>
              <a:miter lim="800000"/>
              <a:headEnd len="sm" w="sm" type="none"/>
              <a:tailEnd len="sm" w="sm" type="none"/>
            </a:ln>
          </p:spPr>
        </p:cxnSp>
        <p:cxnSp>
          <p:nvCxnSpPr>
            <p:cNvPr id="106" name="Google Shape;106;p13"/>
            <p:cNvCxnSpPr/>
            <p:nvPr/>
          </p:nvCxnSpPr>
          <p:spPr>
            <a:xfrm flipH="1">
              <a:off x="12295482" y="4212555"/>
              <a:ext cx="523800" cy="600"/>
            </a:xfrm>
            <a:prstGeom prst="straightConnector1">
              <a:avLst/>
            </a:prstGeom>
            <a:noFill/>
            <a:ln cap="flat" cmpd="sng" w="63500">
              <a:solidFill>
                <a:srgbClr val="000000"/>
              </a:solidFill>
              <a:prstDash val="solid"/>
              <a:miter lim="800000"/>
              <a:headEnd len="sm" w="sm" type="none"/>
              <a:tailEnd len="sm" w="sm" type="none"/>
            </a:ln>
          </p:spPr>
        </p:cxnSp>
        <p:cxnSp>
          <p:nvCxnSpPr>
            <p:cNvPr id="107" name="Google Shape;107;p13"/>
            <p:cNvCxnSpPr/>
            <p:nvPr/>
          </p:nvCxnSpPr>
          <p:spPr>
            <a:xfrm flipH="1">
              <a:off x="12295482" y="3291504"/>
              <a:ext cx="523800" cy="600"/>
            </a:xfrm>
            <a:prstGeom prst="straightConnector1">
              <a:avLst/>
            </a:prstGeom>
            <a:noFill/>
            <a:ln cap="flat" cmpd="sng" w="63500">
              <a:solidFill>
                <a:srgbClr val="000000"/>
              </a:solidFill>
              <a:prstDash val="solid"/>
              <a:miter lim="800000"/>
              <a:headEnd len="sm" w="sm" type="none"/>
              <a:tailEnd len="sm" w="sm" type="none"/>
            </a:ln>
          </p:spPr>
        </p:cxnSp>
        <p:sp>
          <p:nvSpPr>
            <p:cNvPr id="108" name="Google Shape;108;p13"/>
            <p:cNvSpPr/>
            <p:nvPr/>
          </p:nvSpPr>
          <p:spPr>
            <a:xfrm>
              <a:off x="12811778" y="3877479"/>
              <a:ext cx="1968732"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B6D7A8"/>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i="0" lang="en" sz="1500" u="none" cap="none" strike="noStrike">
                  <a:solidFill>
                    <a:srgbClr val="000000"/>
                  </a:solidFill>
                  <a:latin typeface="Open Sans"/>
                  <a:ea typeface="Open Sans"/>
                  <a:cs typeface="Open Sans"/>
                  <a:sym typeface="Open Sans"/>
                </a:rPr>
                <a:t>Set top boxes</a:t>
              </a:r>
              <a:endParaRPr>
                <a:latin typeface="Open Sans"/>
                <a:ea typeface="Open Sans"/>
                <a:cs typeface="Open Sans"/>
                <a:sym typeface="Open Sans"/>
              </a:endParaRPr>
            </a:p>
          </p:txBody>
        </p:sp>
        <p:cxnSp>
          <p:nvCxnSpPr>
            <p:cNvPr id="109" name="Google Shape;109;p13"/>
            <p:cNvCxnSpPr>
              <a:endCxn id="101" idx="3"/>
            </p:cNvCxnSpPr>
            <p:nvPr/>
          </p:nvCxnSpPr>
          <p:spPr>
            <a:xfrm rot="10800000">
              <a:off x="12145387" y="2451428"/>
              <a:ext cx="133500" cy="16800"/>
            </a:xfrm>
            <a:prstGeom prst="straightConnector1">
              <a:avLst/>
            </a:prstGeom>
            <a:noFill/>
            <a:ln cap="flat" cmpd="sng" w="63500">
              <a:solidFill>
                <a:srgbClr val="000000"/>
              </a:solidFill>
              <a:prstDash val="solid"/>
              <a:miter lim="800000"/>
              <a:headEnd len="sm" w="sm" type="none"/>
              <a:tailEnd len="sm" w="sm" type="none"/>
            </a:ln>
          </p:spPr>
        </p:cxnSp>
        <p:cxnSp>
          <p:nvCxnSpPr>
            <p:cNvPr id="110" name="Google Shape;110;p13"/>
            <p:cNvCxnSpPr>
              <a:stCxn id="93" idx="3"/>
              <a:endCxn id="101" idx="1"/>
            </p:cNvCxnSpPr>
            <p:nvPr/>
          </p:nvCxnSpPr>
          <p:spPr>
            <a:xfrm flipH="1" rot="10800000">
              <a:off x="8563446" y="2451543"/>
              <a:ext cx="1713900" cy="1500"/>
            </a:xfrm>
            <a:prstGeom prst="straightConnector1">
              <a:avLst/>
            </a:prstGeom>
            <a:noFill/>
            <a:ln cap="flat" cmpd="sng" w="63500">
              <a:solidFill>
                <a:srgbClr val="000000"/>
              </a:solidFill>
              <a:prstDash val="solid"/>
              <a:miter lim="800000"/>
              <a:headEnd len="med" w="med" type="triangle"/>
              <a:tailEnd len="med" w="med" type="triangle"/>
            </a:ln>
          </p:spPr>
        </p:cxnSp>
        <p:sp>
          <p:nvSpPr>
            <p:cNvPr id="111" name="Google Shape;111;p13"/>
            <p:cNvSpPr/>
            <p:nvPr/>
          </p:nvSpPr>
          <p:spPr>
            <a:xfrm rot="301124">
              <a:off x="8715156" y="3567298"/>
              <a:ext cx="2462240" cy="801381"/>
            </a:xfrm>
            <a:prstGeom prst="wedgeEllipseCallout">
              <a:avLst>
                <a:gd fmla="val -58277" name="adj1"/>
                <a:gd fmla="val 105032" name="adj2"/>
              </a:avLst>
            </a:prstGeom>
            <a:solidFill>
              <a:srgbClr val="FFFFFF"/>
            </a:solidFill>
            <a:ln cap="flat" cmpd="sng" w="19050">
              <a:solidFill>
                <a:srgbClr val="5B9BD5"/>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i="0" lang="en" sz="1500" u="none" cap="none" strike="noStrike">
                  <a:solidFill>
                    <a:srgbClr val="000000"/>
                  </a:solidFill>
                  <a:latin typeface="Open Sans"/>
                  <a:ea typeface="Open Sans"/>
                  <a:cs typeface="Open Sans"/>
                  <a:sym typeface="Open Sans"/>
                </a:rPr>
                <a:t>Channels?</a:t>
              </a:r>
              <a:endParaRPr>
                <a:latin typeface="Open Sans"/>
                <a:ea typeface="Open Sans"/>
                <a:cs typeface="Open Sans"/>
                <a:sym typeface="Open Sans"/>
              </a:endParaRPr>
            </a:p>
          </p:txBody>
        </p:sp>
        <p:sp>
          <p:nvSpPr>
            <p:cNvPr id="112" name="Google Shape;112;p13"/>
            <p:cNvSpPr/>
            <p:nvPr/>
          </p:nvSpPr>
          <p:spPr>
            <a:xfrm rot="-61138">
              <a:off x="8936827" y="6389491"/>
              <a:ext cx="1433927" cy="801424"/>
            </a:xfrm>
            <a:prstGeom prst="wedgeEllipseCallout">
              <a:avLst>
                <a:gd fmla="val -65335" name="adj1"/>
                <a:gd fmla="val -113052" name="adj2"/>
              </a:avLst>
            </a:prstGeom>
            <a:solidFill>
              <a:srgbClr val="FFFFFF"/>
            </a:solidFill>
            <a:ln cap="flat" cmpd="sng" w="19050">
              <a:solidFill>
                <a:srgbClr val="5B9BD5"/>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DVR?</a:t>
              </a:r>
              <a:endParaRPr>
                <a:latin typeface="Open Sans"/>
                <a:ea typeface="Open Sans"/>
                <a:cs typeface="Open Sans"/>
                <a:sym typeface="Open Sans"/>
              </a:endParaRPr>
            </a:p>
          </p:txBody>
        </p:sp>
        <p:sp>
          <p:nvSpPr>
            <p:cNvPr id="113" name="Google Shape;113;p13"/>
            <p:cNvSpPr/>
            <p:nvPr/>
          </p:nvSpPr>
          <p:spPr>
            <a:xfrm rot="-588773">
              <a:off x="5068291" y="3399335"/>
              <a:ext cx="2184460" cy="801312"/>
            </a:xfrm>
            <a:prstGeom prst="wedgeEllipseCallout">
              <a:avLst>
                <a:gd fmla="val 30267" name="adj1"/>
                <a:gd fmla="val 125838" name="adj2"/>
              </a:avLst>
            </a:prstGeom>
            <a:solidFill>
              <a:srgbClr val="FFFFFF"/>
            </a:solidFill>
            <a:ln cap="flat" cmpd="sng" w="19050">
              <a:solidFill>
                <a:srgbClr val="5B9BD5"/>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Budget?</a:t>
              </a:r>
              <a:endParaRPr>
                <a:latin typeface="Open Sans"/>
                <a:ea typeface="Open Sans"/>
                <a:cs typeface="Open Sans"/>
                <a:sym typeface="Open Sans"/>
              </a:endParaRPr>
            </a:p>
          </p:txBody>
        </p:sp>
        <p:sp>
          <p:nvSpPr>
            <p:cNvPr id="114" name="Google Shape;114;p13"/>
            <p:cNvSpPr/>
            <p:nvPr/>
          </p:nvSpPr>
          <p:spPr>
            <a:xfrm rot="-61262">
              <a:off x="4724034" y="6266304"/>
              <a:ext cx="2457990" cy="1026158"/>
            </a:xfrm>
            <a:prstGeom prst="wedgeEllipseCallout">
              <a:avLst>
                <a:gd fmla="val 40450" name="adj1"/>
                <a:gd fmla="val -86224" name="adj2"/>
              </a:avLst>
            </a:prstGeom>
            <a:solidFill>
              <a:srgbClr val="FFFFFF"/>
            </a:solidFill>
            <a:ln cap="flat" cmpd="sng" w="19050">
              <a:solidFill>
                <a:srgbClr val="5B9BD5"/>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i="0" lang="en" sz="1500" u="none" cap="none" strike="noStrike">
                  <a:solidFill>
                    <a:srgbClr val="000000"/>
                  </a:solidFill>
                  <a:latin typeface="Open Sans"/>
                  <a:ea typeface="Open Sans"/>
                  <a:cs typeface="Open Sans"/>
                  <a:sym typeface="Open Sans"/>
                </a:rPr>
                <a:t>One package?</a:t>
              </a:r>
              <a:endParaRPr>
                <a:latin typeface="Open Sans"/>
                <a:ea typeface="Open Sans"/>
                <a:cs typeface="Open Sans"/>
                <a:sym typeface="Open Sans"/>
              </a:endParaRPr>
            </a:p>
          </p:txBody>
        </p:sp>
        <p:sp>
          <p:nvSpPr>
            <p:cNvPr id="88" name="Google Shape;88;p13"/>
            <p:cNvSpPr/>
            <p:nvPr/>
          </p:nvSpPr>
          <p:spPr>
            <a:xfrm>
              <a:off x="5369056" y="8154178"/>
              <a:ext cx="4520700" cy="945000"/>
            </a:xfrm>
            <a:prstGeom prst="roundRect">
              <a:avLst>
                <a:gd fmla="val 16746" name="adj"/>
              </a:avLst>
            </a:prstGeom>
            <a:solidFill>
              <a:srgbClr val="70AD4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000"/>
                <a:buFont typeface="Calibri"/>
                <a:buNone/>
              </a:pPr>
              <a:r>
                <a:rPr lang="en" sz="3000">
                  <a:latin typeface="Open Sans"/>
                  <a:ea typeface="Open Sans"/>
                  <a:cs typeface="Open Sans"/>
                  <a:sym typeface="Open Sans"/>
                </a:rPr>
                <a:t>Recommendation</a:t>
              </a:r>
              <a:endParaRPr>
                <a:latin typeface="Open Sans"/>
                <a:ea typeface="Open Sans"/>
                <a:cs typeface="Open Sans"/>
                <a:sym typeface="Open Sans"/>
              </a:endParaRPr>
            </a:p>
          </p:txBody>
        </p:sp>
        <p:cxnSp>
          <p:nvCxnSpPr>
            <p:cNvPr id="115" name="Google Shape;115;p13"/>
            <p:cNvCxnSpPr/>
            <p:nvPr/>
          </p:nvCxnSpPr>
          <p:spPr>
            <a:xfrm flipH="1">
              <a:off x="12333107" y="1483357"/>
              <a:ext cx="523800" cy="600"/>
            </a:xfrm>
            <a:prstGeom prst="straightConnector1">
              <a:avLst/>
            </a:prstGeom>
            <a:noFill/>
            <a:ln cap="flat" cmpd="sng" w="63500">
              <a:solidFill>
                <a:srgbClr val="000000"/>
              </a:solidFill>
              <a:prstDash val="solid"/>
              <a:miter lim="800000"/>
              <a:headEnd len="sm" w="sm" type="none"/>
              <a:tailEnd len="sm" w="sm" type="none"/>
            </a:ln>
          </p:spPr>
        </p:cxnSp>
        <p:sp>
          <p:nvSpPr>
            <p:cNvPr id="116" name="Google Shape;116;p13"/>
            <p:cNvSpPr/>
            <p:nvPr/>
          </p:nvSpPr>
          <p:spPr>
            <a:xfrm>
              <a:off x="12811778" y="1169548"/>
              <a:ext cx="1968732" cy="670842"/>
            </a:xfrm>
            <a:custGeom>
              <a:rect b="b" l="l" r="r" t="t"/>
              <a:pathLst>
                <a:path extrusionOk="0" h="21600" w="21600">
                  <a:moveTo>
                    <a:pt x="3783" y="21600"/>
                  </a:moveTo>
                  <a:lnTo>
                    <a:pt x="17817" y="21600"/>
                  </a:lnTo>
                  <a:cubicBezTo>
                    <a:pt x="18901" y="21600"/>
                    <a:pt x="19452" y="21600"/>
                    <a:pt x="20037" y="21257"/>
                  </a:cubicBezTo>
                  <a:cubicBezTo>
                    <a:pt x="20677" y="20825"/>
                    <a:pt x="21182" y="19891"/>
                    <a:pt x="21415" y="18706"/>
                  </a:cubicBezTo>
                  <a:cubicBezTo>
                    <a:pt x="21600" y="17623"/>
                    <a:pt x="21600" y="16603"/>
                    <a:pt x="21600" y="14563"/>
                  </a:cubicBezTo>
                  <a:lnTo>
                    <a:pt x="21600" y="7006"/>
                  </a:lnTo>
                  <a:cubicBezTo>
                    <a:pt x="21600" y="4997"/>
                    <a:pt x="21600" y="3977"/>
                    <a:pt x="21415" y="2894"/>
                  </a:cubicBezTo>
                  <a:cubicBezTo>
                    <a:pt x="21182" y="1709"/>
                    <a:pt x="20677" y="775"/>
                    <a:pt x="20037" y="343"/>
                  </a:cubicBezTo>
                  <a:cubicBezTo>
                    <a:pt x="19452" y="0"/>
                    <a:pt x="18901" y="0"/>
                    <a:pt x="17800" y="0"/>
                  </a:cubicBezTo>
                  <a:lnTo>
                    <a:pt x="3783" y="0"/>
                  </a:lnTo>
                  <a:cubicBezTo>
                    <a:pt x="2699" y="0"/>
                    <a:pt x="2148" y="0"/>
                    <a:pt x="1563" y="343"/>
                  </a:cubicBezTo>
                  <a:cubicBezTo>
                    <a:pt x="923" y="775"/>
                    <a:pt x="418" y="1709"/>
                    <a:pt x="185" y="2894"/>
                  </a:cubicBezTo>
                  <a:cubicBezTo>
                    <a:pt x="0" y="3977"/>
                    <a:pt x="0" y="4997"/>
                    <a:pt x="0" y="7037"/>
                  </a:cubicBezTo>
                  <a:lnTo>
                    <a:pt x="0" y="14594"/>
                  </a:lnTo>
                  <a:cubicBezTo>
                    <a:pt x="0" y="16603"/>
                    <a:pt x="0" y="17623"/>
                    <a:pt x="185" y="18706"/>
                  </a:cubicBezTo>
                  <a:cubicBezTo>
                    <a:pt x="418" y="19891"/>
                    <a:pt x="923" y="20825"/>
                    <a:pt x="1563" y="21257"/>
                  </a:cubicBezTo>
                  <a:cubicBezTo>
                    <a:pt x="2148" y="21600"/>
                    <a:pt x="2699" y="21600"/>
                    <a:pt x="3800" y="21600"/>
                  </a:cubicBezTo>
                  <a:close/>
                </a:path>
              </a:pathLst>
            </a:custGeom>
            <a:solidFill>
              <a:srgbClr val="B6D7A8"/>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Name</a:t>
              </a:r>
              <a:endParaRPr>
                <a:latin typeface="Open Sans"/>
                <a:ea typeface="Open Sans"/>
                <a:cs typeface="Open Sans"/>
                <a:sym typeface="Open Sans"/>
              </a:endParaRPr>
            </a:p>
          </p:txBody>
        </p:sp>
        <p:sp>
          <p:nvSpPr>
            <p:cNvPr id="117" name="Google Shape;117;p13"/>
            <p:cNvSpPr/>
            <p:nvPr/>
          </p:nvSpPr>
          <p:spPr>
            <a:xfrm>
              <a:off x="320545" y="9609918"/>
              <a:ext cx="14998800" cy="1005900"/>
            </a:xfrm>
            <a:prstGeom prst="rect">
              <a:avLst/>
            </a:prstGeom>
            <a:solidFill>
              <a:srgbClr val="6FA8DC"/>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i="0" lang="en" sz="2000" u="none" cap="none" strike="noStrike">
                  <a:solidFill>
                    <a:srgbClr val="000000"/>
                  </a:solidFill>
                  <a:latin typeface="Open Sans"/>
                  <a:ea typeface="Open Sans"/>
                  <a:cs typeface="Open Sans"/>
                  <a:sym typeface="Open Sans"/>
                </a:rPr>
                <a:t>Database</a:t>
              </a:r>
              <a:endParaRPr>
                <a:latin typeface="Open Sans"/>
                <a:ea typeface="Open Sans"/>
                <a:cs typeface="Open Sans"/>
                <a:sym typeface="Open Sans"/>
              </a:endParaRPr>
            </a:p>
          </p:txBody>
        </p:sp>
        <p:cxnSp>
          <p:nvCxnSpPr>
            <p:cNvPr id="118" name="Google Shape;118;p13"/>
            <p:cNvCxnSpPr>
              <a:stCxn id="87" idx="3"/>
              <a:endCxn id="101" idx="2"/>
            </p:cNvCxnSpPr>
            <p:nvPr/>
          </p:nvCxnSpPr>
          <p:spPr>
            <a:xfrm rot="10800000">
              <a:off x="11211271" y="2923884"/>
              <a:ext cx="1181100" cy="2601300"/>
            </a:xfrm>
            <a:prstGeom prst="straightConnector1">
              <a:avLst/>
            </a:prstGeom>
            <a:noFill/>
            <a:ln cap="flat" cmpd="sng" w="63500">
              <a:solidFill>
                <a:schemeClr val="dk2"/>
              </a:solidFill>
              <a:prstDash val="dot"/>
              <a:miter lim="800000"/>
              <a:headEnd len="med" w="med" type="stealth"/>
              <a:tailEnd len="sm" w="sm" type="none"/>
            </a:ln>
          </p:spPr>
        </p:cxnSp>
        <p:cxnSp>
          <p:nvCxnSpPr>
            <p:cNvPr id="119" name="Google Shape;119;p13"/>
            <p:cNvCxnSpPr>
              <a:stCxn id="87" idx="2"/>
            </p:cNvCxnSpPr>
            <p:nvPr/>
          </p:nvCxnSpPr>
          <p:spPr>
            <a:xfrm rot="10800000">
              <a:off x="9499831" y="4961224"/>
              <a:ext cx="1191900" cy="1208400"/>
            </a:xfrm>
            <a:prstGeom prst="straightConnector1">
              <a:avLst/>
            </a:prstGeom>
            <a:noFill/>
            <a:ln cap="flat" cmpd="sng" w="63500">
              <a:solidFill>
                <a:schemeClr val="dk2"/>
              </a:solidFill>
              <a:prstDash val="dot"/>
              <a:miter lim="800000"/>
              <a:headEnd len="med" w="med" type="stealth"/>
              <a:tailEnd len="sm" w="sm" type="none"/>
            </a:ln>
          </p:spPr>
        </p:cxnSp>
        <p:cxnSp>
          <p:nvCxnSpPr>
            <p:cNvPr id="120" name="Google Shape;120;p13"/>
            <p:cNvCxnSpPr/>
            <p:nvPr/>
          </p:nvCxnSpPr>
          <p:spPr>
            <a:xfrm rot="10800000">
              <a:off x="2972275" y="2956955"/>
              <a:ext cx="0" cy="3482400"/>
            </a:xfrm>
            <a:prstGeom prst="straightConnector1">
              <a:avLst/>
            </a:prstGeom>
            <a:noFill/>
            <a:ln cap="flat" cmpd="sng" w="63500">
              <a:solidFill>
                <a:srgbClr val="000000"/>
              </a:solidFill>
              <a:prstDash val="solid"/>
              <a:miter lim="800000"/>
              <a:headEnd len="sm" w="sm" type="none"/>
              <a:tailEnd len="sm" w="sm" type="none"/>
            </a:ln>
          </p:spPr>
        </p:cxnSp>
        <p:cxnSp>
          <p:nvCxnSpPr>
            <p:cNvPr id="121" name="Google Shape;121;p13"/>
            <p:cNvCxnSpPr/>
            <p:nvPr/>
          </p:nvCxnSpPr>
          <p:spPr>
            <a:xfrm rot="10800000">
              <a:off x="2295832" y="3633835"/>
              <a:ext cx="645600" cy="0"/>
            </a:xfrm>
            <a:prstGeom prst="straightConnector1">
              <a:avLst/>
            </a:prstGeom>
            <a:noFill/>
            <a:ln cap="flat" cmpd="sng" w="63500">
              <a:solidFill>
                <a:srgbClr val="000000"/>
              </a:solidFill>
              <a:prstDash val="solid"/>
              <a:miter lim="800000"/>
              <a:headEnd len="sm" w="sm" type="none"/>
              <a:tailEnd len="sm" w="sm" type="none"/>
            </a:ln>
          </p:spPr>
        </p:cxnSp>
        <p:cxnSp>
          <p:nvCxnSpPr>
            <p:cNvPr id="122" name="Google Shape;122;p13"/>
            <p:cNvCxnSpPr/>
            <p:nvPr/>
          </p:nvCxnSpPr>
          <p:spPr>
            <a:xfrm rot="10800000">
              <a:off x="2295832" y="4560676"/>
              <a:ext cx="645600" cy="0"/>
            </a:xfrm>
            <a:prstGeom prst="straightConnector1">
              <a:avLst/>
            </a:prstGeom>
            <a:noFill/>
            <a:ln cap="flat" cmpd="sng" w="63500">
              <a:solidFill>
                <a:srgbClr val="000000"/>
              </a:solidFill>
              <a:prstDash val="solid"/>
              <a:miter lim="800000"/>
              <a:headEnd len="sm" w="sm" type="none"/>
              <a:tailEnd len="sm" w="sm" type="none"/>
            </a:ln>
          </p:spPr>
        </p:cxnSp>
        <p:cxnSp>
          <p:nvCxnSpPr>
            <p:cNvPr id="123" name="Google Shape;123;p13"/>
            <p:cNvCxnSpPr/>
            <p:nvPr/>
          </p:nvCxnSpPr>
          <p:spPr>
            <a:xfrm rot="10800000">
              <a:off x="2295832" y="5487517"/>
              <a:ext cx="645600" cy="0"/>
            </a:xfrm>
            <a:prstGeom prst="straightConnector1">
              <a:avLst/>
            </a:prstGeom>
            <a:noFill/>
            <a:ln cap="flat" cmpd="sng" w="63500">
              <a:solidFill>
                <a:srgbClr val="000000"/>
              </a:solidFill>
              <a:prstDash val="solid"/>
              <a:miter lim="800000"/>
              <a:headEnd len="sm" w="sm" type="none"/>
              <a:tailEnd len="sm" w="sm" type="none"/>
            </a:ln>
          </p:spPr>
        </p:cxnSp>
        <p:cxnSp>
          <p:nvCxnSpPr>
            <p:cNvPr id="124" name="Google Shape;124;p13"/>
            <p:cNvCxnSpPr/>
            <p:nvPr/>
          </p:nvCxnSpPr>
          <p:spPr>
            <a:xfrm rot="10800000">
              <a:off x="2295832" y="6414087"/>
              <a:ext cx="645600" cy="0"/>
            </a:xfrm>
            <a:prstGeom prst="straightConnector1">
              <a:avLst/>
            </a:prstGeom>
            <a:noFill/>
            <a:ln cap="flat" cmpd="sng" w="63500">
              <a:solidFill>
                <a:srgbClr val="000000"/>
              </a:solidFill>
              <a:prstDash val="solid"/>
              <a:miter lim="800000"/>
              <a:headEnd len="sm" w="sm" type="none"/>
              <a:tailEnd len="sm" w="sm" type="none"/>
            </a:ln>
          </p:spPr>
        </p:cxnSp>
        <p:cxnSp>
          <p:nvCxnSpPr>
            <p:cNvPr id="125" name="Google Shape;125;p13"/>
            <p:cNvCxnSpPr>
              <a:stCxn id="88" idx="0"/>
              <a:endCxn id="100" idx="2"/>
            </p:cNvCxnSpPr>
            <p:nvPr/>
          </p:nvCxnSpPr>
          <p:spPr>
            <a:xfrm rot="10800000">
              <a:off x="7629406" y="5714878"/>
              <a:ext cx="0" cy="2439300"/>
            </a:xfrm>
            <a:prstGeom prst="straightConnector1">
              <a:avLst/>
            </a:prstGeom>
            <a:noFill/>
            <a:ln cap="flat" cmpd="sng" w="63500">
              <a:solidFill>
                <a:srgbClr val="000000"/>
              </a:solidFill>
              <a:prstDash val="solid"/>
              <a:miter lim="800000"/>
              <a:headEnd len="med" w="med" type="triangle"/>
              <a:tailEnd len="sm" w="sm" type="none"/>
            </a:ln>
          </p:spPr>
        </p:cxnSp>
      </p:grpSp>
      <p:sp>
        <p:nvSpPr>
          <p:cNvPr id="100" name="Google Shape;100;p13"/>
          <p:cNvSpPr/>
          <p:nvPr/>
        </p:nvSpPr>
        <p:spPr>
          <a:xfrm>
            <a:off x="17374800" y="8754025"/>
            <a:ext cx="3565200" cy="800400"/>
          </a:xfrm>
          <a:prstGeom prst="ribbon2">
            <a:avLst>
              <a:gd fmla="val 16667" name="adj1"/>
              <a:gd fmla="val 50000" name="adj2"/>
            </a:avLst>
          </a:pr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Open Sans"/>
                <a:ea typeface="Open Sans"/>
                <a:cs typeface="Open Sans"/>
                <a:sym typeface="Open Sans"/>
              </a:rPr>
              <a:t>Calculator</a:t>
            </a:r>
            <a:endParaRPr sz="2300">
              <a:latin typeface="Open Sans"/>
              <a:ea typeface="Open Sans"/>
              <a:cs typeface="Open Sans"/>
              <a:sym typeface="Open Sans"/>
            </a:endParaRPr>
          </a:p>
        </p:txBody>
      </p:sp>
      <p:sp>
        <p:nvSpPr>
          <p:cNvPr id="87" name="Google Shape;87;p13"/>
          <p:cNvSpPr/>
          <p:nvPr/>
        </p:nvSpPr>
        <p:spPr>
          <a:xfrm>
            <a:off x="21455988" y="9295225"/>
            <a:ext cx="2553000" cy="855300"/>
          </a:xfrm>
          <a:prstGeom prst="round2DiagRect">
            <a:avLst>
              <a:gd fmla="val 16667" name="adj1"/>
              <a:gd fmla="val 0" name="adj2"/>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Recommendation Algorithm</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732F2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