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797675" cy="9926625"/>
  <p:embeddedFontLs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hupFfzCUU4AZwx9SJIs6YosbMm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GillSa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914400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2" type="body"/>
          </p:nvPr>
        </p:nvSpPr>
        <p:spPr>
          <a:xfrm>
            <a:off x="4632198" y="912114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" type="body"/>
          </p:nvPr>
        </p:nvSpPr>
        <p:spPr>
          <a:xfrm rot="5400000">
            <a:off x="2730627" y="-1359027"/>
            <a:ext cx="368274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30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3" name="Google Shape;103;p30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" name="Google Shape;104;p30"/>
          <p:cNvCxnSpPr/>
          <p:nvPr/>
        </p:nvCxnSpPr>
        <p:spPr>
          <a:xfrm rot="5400000">
            <a:off x="4361127" y="2401464"/>
            <a:ext cx="438912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22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/>
          <p:nvPr>
            <p:ph type="ctr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" type="subTitle"/>
          </p:nvPr>
        </p:nvSpPr>
        <p:spPr>
          <a:xfrm>
            <a:off x="1219200" y="3843338"/>
            <a:ext cx="6858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0" type="dt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1" type="ftr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1216152" y="4766310"/>
            <a:ext cx="121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3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23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23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23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/>
          <p:nvPr>
            <p:ph type="title"/>
          </p:nvPr>
        </p:nvSpPr>
        <p:spPr>
          <a:xfrm>
            <a:off x="1219200" y="22288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" type="body"/>
          </p:nvPr>
        </p:nvSpPr>
        <p:spPr>
          <a:xfrm>
            <a:off x="1295400" y="3200400"/>
            <a:ext cx="6781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0" type="dt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1" type="ftr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1069848" y="4766310"/>
            <a:ext cx="15209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24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24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" type="body"/>
          </p:nvPr>
        </p:nvSpPr>
        <p:spPr>
          <a:xfrm>
            <a:off x="457200" y="964406"/>
            <a:ext cx="4040188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2" type="body"/>
          </p:nvPr>
        </p:nvSpPr>
        <p:spPr>
          <a:xfrm>
            <a:off x="4648201" y="971550"/>
            <a:ext cx="404177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25"/>
          <p:cNvSpPr txBox="1"/>
          <p:nvPr>
            <p:ph idx="3" type="body"/>
          </p:nvPr>
        </p:nvSpPr>
        <p:spPr>
          <a:xfrm>
            <a:off x="457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4" type="body"/>
          </p:nvPr>
        </p:nvSpPr>
        <p:spPr>
          <a:xfrm>
            <a:off x="4648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26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9" name="Google Shape;69;p26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type="title"/>
          </p:nvPr>
        </p:nvSpPr>
        <p:spPr>
          <a:xfrm>
            <a:off x="6324600" y="228600"/>
            <a:ext cx="25146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" type="body"/>
          </p:nvPr>
        </p:nvSpPr>
        <p:spPr>
          <a:xfrm>
            <a:off x="6324600" y="914401"/>
            <a:ext cx="2514600" cy="3632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27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" name="Google Shape;77;p27"/>
          <p:cNvCxnSpPr/>
          <p:nvPr/>
        </p:nvCxnSpPr>
        <p:spPr>
          <a:xfrm rot="5400000">
            <a:off x="3915025" y="2493169"/>
            <a:ext cx="452628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8" name="Google Shape;78;p27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27"/>
          <p:cNvSpPr txBox="1"/>
          <p:nvPr>
            <p:ph idx="2" type="body"/>
          </p:nvPr>
        </p:nvSpPr>
        <p:spPr>
          <a:xfrm>
            <a:off x="304800" y="228600"/>
            <a:ext cx="5715000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/>
          <p:nvPr>
            <p:ph idx="2" type="pic"/>
          </p:nvPr>
        </p:nvSpPr>
        <p:spPr>
          <a:xfrm>
            <a:off x="457200" y="1428750"/>
            <a:ext cx="8229600" cy="3202686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3" name="Google Shape;83;p28"/>
          <p:cNvSpPr txBox="1"/>
          <p:nvPr>
            <p:ph idx="1" type="body"/>
          </p:nvPr>
        </p:nvSpPr>
        <p:spPr>
          <a:xfrm>
            <a:off x="457200" y="914400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28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8" name="Google Shape;88;p28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28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 amt="29000"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9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" name="Google Shape;16;p19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" name="Google Shape;17;p19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title"/>
          </p:nvPr>
        </p:nvSpPr>
        <p:spPr>
          <a:xfrm>
            <a:off x="0" y="1"/>
            <a:ext cx="9144000" cy="1052513"/>
          </a:xfrm>
          <a:prstGeom prst="rect">
            <a:avLst/>
          </a:prstGeom>
          <a:solidFill>
            <a:srgbClr val="93B9C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</a:t>
            </a:r>
            <a:b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762000" y="112395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4141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4141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4141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Artificial Intelligence and Data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Year: 2024 – 2025 (Odd Semester)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Number	: 2303811724322112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					: SUGAPRIYA A.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					: II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				: III 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				: B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					: 03-12-2024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"/>
          <p:cNvSpPr txBox="1"/>
          <p:nvPr>
            <p:ph idx="11" type="ftr"/>
          </p:nvPr>
        </p:nvSpPr>
        <p:spPr>
          <a:xfrm>
            <a:off x="1624000" y="4857738"/>
            <a:ext cx="40386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>
            <p:ph type="title"/>
          </p:nvPr>
        </p:nvSpPr>
        <p:spPr>
          <a:xfrm>
            <a:off x="457200" y="13335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Modules</a:t>
            </a:r>
            <a:endParaRPr/>
          </a:p>
        </p:txBody>
      </p:sp>
      <p:sp>
        <p:nvSpPr>
          <p:cNvPr id="183" name="Google Shape;183;p10"/>
          <p:cNvSpPr txBox="1"/>
          <p:nvPr>
            <p:ph idx="11" type="ftr"/>
          </p:nvPr>
        </p:nvSpPr>
        <p:spPr>
          <a:xfrm>
            <a:off x="2360725" y="4767263"/>
            <a:ext cx="40386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84" name="Google Shape;184;p10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0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8"/>
              <a:buFont typeface="Bookman Old Style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GUI Setup Module</a:t>
            </a:r>
            <a:endParaRPr/>
          </a:p>
          <a:p>
            <a:pPr indent="-514350" lvl="0" marL="51435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Font typeface="Bookman Old Style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Movie Management Module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Font typeface="Bookman Old Style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Ticket Booking Module</a:t>
            </a:r>
            <a:endParaRPr/>
          </a:p>
          <a:p>
            <a:pPr indent="-514350" lvl="0" marL="51435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Font typeface="Bookman Old Style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Reservation Management Module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Font typeface="Bookman Old Style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Movie Display Module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1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11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8"/>
              <a:buChar char="🞂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GUI Setup Module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Sets up the AWT components like buttons, text fields, choice lists, and labels.</a:t>
            </a:r>
            <a:endParaRPr/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Adds components to the frame and sets the layout using FlowLayout.</a:t>
            </a:r>
            <a:endParaRPr/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Movie Management Module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initializeMovies(): Initializes the movie data (names, showtimes, and     available seats).</a:t>
            </a:r>
            <a:endParaRPr/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updateShowTimes(): Updates the showtimes dropdown when a movie is selected.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93" name="Google Shape;193;p11"/>
          <p:cNvSpPr txBox="1"/>
          <p:nvPr>
            <p:ph idx="11" type="ftr"/>
          </p:nvPr>
        </p:nvSpPr>
        <p:spPr>
          <a:xfrm>
            <a:off x="2347325" y="4767263"/>
            <a:ext cx="40386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 (Cont..)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2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12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6000"/>
              <a:buChar char="🞂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Ticket Booking Module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bookTickets(): Validates input, checks seat availability, books tickets, generates a unique reservation ID, and updates the movie data.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76000"/>
              <a:buChar char="🞂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Reservation Management Module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viewReservation(): Retrieves and displays reservation details using the reservation ID.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76000"/>
              <a:buChar char="🞂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Movie Display Module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showMovies(): Displays all available movies, their showtimes, and the number of available seats</a:t>
            </a:r>
            <a:r>
              <a:rPr lang="en-US"/>
              <a:t>.</a:t>
            </a:r>
            <a:endParaRPr/>
          </a:p>
          <a:p>
            <a:pPr indent="-158254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/>
          </a:p>
        </p:txBody>
      </p:sp>
      <p:sp>
        <p:nvSpPr>
          <p:cNvPr id="201" name="Google Shape;201;p12"/>
          <p:cNvSpPr txBox="1"/>
          <p:nvPr>
            <p:ph idx="11" type="ftr"/>
          </p:nvPr>
        </p:nvSpPr>
        <p:spPr>
          <a:xfrm>
            <a:off x="2593850" y="4716301"/>
            <a:ext cx="40386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3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3"/>
          <p:cNvSpPr txBox="1"/>
          <p:nvPr>
            <p:ph idx="11" type="ftr"/>
          </p:nvPr>
        </p:nvSpPr>
        <p:spPr>
          <a:xfrm>
            <a:off x="2466963" y="4767263"/>
            <a:ext cx="40386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pic>
        <p:nvPicPr>
          <p:cNvPr id="209" name="Google Shape;209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20" y="1677392"/>
            <a:ext cx="8401080" cy="2134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 (Cont..)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14"/>
          <p:cNvSpPr txBox="1"/>
          <p:nvPr>
            <p:ph idx="11" type="ftr"/>
          </p:nvPr>
        </p:nvSpPr>
        <p:spPr>
          <a:xfrm>
            <a:off x="2481275" y="4716301"/>
            <a:ext cx="40386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 </a:t>
            </a:r>
            <a:endParaRPr/>
          </a:p>
        </p:txBody>
      </p:sp>
      <p:sp>
        <p:nvSpPr>
          <p:cNvPr id="217" name="Google Shape;217;p14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8844" lvl="0" marL="27432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pic>
        <p:nvPicPr>
          <p:cNvPr id="218" name="Google Shape;21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24" y="1714494"/>
            <a:ext cx="7529652" cy="17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 (Cont..)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15"/>
          <p:cNvSpPr txBox="1"/>
          <p:nvPr>
            <p:ph idx="11" type="ftr"/>
          </p:nvPr>
        </p:nvSpPr>
        <p:spPr>
          <a:xfrm>
            <a:off x="2593850" y="4716301"/>
            <a:ext cx="40386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pic>
        <p:nvPicPr>
          <p:cNvPr id="226" name="Google Shape;226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74338"/>
            <a:ext cx="8229600" cy="2983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 (Cont..)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1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16"/>
          <p:cNvSpPr txBox="1"/>
          <p:nvPr>
            <p:ph idx="11" type="ftr"/>
          </p:nvPr>
        </p:nvSpPr>
        <p:spPr>
          <a:xfrm>
            <a:off x="2749150" y="4716301"/>
            <a:ext cx="40386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 </a:t>
            </a:r>
            <a:endParaRPr/>
          </a:p>
        </p:txBody>
      </p:sp>
      <p:sp>
        <p:nvSpPr>
          <p:cNvPr id="234" name="Google Shape;234;p16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8844" lvl="0" marL="27432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pic>
        <p:nvPicPr>
          <p:cNvPr id="235" name="Google Shape;2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48" y="1500180"/>
            <a:ext cx="7609788" cy="2428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7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17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8"/>
              <a:buChar char="🞂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It effectively demonstrates the use of AWT for GUI development, event-driven programming for responsiveness, and object-oriented principles for modularity and clarity.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By managing tasks like movie scheduling, seat availability, ticket booking, and reservation retrieval, the program showcases efficient data handling using collections like HashMap and ensures a smooth user experience. </a:t>
            </a:r>
            <a:endParaRPr/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clear separation of concerns between the GUI, business logic, and data management enhances maintainability and readability.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17"/>
          <p:cNvSpPr txBox="1"/>
          <p:nvPr>
            <p:ph idx="11" type="ftr"/>
          </p:nvPr>
        </p:nvSpPr>
        <p:spPr>
          <a:xfrm>
            <a:off x="2552700" y="4767263"/>
            <a:ext cx="40386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 You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18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18"/>
          <p:cNvSpPr txBox="1"/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rgbClr val="EDF0C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QUERIES??? </a:t>
            </a:r>
            <a:endParaRPr/>
          </a:p>
        </p:txBody>
      </p:sp>
      <p:sp>
        <p:nvSpPr>
          <p:cNvPr id="251" name="Google Shape;251;p18"/>
          <p:cNvSpPr txBox="1"/>
          <p:nvPr>
            <p:ph idx="11" type="ftr"/>
          </p:nvPr>
        </p:nvSpPr>
        <p:spPr>
          <a:xfrm>
            <a:off x="2360725" y="4716301"/>
            <a:ext cx="40386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of the Project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"/>
          <p:cNvSpPr txBox="1"/>
          <p:nvPr>
            <p:ph idx="11" type="ftr"/>
          </p:nvPr>
        </p:nvSpPr>
        <p:spPr>
          <a:xfrm>
            <a:off x="1849050" y="4767276"/>
            <a:ext cx="4340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19" name="Google Shape;119;p2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8844" lvl="0" marL="27432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        MOVIE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TICKET BOOKING SYSTEM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title"/>
          </p:nvPr>
        </p:nvSpPr>
        <p:spPr>
          <a:xfrm>
            <a:off x="457200" y="209550"/>
            <a:ext cx="8229600" cy="6096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3"/>
          <p:cNvSpPr txBox="1"/>
          <p:nvPr>
            <p:ph idx="11" type="ftr"/>
          </p:nvPr>
        </p:nvSpPr>
        <p:spPr>
          <a:xfrm>
            <a:off x="2019000" y="4767276"/>
            <a:ext cx="41910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 </a:t>
            </a:r>
            <a:endParaRPr/>
          </a:p>
        </p:txBody>
      </p:sp>
      <p:sp>
        <p:nvSpPr>
          <p:cNvPr id="128" name="Google Shape;128;p3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3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8"/>
              <a:buChar char="🞂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This project aims to develop a comprehensive Movie Ticket Booking System that provides an user-friendly platform for customers to explore movie showtimes, book tickets, and manage their reservations. </a:t>
            </a:r>
            <a:endParaRPr/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For customers, the platform offers functionalities such as browsing movie listings, filtering by genre or time, selecting preferred seats, and making secure payments. </a:t>
            </a:r>
            <a:endParaRPr/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For theatre staff, the system provides tools to manage movie schedules, update seating arrangements, monitor ticket sales, and generate reports. 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>
            <p:ph type="title"/>
          </p:nvPr>
        </p:nvSpPr>
        <p:spPr>
          <a:xfrm>
            <a:off x="457200" y="285750"/>
            <a:ext cx="8229600" cy="4572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4"/>
          <p:cNvSpPr txBox="1"/>
          <p:nvPr>
            <p:ph idx="11" type="ftr"/>
          </p:nvPr>
        </p:nvSpPr>
        <p:spPr>
          <a:xfrm>
            <a:off x="2046675" y="4789163"/>
            <a:ext cx="4114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36" name="Google Shape;136;p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4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8"/>
              <a:buChar char="🞂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Movie Ticket Booking System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is a user-friendly application designed to simplify the process of reserving movie tickets.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It provides a convenient platform for users to browse available movies, view showtimes, and check seat availability in real time. </a:t>
            </a:r>
            <a:endParaRPr/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Users can easily book tickets for their preferred movie by selecting a showtime and the number of seats they wish to reserve.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Programming  - Concepts Used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5"/>
          <p:cNvSpPr txBox="1"/>
          <p:nvPr>
            <p:ph idx="11" type="ftr"/>
          </p:nvPr>
        </p:nvSpPr>
        <p:spPr>
          <a:xfrm>
            <a:off x="2019000" y="4716326"/>
            <a:ext cx="40356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44" name="Google Shape;144;p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8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AWT (Abstract Window Toolkit)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Event Handling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OOP Concepts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Collections Framework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381000" y="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Architecture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6"/>
          <p:cNvSpPr txBox="1"/>
          <p:nvPr>
            <p:ph idx="11" type="ftr"/>
          </p:nvPr>
        </p:nvSpPr>
        <p:spPr>
          <a:xfrm>
            <a:off x="2198200" y="4789175"/>
            <a:ext cx="403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52" name="Google Shape;152;p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55" l="0" r="-945" t="-15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8844" lvl="0" marL="27432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Architecture - Description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7"/>
          <p:cNvSpPr txBox="1"/>
          <p:nvPr>
            <p:ph idx="11" type="ftr"/>
          </p:nvPr>
        </p:nvSpPr>
        <p:spPr>
          <a:xfrm>
            <a:off x="2073475" y="4774863"/>
            <a:ext cx="41910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60" name="Google Shape;160;p7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500034" y="1071552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8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The process begins when the user starts the application.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Display Menu Options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The system presents a menu of options to the user, such as viewing available movies, booking tickets, and exiting.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User Enters a Choice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The user selects an action from the menu.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This choice determines the next step in the process.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Architecture  - Description (Cont..)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8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8"/>
          <p:cNvSpPr txBox="1"/>
          <p:nvPr>
            <p:ph idx="1" type="body"/>
          </p:nvPr>
        </p:nvSpPr>
        <p:spPr>
          <a:xfrm>
            <a:off x="428596" y="928676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74320" lvl="0" marL="27432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76000"/>
              <a:buNone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Book Tickets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74320" lvl="0" marL="27432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    If the user decides to book tickets, the system navigates through the ticket booking process.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Select Movie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74320" lvl="0" marL="27432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    The user selects a specific movie for which they want to book tickets.</a:t>
            </a:r>
            <a:endParaRPr/>
          </a:p>
          <a:p>
            <a:pPr indent="-274320" lvl="0" marL="27432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Choose Showtime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74320" lvl="0" marL="27432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    After selecting the movie, the user picks a preferred showtime from the available options.</a:t>
            </a:r>
            <a:endParaRPr/>
          </a:p>
          <a:p>
            <a:pPr indent="-274320" lvl="0" marL="27432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Select Seats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74320" lvl="0" marL="27432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    The user specifies the number of seats they want to book.The system checks for availability before proceeding to the next step.</a:t>
            </a:r>
            <a:endParaRPr/>
          </a:p>
          <a:p>
            <a:pPr indent="-167665" lvl="0" marL="27432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8"/>
          <p:cNvSpPr txBox="1"/>
          <p:nvPr>
            <p:ph idx="11" type="ftr"/>
          </p:nvPr>
        </p:nvSpPr>
        <p:spPr>
          <a:xfrm>
            <a:off x="2427675" y="4716326"/>
            <a:ext cx="40386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Architecture  - Description (Cont..)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9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9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8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Proceed to Payment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The system calculates the total cost based on the number of seats.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Complete Payment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The user completes the payment using their preferred method (e.g., card, UPI, cash).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Display Booking Confirmation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Once the payment is processed, the system displays a confirmation message, </a:t>
            </a:r>
            <a:endParaRPr/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Exit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74320" lvl="0" marL="27432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The user can choose to exit the application at any point.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7452" lvl="0" marL="274320" rtl="0" algn="l"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9"/>
          <p:cNvSpPr txBox="1"/>
          <p:nvPr>
            <p:ph idx="11" type="ftr"/>
          </p:nvPr>
        </p:nvSpPr>
        <p:spPr>
          <a:xfrm>
            <a:off x="2552700" y="4847638"/>
            <a:ext cx="40386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