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25"/>
  </p:notesMasterIdLst>
  <p:handoutMasterIdLst>
    <p:handoutMasterId r:id="rId26"/>
  </p:handoutMasterIdLst>
  <p:sldIdLst>
    <p:sldId id="298" r:id="rId2"/>
    <p:sldId id="438" r:id="rId3"/>
    <p:sldId id="440" r:id="rId4"/>
    <p:sldId id="441" r:id="rId5"/>
    <p:sldId id="449" r:id="rId6"/>
    <p:sldId id="450" r:id="rId7"/>
    <p:sldId id="464" r:id="rId8"/>
    <p:sldId id="442" r:id="rId9"/>
    <p:sldId id="460" r:id="rId10"/>
    <p:sldId id="463" r:id="rId11"/>
    <p:sldId id="446" r:id="rId12"/>
    <p:sldId id="436" r:id="rId13"/>
    <p:sldId id="437" r:id="rId14"/>
    <p:sldId id="453" r:id="rId15"/>
    <p:sldId id="459" r:id="rId16"/>
    <p:sldId id="465" r:id="rId17"/>
    <p:sldId id="462" r:id="rId18"/>
    <p:sldId id="456" r:id="rId19"/>
    <p:sldId id="443" r:id="rId20"/>
    <p:sldId id="430" r:id="rId21"/>
    <p:sldId id="457" r:id="rId22"/>
    <p:sldId id="455" r:id="rId23"/>
    <p:sldId id="46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AF1"/>
    <a:srgbClr val="999999"/>
    <a:srgbClr val="F2F4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4"/>
    <p:restoredTop sz="76532"/>
  </p:normalViewPr>
  <p:slideViewPr>
    <p:cSldViewPr snapToGrid="0">
      <p:cViewPr>
        <p:scale>
          <a:sx n="81" d="100"/>
          <a:sy n="81" d="100"/>
        </p:scale>
        <p:origin x="2544"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3" d="100"/>
          <a:sy n="93" d="100"/>
        </p:scale>
        <p:origin x="238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D95210-5F44-5546-8496-DD4541AC223A}"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kumimoji="1" lang="ja-JP" altLang="en-US"/>
        </a:p>
      </dgm:t>
    </dgm:pt>
    <dgm:pt modelId="{884C9C0D-A0A4-A649-931F-A95B34416425}">
      <dgm:prSet/>
      <dgm:spPr/>
      <dgm:t>
        <a:bodyPr/>
        <a:lstStyle/>
        <a:p>
          <a:r>
            <a:rPr kumimoji="1" lang="ja-JP" b="1" i="0">
              <a:solidFill>
                <a:schemeClr val="bg1"/>
              </a:solidFill>
            </a:rPr>
            <a:t>実験環境</a:t>
          </a:r>
          <a:endParaRPr lang="ja-JP">
            <a:solidFill>
              <a:schemeClr val="bg1"/>
            </a:solidFill>
          </a:endParaRPr>
        </a:p>
      </dgm:t>
    </dgm:pt>
    <dgm:pt modelId="{39145BF8-3F59-864B-971D-EE0E09DD0AE9}" type="parTrans" cxnId="{9F534A59-6467-144A-ABDB-290F53D7E46A}">
      <dgm:prSet/>
      <dgm:spPr/>
      <dgm:t>
        <a:bodyPr/>
        <a:lstStyle/>
        <a:p>
          <a:endParaRPr kumimoji="1" lang="ja-JP" altLang="en-US"/>
        </a:p>
      </dgm:t>
    </dgm:pt>
    <dgm:pt modelId="{86CF3B31-9DA5-584D-8DB6-6DD19C2FB597}" type="sibTrans" cxnId="{9F534A59-6467-144A-ABDB-290F53D7E46A}">
      <dgm:prSet/>
      <dgm:spPr/>
      <dgm:t>
        <a:bodyPr/>
        <a:lstStyle/>
        <a:p>
          <a:endParaRPr kumimoji="1" lang="ja-JP" altLang="en-US"/>
        </a:p>
      </dgm:t>
    </dgm:pt>
    <dgm:pt modelId="{ECDCE3D1-D46C-0B43-B7B6-311DB510E0EC}">
      <dgm:prSet/>
      <dgm:spPr/>
      <dgm:t>
        <a:bodyPr/>
        <a:lstStyle/>
        <a:p>
          <a:r>
            <a:rPr kumimoji="1" lang="ja-JP" b="1" i="0">
              <a:solidFill>
                <a:schemeClr val="bg1"/>
              </a:solidFill>
            </a:rPr>
            <a:t>言語</a:t>
          </a:r>
          <a:endParaRPr lang="ja-JP">
            <a:solidFill>
              <a:schemeClr val="bg1"/>
            </a:solidFill>
          </a:endParaRPr>
        </a:p>
      </dgm:t>
    </dgm:pt>
    <dgm:pt modelId="{FCE10F3D-BE42-8240-AC27-59C36A04D0EC}" type="parTrans" cxnId="{245E2698-951A-FC4C-A2A1-1C0048A6FC1E}">
      <dgm:prSet/>
      <dgm:spPr/>
      <dgm:t>
        <a:bodyPr/>
        <a:lstStyle/>
        <a:p>
          <a:endParaRPr kumimoji="1" lang="ja-JP" altLang="en-US"/>
        </a:p>
      </dgm:t>
    </dgm:pt>
    <dgm:pt modelId="{540AC995-8816-9945-A0CE-999371A576C4}" type="sibTrans" cxnId="{245E2698-951A-FC4C-A2A1-1C0048A6FC1E}">
      <dgm:prSet/>
      <dgm:spPr/>
      <dgm:t>
        <a:bodyPr/>
        <a:lstStyle/>
        <a:p>
          <a:endParaRPr kumimoji="1" lang="ja-JP" altLang="en-US"/>
        </a:p>
      </dgm:t>
    </dgm:pt>
    <dgm:pt modelId="{38E6BF68-5750-504A-B6A8-643D27C695E4}">
      <dgm:prSet/>
      <dgm:spPr/>
      <dgm:t>
        <a:bodyPr/>
        <a:lstStyle/>
        <a:p>
          <a:r>
            <a:rPr kumimoji="1" lang="ja-JP" b="1" i="0">
              <a:solidFill>
                <a:schemeClr val="bg1"/>
              </a:solidFill>
            </a:rPr>
            <a:t>データセット</a:t>
          </a:r>
          <a:endParaRPr lang="ja-JP">
            <a:solidFill>
              <a:schemeClr val="bg1"/>
            </a:solidFill>
          </a:endParaRPr>
        </a:p>
      </dgm:t>
    </dgm:pt>
    <dgm:pt modelId="{60CCD89A-FF49-2146-AA4D-1277A45EA1C7}" type="parTrans" cxnId="{9A7D155A-1BF2-A244-A5EF-E70505C49E5D}">
      <dgm:prSet/>
      <dgm:spPr/>
      <dgm:t>
        <a:bodyPr/>
        <a:lstStyle/>
        <a:p>
          <a:endParaRPr kumimoji="1" lang="ja-JP" altLang="en-US"/>
        </a:p>
      </dgm:t>
    </dgm:pt>
    <dgm:pt modelId="{B6164335-326D-DC4D-86B5-854392764000}" type="sibTrans" cxnId="{9A7D155A-1BF2-A244-A5EF-E70505C49E5D}">
      <dgm:prSet/>
      <dgm:spPr/>
      <dgm:t>
        <a:bodyPr/>
        <a:lstStyle/>
        <a:p>
          <a:endParaRPr kumimoji="1" lang="ja-JP" altLang="en-US"/>
        </a:p>
      </dgm:t>
    </dgm:pt>
    <dgm:pt modelId="{DA3C4933-6E19-2F45-BB24-9590CC4F116A}">
      <dgm:prSet/>
      <dgm:spPr/>
      <dgm:t>
        <a:bodyPr/>
        <a:lstStyle/>
        <a:p>
          <a:r>
            <a:rPr kumimoji="1" lang="ja-JP" b="1" i="0">
              <a:solidFill>
                <a:schemeClr val="bg1"/>
              </a:solidFill>
            </a:rPr>
            <a:t>比較した手法</a:t>
          </a:r>
          <a:endParaRPr lang="ja-JP">
            <a:solidFill>
              <a:schemeClr val="bg1"/>
            </a:solidFill>
          </a:endParaRPr>
        </a:p>
      </dgm:t>
    </dgm:pt>
    <dgm:pt modelId="{81B70734-820F-0343-81F3-9B66BA30A29C}" type="parTrans" cxnId="{548E19D6-DC2E-5C4A-87C3-1B3DC714559A}">
      <dgm:prSet/>
      <dgm:spPr/>
      <dgm:t>
        <a:bodyPr/>
        <a:lstStyle/>
        <a:p>
          <a:endParaRPr kumimoji="1" lang="ja-JP" altLang="en-US"/>
        </a:p>
      </dgm:t>
    </dgm:pt>
    <dgm:pt modelId="{0B239F86-1941-564D-93B7-93E61029918D}" type="sibTrans" cxnId="{548E19D6-DC2E-5C4A-87C3-1B3DC714559A}">
      <dgm:prSet/>
      <dgm:spPr/>
      <dgm:t>
        <a:bodyPr/>
        <a:lstStyle/>
        <a:p>
          <a:endParaRPr kumimoji="1" lang="ja-JP" altLang="en-US"/>
        </a:p>
      </dgm:t>
    </dgm:pt>
    <dgm:pt modelId="{1C22644B-68B1-0B4D-99CB-B15F1B3D6121}">
      <dgm:prSet/>
      <dgm:spPr/>
      <dgm:t>
        <a:bodyPr/>
        <a:lstStyle/>
        <a:p>
          <a:r>
            <a:rPr kumimoji="1" lang="en-US" b="1" i="0">
              <a:solidFill>
                <a:schemeClr val="tx1"/>
              </a:solidFill>
            </a:rPr>
            <a:t>Mac Book Air, Apple M2, 24GB RAM</a:t>
          </a:r>
          <a:endParaRPr lang="ja-JP">
            <a:solidFill>
              <a:schemeClr val="tx1"/>
            </a:solidFill>
          </a:endParaRPr>
        </a:p>
      </dgm:t>
    </dgm:pt>
    <dgm:pt modelId="{D28908C5-EB60-D24D-B946-69F3B3A86691}" type="parTrans" cxnId="{FA226C40-3C5F-AB40-8671-05DE921BAB86}">
      <dgm:prSet/>
      <dgm:spPr/>
      <dgm:t>
        <a:bodyPr/>
        <a:lstStyle/>
        <a:p>
          <a:endParaRPr kumimoji="1" lang="ja-JP" altLang="en-US"/>
        </a:p>
      </dgm:t>
    </dgm:pt>
    <dgm:pt modelId="{E47D497D-CA02-624E-898A-7789F7C69659}" type="sibTrans" cxnId="{FA226C40-3C5F-AB40-8671-05DE921BAB86}">
      <dgm:prSet/>
      <dgm:spPr/>
      <dgm:t>
        <a:bodyPr/>
        <a:lstStyle/>
        <a:p>
          <a:endParaRPr kumimoji="1" lang="ja-JP" altLang="en-US"/>
        </a:p>
      </dgm:t>
    </dgm:pt>
    <dgm:pt modelId="{B1FD8E3E-04B8-D947-8418-B7DFC3FE5A1F}">
      <dgm:prSet/>
      <dgm:spPr/>
      <dgm:t>
        <a:bodyPr/>
        <a:lstStyle/>
        <a:p>
          <a:r>
            <a:rPr kumimoji="1" lang="en-US" b="1" i="0">
              <a:solidFill>
                <a:schemeClr val="tx1"/>
              </a:solidFill>
            </a:rPr>
            <a:t>Python3.10.4</a:t>
          </a:r>
          <a:endParaRPr lang="ja-JP">
            <a:solidFill>
              <a:schemeClr val="tx1"/>
            </a:solidFill>
          </a:endParaRPr>
        </a:p>
      </dgm:t>
    </dgm:pt>
    <dgm:pt modelId="{AB73A5E7-DEE0-B349-84ED-215B17B31448}" type="parTrans" cxnId="{9A705375-514A-B141-A267-C801C91DEE17}">
      <dgm:prSet/>
      <dgm:spPr/>
      <dgm:t>
        <a:bodyPr/>
        <a:lstStyle/>
        <a:p>
          <a:endParaRPr kumimoji="1" lang="ja-JP" altLang="en-US"/>
        </a:p>
      </dgm:t>
    </dgm:pt>
    <dgm:pt modelId="{A377A919-071C-3246-8F23-EE683B96E7F1}" type="sibTrans" cxnId="{9A705375-514A-B141-A267-C801C91DEE17}">
      <dgm:prSet/>
      <dgm:spPr/>
      <dgm:t>
        <a:bodyPr/>
        <a:lstStyle/>
        <a:p>
          <a:endParaRPr kumimoji="1" lang="ja-JP" altLang="en-US"/>
        </a:p>
      </dgm:t>
    </dgm:pt>
    <dgm:pt modelId="{8C2BA80B-208A-5244-8D32-767C1CE64018}">
      <dgm:prSet/>
      <dgm:spPr/>
      <dgm:t>
        <a:bodyPr/>
        <a:lstStyle/>
        <a:p>
          <a:r>
            <a:rPr kumimoji="1" lang="en-US" b="1" i="0">
              <a:solidFill>
                <a:schemeClr val="tx1"/>
              </a:solidFill>
            </a:rPr>
            <a:t>NSL-KDD, UNSW_NB15</a:t>
          </a:r>
          <a:endParaRPr lang="ja-JP">
            <a:solidFill>
              <a:schemeClr val="tx1"/>
            </a:solidFill>
          </a:endParaRPr>
        </a:p>
      </dgm:t>
    </dgm:pt>
    <dgm:pt modelId="{4E765A07-4DD7-A941-8434-70C7D694849B}" type="parTrans" cxnId="{C47647F4-7C62-1346-B898-0658558BAB90}">
      <dgm:prSet/>
      <dgm:spPr/>
      <dgm:t>
        <a:bodyPr/>
        <a:lstStyle/>
        <a:p>
          <a:endParaRPr kumimoji="1" lang="ja-JP" altLang="en-US"/>
        </a:p>
      </dgm:t>
    </dgm:pt>
    <dgm:pt modelId="{6061A987-D8E6-734C-83C4-5ECEED4FCB10}" type="sibTrans" cxnId="{C47647F4-7C62-1346-B898-0658558BAB90}">
      <dgm:prSet/>
      <dgm:spPr/>
      <dgm:t>
        <a:bodyPr/>
        <a:lstStyle/>
        <a:p>
          <a:endParaRPr kumimoji="1" lang="ja-JP" altLang="en-US"/>
        </a:p>
      </dgm:t>
    </dgm:pt>
    <dgm:pt modelId="{3D8B9A72-AD3E-1148-B3F5-ED17D2DD8F53}">
      <dgm:prSet/>
      <dgm:spPr/>
      <dgm:t>
        <a:bodyPr/>
        <a:lstStyle/>
        <a:p>
          <a:r>
            <a:rPr kumimoji="1" lang="en-US" b="1" i="0">
              <a:solidFill>
                <a:schemeClr val="tx1"/>
              </a:solidFill>
            </a:rPr>
            <a:t>Abu</a:t>
          </a:r>
          <a:r>
            <a:rPr kumimoji="1" lang="ja-JP" b="1" i="0">
              <a:solidFill>
                <a:schemeClr val="tx1"/>
              </a:solidFill>
            </a:rPr>
            <a:t>らの判定手法</a:t>
          </a:r>
          <a:r>
            <a:rPr kumimoji="1" lang="en-US" b="1" i="0">
              <a:solidFill>
                <a:schemeClr val="tx1"/>
              </a:solidFill>
            </a:rPr>
            <a:t>, </a:t>
          </a:r>
          <a:r>
            <a:rPr kumimoji="1" lang="ja-JP" b="1" i="0">
              <a:solidFill>
                <a:schemeClr val="tx1"/>
              </a:solidFill>
            </a:rPr>
            <a:t>提案手法</a:t>
          </a:r>
          <a:endParaRPr lang="ja-JP">
            <a:solidFill>
              <a:schemeClr val="tx1"/>
            </a:solidFill>
          </a:endParaRPr>
        </a:p>
      </dgm:t>
    </dgm:pt>
    <dgm:pt modelId="{2F7D3F82-181C-6A44-BE7C-1C99DB65545F}" type="parTrans" cxnId="{5466FCCF-D98C-C441-ADE5-A00A17358F94}">
      <dgm:prSet/>
      <dgm:spPr/>
      <dgm:t>
        <a:bodyPr/>
        <a:lstStyle/>
        <a:p>
          <a:endParaRPr kumimoji="1" lang="ja-JP" altLang="en-US"/>
        </a:p>
      </dgm:t>
    </dgm:pt>
    <dgm:pt modelId="{AEEB313A-B3C7-EA41-BCA2-C18A4245116B}" type="sibTrans" cxnId="{5466FCCF-D98C-C441-ADE5-A00A17358F94}">
      <dgm:prSet/>
      <dgm:spPr/>
      <dgm:t>
        <a:bodyPr/>
        <a:lstStyle/>
        <a:p>
          <a:endParaRPr kumimoji="1" lang="ja-JP" altLang="en-US"/>
        </a:p>
      </dgm:t>
    </dgm:pt>
    <dgm:pt modelId="{18543796-9465-5244-9692-A699807D6367}" type="pres">
      <dgm:prSet presAssocID="{04D95210-5F44-5546-8496-DD4541AC223A}" presName="Name0" presStyleCnt="0">
        <dgm:presLayoutVars>
          <dgm:dir/>
          <dgm:animLvl val="lvl"/>
          <dgm:resizeHandles val="exact"/>
        </dgm:presLayoutVars>
      </dgm:prSet>
      <dgm:spPr/>
    </dgm:pt>
    <dgm:pt modelId="{E2FA1D18-095E-6B48-9276-E97683E21DC4}" type="pres">
      <dgm:prSet presAssocID="{884C9C0D-A0A4-A649-931F-A95B34416425}" presName="linNode" presStyleCnt="0"/>
      <dgm:spPr/>
    </dgm:pt>
    <dgm:pt modelId="{91B5942E-051B-1145-B255-35F5CD414EE1}" type="pres">
      <dgm:prSet presAssocID="{884C9C0D-A0A4-A649-931F-A95B34416425}" presName="parentText" presStyleLbl="node1" presStyleIdx="0" presStyleCnt="4">
        <dgm:presLayoutVars>
          <dgm:chMax val="1"/>
          <dgm:bulletEnabled val="1"/>
        </dgm:presLayoutVars>
      </dgm:prSet>
      <dgm:spPr/>
    </dgm:pt>
    <dgm:pt modelId="{67E9CD7A-43F0-394E-9FC8-BCBB74A6E469}" type="pres">
      <dgm:prSet presAssocID="{884C9C0D-A0A4-A649-931F-A95B34416425}" presName="descendantText" presStyleLbl="alignAccFollowNode1" presStyleIdx="0" presStyleCnt="4">
        <dgm:presLayoutVars>
          <dgm:bulletEnabled val="1"/>
        </dgm:presLayoutVars>
      </dgm:prSet>
      <dgm:spPr/>
    </dgm:pt>
    <dgm:pt modelId="{C31D5724-63E6-BD4A-A307-5B6E515BDE50}" type="pres">
      <dgm:prSet presAssocID="{86CF3B31-9DA5-584D-8DB6-6DD19C2FB597}" presName="sp" presStyleCnt="0"/>
      <dgm:spPr/>
    </dgm:pt>
    <dgm:pt modelId="{AD984D4B-09C6-F245-9BB8-F54D4FF1FD7B}" type="pres">
      <dgm:prSet presAssocID="{ECDCE3D1-D46C-0B43-B7B6-311DB510E0EC}" presName="linNode" presStyleCnt="0"/>
      <dgm:spPr/>
    </dgm:pt>
    <dgm:pt modelId="{6E8D2AC1-6292-D644-9230-D277AA0C3692}" type="pres">
      <dgm:prSet presAssocID="{ECDCE3D1-D46C-0B43-B7B6-311DB510E0EC}" presName="parentText" presStyleLbl="node1" presStyleIdx="1" presStyleCnt="4">
        <dgm:presLayoutVars>
          <dgm:chMax val="1"/>
          <dgm:bulletEnabled val="1"/>
        </dgm:presLayoutVars>
      </dgm:prSet>
      <dgm:spPr/>
    </dgm:pt>
    <dgm:pt modelId="{59BF4ACF-13ED-9B4E-8050-3EF32F0E150F}" type="pres">
      <dgm:prSet presAssocID="{ECDCE3D1-D46C-0B43-B7B6-311DB510E0EC}" presName="descendantText" presStyleLbl="alignAccFollowNode1" presStyleIdx="1" presStyleCnt="4">
        <dgm:presLayoutVars>
          <dgm:bulletEnabled val="1"/>
        </dgm:presLayoutVars>
      </dgm:prSet>
      <dgm:spPr/>
    </dgm:pt>
    <dgm:pt modelId="{367C52B3-F9CA-F642-AFF7-A227ADB5A718}" type="pres">
      <dgm:prSet presAssocID="{540AC995-8816-9945-A0CE-999371A576C4}" presName="sp" presStyleCnt="0"/>
      <dgm:spPr/>
    </dgm:pt>
    <dgm:pt modelId="{40889CD7-ABFF-A449-BCE8-6604D6F11A96}" type="pres">
      <dgm:prSet presAssocID="{38E6BF68-5750-504A-B6A8-643D27C695E4}" presName="linNode" presStyleCnt="0"/>
      <dgm:spPr/>
    </dgm:pt>
    <dgm:pt modelId="{F1865903-D897-5D43-9BC7-0CDB88D02E19}" type="pres">
      <dgm:prSet presAssocID="{38E6BF68-5750-504A-B6A8-643D27C695E4}" presName="parentText" presStyleLbl="node1" presStyleIdx="2" presStyleCnt="4">
        <dgm:presLayoutVars>
          <dgm:chMax val="1"/>
          <dgm:bulletEnabled val="1"/>
        </dgm:presLayoutVars>
      </dgm:prSet>
      <dgm:spPr/>
    </dgm:pt>
    <dgm:pt modelId="{43A4CD12-E864-8448-ABA6-5AB513EFD248}" type="pres">
      <dgm:prSet presAssocID="{38E6BF68-5750-504A-B6A8-643D27C695E4}" presName="descendantText" presStyleLbl="alignAccFollowNode1" presStyleIdx="2" presStyleCnt="4">
        <dgm:presLayoutVars>
          <dgm:bulletEnabled val="1"/>
        </dgm:presLayoutVars>
      </dgm:prSet>
      <dgm:spPr/>
    </dgm:pt>
    <dgm:pt modelId="{A1D3E40B-CD68-3A4B-B938-14E4955A83F3}" type="pres">
      <dgm:prSet presAssocID="{B6164335-326D-DC4D-86B5-854392764000}" presName="sp" presStyleCnt="0"/>
      <dgm:spPr/>
    </dgm:pt>
    <dgm:pt modelId="{385FA190-40C5-774D-B86B-5C01DB7EA037}" type="pres">
      <dgm:prSet presAssocID="{DA3C4933-6E19-2F45-BB24-9590CC4F116A}" presName="linNode" presStyleCnt="0"/>
      <dgm:spPr/>
    </dgm:pt>
    <dgm:pt modelId="{B1616619-BF3C-EB41-8744-32CB2C756F0D}" type="pres">
      <dgm:prSet presAssocID="{DA3C4933-6E19-2F45-BB24-9590CC4F116A}" presName="parentText" presStyleLbl="node1" presStyleIdx="3" presStyleCnt="4">
        <dgm:presLayoutVars>
          <dgm:chMax val="1"/>
          <dgm:bulletEnabled val="1"/>
        </dgm:presLayoutVars>
      </dgm:prSet>
      <dgm:spPr/>
    </dgm:pt>
    <dgm:pt modelId="{C9769045-71A3-BB4C-B53B-C23AE408E5E6}" type="pres">
      <dgm:prSet presAssocID="{DA3C4933-6E19-2F45-BB24-9590CC4F116A}" presName="descendantText" presStyleLbl="alignAccFollowNode1" presStyleIdx="3" presStyleCnt="4">
        <dgm:presLayoutVars>
          <dgm:bulletEnabled val="1"/>
        </dgm:presLayoutVars>
      </dgm:prSet>
      <dgm:spPr/>
    </dgm:pt>
  </dgm:ptLst>
  <dgm:cxnLst>
    <dgm:cxn modelId="{FF1A7324-DBD9-224D-BC7E-CE43F0D89AA5}" type="presOf" srcId="{38E6BF68-5750-504A-B6A8-643D27C695E4}" destId="{F1865903-D897-5D43-9BC7-0CDB88D02E19}" srcOrd="0" destOrd="0" presId="urn:microsoft.com/office/officeart/2005/8/layout/vList5"/>
    <dgm:cxn modelId="{283C922C-EC53-8D46-935E-437CFBA36CE4}" type="presOf" srcId="{8C2BA80B-208A-5244-8D32-767C1CE64018}" destId="{43A4CD12-E864-8448-ABA6-5AB513EFD248}" srcOrd="0" destOrd="0" presId="urn:microsoft.com/office/officeart/2005/8/layout/vList5"/>
    <dgm:cxn modelId="{FA226C40-3C5F-AB40-8671-05DE921BAB86}" srcId="{884C9C0D-A0A4-A649-931F-A95B34416425}" destId="{1C22644B-68B1-0B4D-99CB-B15F1B3D6121}" srcOrd="0" destOrd="0" parTransId="{D28908C5-EB60-D24D-B946-69F3B3A86691}" sibTransId="{E47D497D-CA02-624E-898A-7789F7C69659}"/>
    <dgm:cxn modelId="{F919294B-8E23-7D41-ABF5-DF91CFE682EB}" type="presOf" srcId="{ECDCE3D1-D46C-0B43-B7B6-311DB510E0EC}" destId="{6E8D2AC1-6292-D644-9230-D277AA0C3692}" srcOrd="0" destOrd="0" presId="urn:microsoft.com/office/officeart/2005/8/layout/vList5"/>
    <dgm:cxn modelId="{DFDB6653-1269-3948-AAA9-BFDE60544430}" type="presOf" srcId="{3D8B9A72-AD3E-1148-B3F5-ED17D2DD8F53}" destId="{C9769045-71A3-BB4C-B53B-C23AE408E5E6}" srcOrd="0" destOrd="0" presId="urn:microsoft.com/office/officeart/2005/8/layout/vList5"/>
    <dgm:cxn modelId="{9F534A59-6467-144A-ABDB-290F53D7E46A}" srcId="{04D95210-5F44-5546-8496-DD4541AC223A}" destId="{884C9C0D-A0A4-A649-931F-A95B34416425}" srcOrd="0" destOrd="0" parTransId="{39145BF8-3F59-864B-971D-EE0E09DD0AE9}" sibTransId="{86CF3B31-9DA5-584D-8DB6-6DD19C2FB597}"/>
    <dgm:cxn modelId="{9A7D155A-1BF2-A244-A5EF-E70505C49E5D}" srcId="{04D95210-5F44-5546-8496-DD4541AC223A}" destId="{38E6BF68-5750-504A-B6A8-643D27C695E4}" srcOrd="2" destOrd="0" parTransId="{60CCD89A-FF49-2146-AA4D-1277A45EA1C7}" sibTransId="{B6164335-326D-DC4D-86B5-854392764000}"/>
    <dgm:cxn modelId="{9A705375-514A-B141-A267-C801C91DEE17}" srcId="{ECDCE3D1-D46C-0B43-B7B6-311DB510E0EC}" destId="{B1FD8E3E-04B8-D947-8418-B7DFC3FE5A1F}" srcOrd="0" destOrd="0" parTransId="{AB73A5E7-DEE0-B349-84ED-215B17B31448}" sibTransId="{A377A919-071C-3246-8F23-EE683B96E7F1}"/>
    <dgm:cxn modelId="{1A8B5885-3265-1E46-9433-47F392AFD859}" type="presOf" srcId="{04D95210-5F44-5546-8496-DD4541AC223A}" destId="{18543796-9465-5244-9692-A699807D6367}" srcOrd="0" destOrd="0" presId="urn:microsoft.com/office/officeart/2005/8/layout/vList5"/>
    <dgm:cxn modelId="{245E2698-951A-FC4C-A2A1-1C0048A6FC1E}" srcId="{04D95210-5F44-5546-8496-DD4541AC223A}" destId="{ECDCE3D1-D46C-0B43-B7B6-311DB510E0EC}" srcOrd="1" destOrd="0" parTransId="{FCE10F3D-BE42-8240-AC27-59C36A04D0EC}" sibTransId="{540AC995-8816-9945-A0CE-999371A576C4}"/>
    <dgm:cxn modelId="{64555AA0-F3D3-5C4C-9CEB-60EBDBF4F3B2}" type="presOf" srcId="{B1FD8E3E-04B8-D947-8418-B7DFC3FE5A1F}" destId="{59BF4ACF-13ED-9B4E-8050-3EF32F0E150F}" srcOrd="0" destOrd="0" presId="urn:microsoft.com/office/officeart/2005/8/layout/vList5"/>
    <dgm:cxn modelId="{919644AD-666D-8343-84C7-612E11C7B8C6}" type="presOf" srcId="{1C22644B-68B1-0B4D-99CB-B15F1B3D6121}" destId="{67E9CD7A-43F0-394E-9FC8-BCBB74A6E469}" srcOrd="0" destOrd="0" presId="urn:microsoft.com/office/officeart/2005/8/layout/vList5"/>
    <dgm:cxn modelId="{EA4363AD-1E3C-D543-B7FA-A70459938220}" type="presOf" srcId="{884C9C0D-A0A4-A649-931F-A95B34416425}" destId="{91B5942E-051B-1145-B255-35F5CD414EE1}" srcOrd="0" destOrd="0" presId="urn:microsoft.com/office/officeart/2005/8/layout/vList5"/>
    <dgm:cxn modelId="{AA2546CC-C27F-2345-8840-9B62A5B440C7}" type="presOf" srcId="{DA3C4933-6E19-2F45-BB24-9590CC4F116A}" destId="{B1616619-BF3C-EB41-8744-32CB2C756F0D}" srcOrd="0" destOrd="0" presId="urn:microsoft.com/office/officeart/2005/8/layout/vList5"/>
    <dgm:cxn modelId="{5466FCCF-D98C-C441-ADE5-A00A17358F94}" srcId="{DA3C4933-6E19-2F45-BB24-9590CC4F116A}" destId="{3D8B9A72-AD3E-1148-B3F5-ED17D2DD8F53}" srcOrd="0" destOrd="0" parTransId="{2F7D3F82-181C-6A44-BE7C-1C99DB65545F}" sibTransId="{AEEB313A-B3C7-EA41-BCA2-C18A4245116B}"/>
    <dgm:cxn modelId="{548E19D6-DC2E-5C4A-87C3-1B3DC714559A}" srcId="{04D95210-5F44-5546-8496-DD4541AC223A}" destId="{DA3C4933-6E19-2F45-BB24-9590CC4F116A}" srcOrd="3" destOrd="0" parTransId="{81B70734-820F-0343-81F3-9B66BA30A29C}" sibTransId="{0B239F86-1941-564D-93B7-93E61029918D}"/>
    <dgm:cxn modelId="{C47647F4-7C62-1346-B898-0658558BAB90}" srcId="{38E6BF68-5750-504A-B6A8-643D27C695E4}" destId="{8C2BA80B-208A-5244-8D32-767C1CE64018}" srcOrd="0" destOrd="0" parTransId="{4E765A07-4DD7-A941-8434-70C7D694849B}" sibTransId="{6061A987-D8E6-734C-83C4-5ECEED4FCB10}"/>
    <dgm:cxn modelId="{2343DF11-894E-8B44-9F1B-316B8902E53C}" type="presParOf" srcId="{18543796-9465-5244-9692-A699807D6367}" destId="{E2FA1D18-095E-6B48-9276-E97683E21DC4}" srcOrd="0" destOrd="0" presId="urn:microsoft.com/office/officeart/2005/8/layout/vList5"/>
    <dgm:cxn modelId="{11788507-36DE-7440-9830-BE17DE9F1D3D}" type="presParOf" srcId="{E2FA1D18-095E-6B48-9276-E97683E21DC4}" destId="{91B5942E-051B-1145-B255-35F5CD414EE1}" srcOrd="0" destOrd="0" presId="urn:microsoft.com/office/officeart/2005/8/layout/vList5"/>
    <dgm:cxn modelId="{571E91F4-8796-5146-82AB-E5FA701B5AC9}" type="presParOf" srcId="{E2FA1D18-095E-6B48-9276-E97683E21DC4}" destId="{67E9CD7A-43F0-394E-9FC8-BCBB74A6E469}" srcOrd="1" destOrd="0" presId="urn:microsoft.com/office/officeart/2005/8/layout/vList5"/>
    <dgm:cxn modelId="{18AFFFD1-D9E4-364E-85BB-1AC8A8635B07}" type="presParOf" srcId="{18543796-9465-5244-9692-A699807D6367}" destId="{C31D5724-63E6-BD4A-A307-5B6E515BDE50}" srcOrd="1" destOrd="0" presId="urn:microsoft.com/office/officeart/2005/8/layout/vList5"/>
    <dgm:cxn modelId="{4721B3D5-E952-7847-8D23-68A998C77F36}" type="presParOf" srcId="{18543796-9465-5244-9692-A699807D6367}" destId="{AD984D4B-09C6-F245-9BB8-F54D4FF1FD7B}" srcOrd="2" destOrd="0" presId="urn:microsoft.com/office/officeart/2005/8/layout/vList5"/>
    <dgm:cxn modelId="{ACCDE254-9BF3-7248-9CD4-E13645866EE7}" type="presParOf" srcId="{AD984D4B-09C6-F245-9BB8-F54D4FF1FD7B}" destId="{6E8D2AC1-6292-D644-9230-D277AA0C3692}" srcOrd="0" destOrd="0" presId="urn:microsoft.com/office/officeart/2005/8/layout/vList5"/>
    <dgm:cxn modelId="{B4640087-D7EA-8942-8EBA-2AF35ABD5148}" type="presParOf" srcId="{AD984D4B-09C6-F245-9BB8-F54D4FF1FD7B}" destId="{59BF4ACF-13ED-9B4E-8050-3EF32F0E150F}" srcOrd="1" destOrd="0" presId="urn:microsoft.com/office/officeart/2005/8/layout/vList5"/>
    <dgm:cxn modelId="{C145D33D-02BD-DA49-A108-6D820207623D}" type="presParOf" srcId="{18543796-9465-5244-9692-A699807D6367}" destId="{367C52B3-F9CA-F642-AFF7-A227ADB5A718}" srcOrd="3" destOrd="0" presId="urn:microsoft.com/office/officeart/2005/8/layout/vList5"/>
    <dgm:cxn modelId="{74FE095B-96A3-1840-8960-D197AEBBF51C}" type="presParOf" srcId="{18543796-9465-5244-9692-A699807D6367}" destId="{40889CD7-ABFF-A449-BCE8-6604D6F11A96}" srcOrd="4" destOrd="0" presId="urn:microsoft.com/office/officeart/2005/8/layout/vList5"/>
    <dgm:cxn modelId="{AC7B3A29-6962-654D-A23A-C91F9FCAC866}" type="presParOf" srcId="{40889CD7-ABFF-A449-BCE8-6604D6F11A96}" destId="{F1865903-D897-5D43-9BC7-0CDB88D02E19}" srcOrd="0" destOrd="0" presId="urn:microsoft.com/office/officeart/2005/8/layout/vList5"/>
    <dgm:cxn modelId="{C1597E76-73C6-7D45-B731-D4ADBD696DB2}" type="presParOf" srcId="{40889CD7-ABFF-A449-BCE8-6604D6F11A96}" destId="{43A4CD12-E864-8448-ABA6-5AB513EFD248}" srcOrd="1" destOrd="0" presId="urn:microsoft.com/office/officeart/2005/8/layout/vList5"/>
    <dgm:cxn modelId="{DAD7B26E-E899-1F4F-A1BB-CCA272DEA387}" type="presParOf" srcId="{18543796-9465-5244-9692-A699807D6367}" destId="{A1D3E40B-CD68-3A4B-B938-14E4955A83F3}" srcOrd="5" destOrd="0" presId="urn:microsoft.com/office/officeart/2005/8/layout/vList5"/>
    <dgm:cxn modelId="{31FFB8B2-BA7A-114C-846C-674BA66830D1}" type="presParOf" srcId="{18543796-9465-5244-9692-A699807D6367}" destId="{385FA190-40C5-774D-B86B-5C01DB7EA037}" srcOrd="6" destOrd="0" presId="urn:microsoft.com/office/officeart/2005/8/layout/vList5"/>
    <dgm:cxn modelId="{906A21B3-0844-DB43-AC53-659A9B587A6D}" type="presParOf" srcId="{385FA190-40C5-774D-B86B-5C01DB7EA037}" destId="{B1616619-BF3C-EB41-8744-32CB2C756F0D}" srcOrd="0" destOrd="0" presId="urn:microsoft.com/office/officeart/2005/8/layout/vList5"/>
    <dgm:cxn modelId="{7360F0B7-8F83-4C45-9004-462F655F546C}" type="presParOf" srcId="{385FA190-40C5-774D-B86B-5C01DB7EA037}" destId="{C9769045-71A3-BB4C-B53B-C23AE408E5E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0D0009-E1E8-DE4B-B8DA-CC74AB8C4B5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kumimoji="1" lang="ja-JP" altLang="en-US"/>
        </a:p>
      </dgm:t>
    </dgm:pt>
    <dgm:pt modelId="{82A6F08F-A24F-7642-8EBE-646FEAF3D7AF}">
      <dgm:prSet/>
      <dgm:spPr>
        <a:ln>
          <a:solidFill>
            <a:schemeClr val="tx1"/>
          </a:solidFill>
        </a:ln>
      </dgm:spPr>
      <dgm:t>
        <a:bodyPr/>
        <a:lstStyle/>
        <a:p>
          <a:r>
            <a:rPr kumimoji="1" lang="ja-JP" b="1" i="0">
              <a:solidFill>
                <a:schemeClr val="bg1"/>
              </a:solidFill>
            </a:rPr>
            <a:t>目的</a:t>
          </a:r>
          <a:endParaRPr lang="ja-JP">
            <a:solidFill>
              <a:schemeClr val="bg1"/>
            </a:solidFill>
          </a:endParaRPr>
        </a:p>
      </dgm:t>
    </dgm:pt>
    <dgm:pt modelId="{25C72AF6-4C9E-AC4E-8369-B0F8A08104F7}" type="parTrans" cxnId="{A3D8FB0C-0574-124C-A484-03FB2DF2CB53}">
      <dgm:prSet/>
      <dgm:spPr/>
      <dgm:t>
        <a:bodyPr/>
        <a:lstStyle/>
        <a:p>
          <a:endParaRPr kumimoji="1" lang="ja-JP" altLang="en-US"/>
        </a:p>
      </dgm:t>
    </dgm:pt>
    <dgm:pt modelId="{A2BDF6EA-2DAB-554B-BECD-2DD0482DDA88}" type="sibTrans" cxnId="{A3D8FB0C-0574-124C-A484-03FB2DF2CB53}">
      <dgm:prSet/>
      <dgm:spPr/>
      <dgm:t>
        <a:bodyPr/>
        <a:lstStyle/>
        <a:p>
          <a:endParaRPr kumimoji="1" lang="ja-JP" altLang="en-US"/>
        </a:p>
      </dgm:t>
    </dgm:pt>
    <dgm:pt modelId="{DB4A79CD-9375-4341-A8F9-1BFC546C8C5C}">
      <dgm:prSet/>
      <dgm:spPr/>
      <dgm:t>
        <a:bodyPr/>
        <a:lstStyle/>
        <a:p>
          <a:r>
            <a:rPr kumimoji="1" lang="ja-JP" b="1" i="0"/>
            <a:t>小規模環境に適した高速に動作する</a:t>
          </a:r>
          <a:r>
            <a:rPr kumimoji="1" lang="en-US" b="1" i="0"/>
            <a:t>NIDS</a:t>
          </a:r>
          <a:r>
            <a:rPr kumimoji="1" lang="ja-JP" b="1" i="0"/>
            <a:t>の提案</a:t>
          </a:r>
          <a:endParaRPr lang="ja-JP"/>
        </a:p>
      </dgm:t>
    </dgm:pt>
    <dgm:pt modelId="{BF127F83-A706-044E-BBC5-952B660EC87D}" type="parTrans" cxnId="{A14B0A68-BB1E-304E-8E7C-E8A2FAB20504}">
      <dgm:prSet/>
      <dgm:spPr/>
      <dgm:t>
        <a:bodyPr/>
        <a:lstStyle/>
        <a:p>
          <a:endParaRPr kumimoji="1" lang="ja-JP" altLang="en-US"/>
        </a:p>
      </dgm:t>
    </dgm:pt>
    <dgm:pt modelId="{4894743F-9D0A-6442-88CE-5986363EF3BB}" type="sibTrans" cxnId="{A14B0A68-BB1E-304E-8E7C-E8A2FAB20504}">
      <dgm:prSet/>
      <dgm:spPr/>
      <dgm:t>
        <a:bodyPr/>
        <a:lstStyle/>
        <a:p>
          <a:endParaRPr kumimoji="1" lang="ja-JP" altLang="en-US"/>
        </a:p>
      </dgm:t>
    </dgm:pt>
    <dgm:pt modelId="{E0F2FA41-2C75-E14A-BAA0-B938CE11C26A}">
      <dgm:prSet/>
      <dgm:spPr/>
      <dgm:t>
        <a:bodyPr/>
        <a:lstStyle/>
        <a:p>
          <a:r>
            <a:rPr kumimoji="1" lang="en-US" b="1" i="0">
              <a:solidFill>
                <a:schemeClr val="bg1"/>
              </a:solidFill>
            </a:rPr>
            <a:t>Abu</a:t>
          </a:r>
          <a:r>
            <a:rPr kumimoji="1" lang="ja-JP" b="1" i="0">
              <a:solidFill>
                <a:schemeClr val="bg1"/>
              </a:solidFill>
            </a:rPr>
            <a:t>らの手法の</a:t>
          </a:r>
          <a:r>
            <a:rPr kumimoji="1" lang="en-US" b="1" i="0">
              <a:solidFill>
                <a:schemeClr val="bg1"/>
              </a:solidFill>
            </a:rPr>
            <a:t>2</a:t>
          </a:r>
          <a:r>
            <a:rPr kumimoji="1" lang="ja-JP" b="1" i="0">
              <a:solidFill>
                <a:schemeClr val="bg1"/>
              </a:solidFill>
            </a:rPr>
            <a:t>つの問題</a:t>
          </a:r>
          <a:endParaRPr lang="ja-JP">
            <a:solidFill>
              <a:schemeClr val="bg1"/>
            </a:solidFill>
          </a:endParaRPr>
        </a:p>
      </dgm:t>
    </dgm:pt>
    <dgm:pt modelId="{87C60629-5A60-B842-BCBB-59FAC42055AE}" type="parTrans" cxnId="{5ADF96A0-6DAC-E945-90CA-3C324E08461A}">
      <dgm:prSet/>
      <dgm:spPr/>
      <dgm:t>
        <a:bodyPr/>
        <a:lstStyle/>
        <a:p>
          <a:endParaRPr kumimoji="1" lang="ja-JP" altLang="en-US"/>
        </a:p>
      </dgm:t>
    </dgm:pt>
    <dgm:pt modelId="{AC0B0A09-3F59-4F47-B402-6E80F08CB419}" type="sibTrans" cxnId="{5ADF96A0-6DAC-E945-90CA-3C324E08461A}">
      <dgm:prSet/>
      <dgm:spPr/>
      <dgm:t>
        <a:bodyPr/>
        <a:lstStyle/>
        <a:p>
          <a:endParaRPr kumimoji="1" lang="ja-JP" altLang="en-US"/>
        </a:p>
      </dgm:t>
    </dgm:pt>
    <dgm:pt modelId="{6B2374EA-7127-CA42-B5AC-7C5A4AA55CF3}">
      <dgm:prSet/>
      <dgm:spPr/>
      <dgm:t>
        <a:bodyPr/>
        <a:lstStyle/>
        <a:p>
          <a:r>
            <a:rPr kumimoji="1" lang="en-US" b="1" i="0"/>
            <a:t>1. </a:t>
          </a:r>
          <a:r>
            <a:rPr kumimoji="1" lang="ja-JP" b="1" i="0"/>
            <a:t>判定の仕組みがシンプル過ぎ、精度改善の余地あり</a:t>
          </a:r>
          <a:endParaRPr lang="ja-JP"/>
        </a:p>
      </dgm:t>
    </dgm:pt>
    <dgm:pt modelId="{7C9C0FA0-7283-8C47-BACB-F3EBE9AC8C58}" type="parTrans" cxnId="{571E6225-B808-BE47-B1BC-29B84E3A195E}">
      <dgm:prSet/>
      <dgm:spPr/>
      <dgm:t>
        <a:bodyPr/>
        <a:lstStyle/>
        <a:p>
          <a:endParaRPr kumimoji="1" lang="ja-JP" altLang="en-US"/>
        </a:p>
      </dgm:t>
    </dgm:pt>
    <dgm:pt modelId="{98DB8B84-ED09-F840-B35C-EA9BF4DEB6F2}" type="sibTrans" cxnId="{571E6225-B808-BE47-B1BC-29B84E3A195E}">
      <dgm:prSet/>
      <dgm:spPr/>
      <dgm:t>
        <a:bodyPr/>
        <a:lstStyle/>
        <a:p>
          <a:endParaRPr kumimoji="1" lang="ja-JP" altLang="en-US"/>
        </a:p>
      </dgm:t>
    </dgm:pt>
    <dgm:pt modelId="{8953A177-4446-6E44-9923-E4EF1E79E041}">
      <dgm:prSet/>
      <dgm:spPr/>
      <dgm:t>
        <a:bodyPr/>
        <a:lstStyle/>
        <a:p>
          <a:r>
            <a:rPr kumimoji="1" lang="en-US" b="1" i="0"/>
            <a:t>2. </a:t>
          </a:r>
          <a:r>
            <a:rPr kumimoji="1" lang="ja-JP" b="1" i="0"/>
            <a:t>閾値を手動で設定する必要がある</a:t>
          </a:r>
          <a:endParaRPr lang="ja-JP"/>
        </a:p>
      </dgm:t>
    </dgm:pt>
    <dgm:pt modelId="{1396674E-D1D8-4843-9666-9A6741A5D868}" type="parTrans" cxnId="{0A553AFE-A1B0-2D4C-9FF9-88A5A996A12A}">
      <dgm:prSet/>
      <dgm:spPr/>
      <dgm:t>
        <a:bodyPr/>
        <a:lstStyle/>
        <a:p>
          <a:endParaRPr kumimoji="1" lang="ja-JP" altLang="en-US"/>
        </a:p>
      </dgm:t>
    </dgm:pt>
    <dgm:pt modelId="{B90928E2-8FF4-3E41-962D-3BFCFFEB9F16}" type="sibTrans" cxnId="{0A553AFE-A1B0-2D4C-9FF9-88A5A996A12A}">
      <dgm:prSet/>
      <dgm:spPr/>
      <dgm:t>
        <a:bodyPr/>
        <a:lstStyle/>
        <a:p>
          <a:endParaRPr kumimoji="1" lang="ja-JP" altLang="en-US"/>
        </a:p>
      </dgm:t>
    </dgm:pt>
    <dgm:pt modelId="{A2A8199C-4C36-8D4E-A2E5-6862C8FF8687}">
      <dgm:prSet/>
      <dgm:spPr/>
      <dgm:t>
        <a:bodyPr/>
        <a:lstStyle/>
        <a:p>
          <a:r>
            <a:rPr kumimoji="1" lang="ja-JP" b="1" i="0">
              <a:solidFill>
                <a:schemeClr val="bg1"/>
              </a:solidFill>
            </a:rPr>
            <a:t>結果</a:t>
          </a:r>
          <a:endParaRPr lang="ja-JP">
            <a:solidFill>
              <a:schemeClr val="bg1"/>
            </a:solidFill>
          </a:endParaRPr>
        </a:p>
      </dgm:t>
    </dgm:pt>
    <dgm:pt modelId="{0D98A0A8-0950-0F42-86FF-810C984CCA0B}" type="parTrans" cxnId="{70022566-B239-0747-92FA-AED93E51C800}">
      <dgm:prSet/>
      <dgm:spPr/>
      <dgm:t>
        <a:bodyPr/>
        <a:lstStyle/>
        <a:p>
          <a:endParaRPr kumimoji="1" lang="ja-JP" altLang="en-US"/>
        </a:p>
      </dgm:t>
    </dgm:pt>
    <dgm:pt modelId="{02441B3A-62D2-AF45-821A-E7CA8160E13E}" type="sibTrans" cxnId="{70022566-B239-0747-92FA-AED93E51C800}">
      <dgm:prSet/>
      <dgm:spPr/>
      <dgm:t>
        <a:bodyPr/>
        <a:lstStyle/>
        <a:p>
          <a:endParaRPr kumimoji="1" lang="ja-JP" altLang="en-US"/>
        </a:p>
      </dgm:t>
    </dgm:pt>
    <dgm:pt modelId="{50294C3A-F64F-B645-8A0F-F96CAAB6367E}">
      <dgm:prSet/>
      <dgm:spPr/>
      <dgm:t>
        <a:bodyPr/>
        <a:lstStyle/>
        <a:p>
          <a:r>
            <a:rPr kumimoji="1" lang="ja-JP" b="1" i="0">
              <a:solidFill>
                <a:schemeClr val="bg1"/>
              </a:solidFill>
            </a:rPr>
            <a:t>考察</a:t>
          </a:r>
          <a:endParaRPr lang="ja-JP">
            <a:solidFill>
              <a:schemeClr val="bg1"/>
            </a:solidFill>
          </a:endParaRPr>
        </a:p>
      </dgm:t>
    </dgm:pt>
    <dgm:pt modelId="{32B94C8C-8D07-F845-8B15-873C8F8E744E}" type="parTrans" cxnId="{F44A03CD-56BE-3D48-9AAE-57BEBBDA2332}">
      <dgm:prSet/>
      <dgm:spPr/>
      <dgm:t>
        <a:bodyPr/>
        <a:lstStyle/>
        <a:p>
          <a:endParaRPr kumimoji="1" lang="ja-JP" altLang="en-US"/>
        </a:p>
      </dgm:t>
    </dgm:pt>
    <dgm:pt modelId="{87A994E1-776A-A944-AFCE-409C20E3EA20}" type="sibTrans" cxnId="{F44A03CD-56BE-3D48-9AAE-57BEBBDA2332}">
      <dgm:prSet/>
      <dgm:spPr/>
      <dgm:t>
        <a:bodyPr/>
        <a:lstStyle/>
        <a:p>
          <a:endParaRPr kumimoji="1" lang="ja-JP" altLang="en-US"/>
        </a:p>
      </dgm:t>
    </dgm:pt>
    <dgm:pt modelId="{C3E155EB-907F-2A42-9AEB-864E5B31F14D}">
      <dgm:prSet/>
      <dgm:spPr/>
      <dgm:t>
        <a:bodyPr/>
        <a:lstStyle/>
        <a:p>
          <a:r>
            <a:rPr kumimoji="1" lang="en-US" b="1" i="0"/>
            <a:t>Abu</a:t>
          </a:r>
          <a:r>
            <a:rPr kumimoji="1" lang="ja-JP" b="1" i="0"/>
            <a:t>らの手法の２つの問題点を解決</a:t>
          </a:r>
          <a:endParaRPr lang="ja-JP"/>
        </a:p>
      </dgm:t>
    </dgm:pt>
    <dgm:pt modelId="{213CE320-603C-C049-9E8B-2D7816E227F7}" type="parTrans" cxnId="{DFA4F68E-2E4B-A44C-A6C7-F48C8FCA30A5}">
      <dgm:prSet/>
      <dgm:spPr/>
      <dgm:t>
        <a:bodyPr/>
        <a:lstStyle/>
        <a:p>
          <a:endParaRPr kumimoji="1" lang="ja-JP" altLang="en-US"/>
        </a:p>
      </dgm:t>
    </dgm:pt>
    <dgm:pt modelId="{F7764160-38F0-7444-AA8E-C108696F5AE8}" type="sibTrans" cxnId="{DFA4F68E-2E4B-A44C-A6C7-F48C8FCA30A5}">
      <dgm:prSet/>
      <dgm:spPr/>
      <dgm:t>
        <a:bodyPr/>
        <a:lstStyle/>
        <a:p>
          <a:endParaRPr kumimoji="1" lang="ja-JP" altLang="en-US"/>
        </a:p>
      </dgm:t>
    </dgm:pt>
    <dgm:pt modelId="{736D7BDC-C0CA-884E-AE7F-C61CDAFBEE2A}">
      <dgm:prSet/>
      <dgm:spPr/>
      <dgm:t>
        <a:bodyPr/>
        <a:lstStyle/>
        <a:p>
          <a:r>
            <a:rPr kumimoji="1" lang="ja-JP" b="1" i="0"/>
            <a:t>本手法は異常スコアの境界線が</a:t>
          </a:r>
          <a:r>
            <a:rPr kumimoji="1" lang="ja-JP" altLang="en-US" b="1" i="0"/>
            <a:t>直線</a:t>
          </a:r>
          <a:r>
            <a:rPr kumimoji="1" lang="ja-JP" b="1" i="0"/>
            <a:t>の場合に有効</a:t>
          </a:r>
          <a:endParaRPr lang="ja-JP"/>
        </a:p>
      </dgm:t>
    </dgm:pt>
    <dgm:pt modelId="{6D6D0E0C-E5E6-D84B-99C2-4BAE94BA63FA}" type="parTrans" cxnId="{DEE97E1D-023F-944A-BABC-2ADC69741062}">
      <dgm:prSet/>
      <dgm:spPr/>
      <dgm:t>
        <a:bodyPr/>
        <a:lstStyle/>
        <a:p>
          <a:endParaRPr kumimoji="1" lang="ja-JP" altLang="en-US"/>
        </a:p>
      </dgm:t>
    </dgm:pt>
    <dgm:pt modelId="{FA457365-A190-A34B-A049-F597CB879388}" type="sibTrans" cxnId="{DEE97E1D-023F-944A-BABC-2ADC69741062}">
      <dgm:prSet/>
      <dgm:spPr/>
      <dgm:t>
        <a:bodyPr/>
        <a:lstStyle/>
        <a:p>
          <a:endParaRPr kumimoji="1" lang="ja-JP" altLang="en-US"/>
        </a:p>
      </dgm:t>
    </dgm:pt>
    <dgm:pt modelId="{8C13D166-021E-1240-9786-7F8373CC2AE4}">
      <dgm:prSet/>
      <dgm:spPr/>
      <dgm:t>
        <a:bodyPr/>
        <a:lstStyle/>
        <a:p>
          <a:r>
            <a:rPr kumimoji="1" lang="ja-JP" b="1" i="0"/>
            <a:t>無視できる程度の計算コストの増加</a:t>
          </a:r>
          <a:endParaRPr lang="ja-JP"/>
        </a:p>
      </dgm:t>
    </dgm:pt>
    <dgm:pt modelId="{7BAFFA35-8EC4-AE40-B116-E272D91B344C}" type="parTrans" cxnId="{7E28CC1E-9934-FA40-8488-C17693BEF6BC}">
      <dgm:prSet/>
      <dgm:spPr/>
      <dgm:t>
        <a:bodyPr/>
        <a:lstStyle/>
        <a:p>
          <a:endParaRPr kumimoji="1" lang="ja-JP" altLang="en-US"/>
        </a:p>
      </dgm:t>
    </dgm:pt>
    <dgm:pt modelId="{A0EF3E18-3BB6-6446-9FE4-FABC469E5325}" type="sibTrans" cxnId="{7E28CC1E-9934-FA40-8488-C17693BEF6BC}">
      <dgm:prSet/>
      <dgm:spPr/>
      <dgm:t>
        <a:bodyPr/>
        <a:lstStyle/>
        <a:p>
          <a:endParaRPr kumimoji="1" lang="ja-JP" altLang="en-US"/>
        </a:p>
      </dgm:t>
    </dgm:pt>
    <dgm:pt modelId="{70C76340-054B-9949-871C-D75B8308B983}">
      <dgm:prSet/>
      <dgm:spPr/>
      <dgm:t>
        <a:bodyPr/>
        <a:lstStyle/>
        <a:p>
          <a:r>
            <a:rPr kumimoji="1" lang="ja-JP" b="1" i="0"/>
            <a:t>異常スコア</a:t>
          </a:r>
          <a:r>
            <a:rPr kumimoji="1" lang="ja-JP" altLang="en-US" b="1" i="0"/>
            <a:t>分布</a:t>
          </a:r>
          <a:r>
            <a:rPr kumimoji="1" lang="ja-JP" b="1" i="0"/>
            <a:t>をより分離</a:t>
          </a:r>
          <a:r>
            <a:rPr kumimoji="1" lang="ja-JP" altLang="en-US" b="1" i="0"/>
            <a:t>できる</a:t>
          </a:r>
          <a:r>
            <a:rPr kumimoji="1" lang="ja-JP" b="1" i="0"/>
            <a:t>特徴量選択手法</a:t>
          </a:r>
          <a:endParaRPr lang="ja-JP"/>
        </a:p>
      </dgm:t>
    </dgm:pt>
    <dgm:pt modelId="{82DB6467-7733-1D4F-8F7A-D20860F81698}" type="parTrans" cxnId="{7F0ED4BD-3A44-B749-A3B6-C2D024E6D7EC}">
      <dgm:prSet/>
      <dgm:spPr/>
      <dgm:t>
        <a:bodyPr/>
        <a:lstStyle/>
        <a:p>
          <a:endParaRPr kumimoji="1" lang="ja-JP" altLang="en-US"/>
        </a:p>
      </dgm:t>
    </dgm:pt>
    <dgm:pt modelId="{8AE3B0D8-DC8D-3648-A7A0-8A1BB7C92515}" type="sibTrans" cxnId="{7F0ED4BD-3A44-B749-A3B6-C2D024E6D7EC}">
      <dgm:prSet/>
      <dgm:spPr/>
      <dgm:t>
        <a:bodyPr/>
        <a:lstStyle/>
        <a:p>
          <a:endParaRPr kumimoji="1" lang="ja-JP" altLang="en-US"/>
        </a:p>
      </dgm:t>
    </dgm:pt>
    <dgm:pt modelId="{4D680003-A3B3-9E41-83BA-865E8C397274}">
      <dgm:prSet/>
      <dgm:spPr/>
      <dgm:t>
        <a:bodyPr/>
        <a:lstStyle/>
        <a:p>
          <a:r>
            <a:rPr kumimoji="1" lang="en-US" b="1" i="0"/>
            <a:t>2</a:t>
          </a:r>
          <a:r>
            <a:rPr kumimoji="1" lang="ja-JP" b="1" i="0"/>
            <a:t>つのデータセットで精度、</a:t>
          </a:r>
          <a:r>
            <a:rPr kumimoji="1" lang="en-US" b="1" i="0"/>
            <a:t>f</a:t>
          </a:r>
          <a:r>
            <a:rPr kumimoji="1" lang="ja-JP" b="1" i="0"/>
            <a:t>値が向上した</a:t>
          </a:r>
          <a:endParaRPr lang="ja-JP"/>
        </a:p>
      </dgm:t>
    </dgm:pt>
    <dgm:pt modelId="{7A838EC9-91C5-F440-82B3-9C825EBC9915}" type="parTrans" cxnId="{1B3A845E-5131-7A40-BF22-44A5D8F18E1A}">
      <dgm:prSet/>
      <dgm:spPr/>
      <dgm:t>
        <a:bodyPr/>
        <a:lstStyle/>
        <a:p>
          <a:endParaRPr kumimoji="1" lang="ja-JP" altLang="en-US"/>
        </a:p>
      </dgm:t>
    </dgm:pt>
    <dgm:pt modelId="{43A40C3E-00FB-8141-A236-C9940051BB1A}" type="sibTrans" cxnId="{1B3A845E-5131-7A40-BF22-44A5D8F18E1A}">
      <dgm:prSet/>
      <dgm:spPr/>
      <dgm:t>
        <a:bodyPr/>
        <a:lstStyle/>
        <a:p>
          <a:endParaRPr kumimoji="1" lang="ja-JP" altLang="en-US"/>
        </a:p>
      </dgm:t>
    </dgm:pt>
    <dgm:pt modelId="{0E10BA2E-1C6A-1B44-8695-6A8EF2949E31}" type="pres">
      <dgm:prSet presAssocID="{BD0D0009-E1E8-DE4B-B8DA-CC74AB8C4B5E}" presName="linear" presStyleCnt="0">
        <dgm:presLayoutVars>
          <dgm:animLvl val="lvl"/>
          <dgm:resizeHandles val="exact"/>
        </dgm:presLayoutVars>
      </dgm:prSet>
      <dgm:spPr/>
    </dgm:pt>
    <dgm:pt modelId="{F994E8F3-F592-914F-94F0-AAC29B3E7B1C}" type="pres">
      <dgm:prSet presAssocID="{82A6F08F-A24F-7642-8EBE-646FEAF3D7AF}" presName="parentText" presStyleLbl="node1" presStyleIdx="0" presStyleCnt="4" custLinFactNeighborX="-5424" custLinFactNeighborY="-14436">
        <dgm:presLayoutVars>
          <dgm:chMax val="0"/>
          <dgm:bulletEnabled val="1"/>
        </dgm:presLayoutVars>
      </dgm:prSet>
      <dgm:spPr/>
    </dgm:pt>
    <dgm:pt modelId="{D27FB4F2-2CAD-704A-86C3-166BD4B0495D}" type="pres">
      <dgm:prSet presAssocID="{82A6F08F-A24F-7642-8EBE-646FEAF3D7AF}" presName="childText" presStyleLbl="revTx" presStyleIdx="0" presStyleCnt="4">
        <dgm:presLayoutVars>
          <dgm:bulletEnabled val="1"/>
        </dgm:presLayoutVars>
      </dgm:prSet>
      <dgm:spPr/>
    </dgm:pt>
    <dgm:pt modelId="{7AF1C095-2E94-8647-8A69-6F0AF0088C02}" type="pres">
      <dgm:prSet presAssocID="{E0F2FA41-2C75-E14A-BAA0-B938CE11C26A}" presName="parentText" presStyleLbl="node1" presStyleIdx="1" presStyleCnt="4">
        <dgm:presLayoutVars>
          <dgm:chMax val="0"/>
          <dgm:bulletEnabled val="1"/>
        </dgm:presLayoutVars>
      </dgm:prSet>
      <dgm:spPr/>
    </dgm:pt>
    <dgm:pt modelId="{6CFC8F52-6B5D-7F48-921B-7CC7766C6457}" type="pres">
      <dgm:prSet presAssocID="{E0F2FA41-2C75-E14A-BAA0-B938CE11C26A}" presName="childText" presStyleLbl="revTx" presStyleIdx="1" presStyleCnt="4">
        <dgm:presLayoutVars>
          <dgm:bulletEnabled val="1"/>
        </dgm:presLayoutVars>
      </dgm:prSet>
      <dgm:spPr/>
    </dgm:pt>
    <dgm:pt modelId="{1FBED8EB-CB4A-9744-8E01-445024157881}" type="pres">
      <dgm:prSet presAssocID="{A2A8199C-4C36-8D4E-A2E5-6862C8FF8687}" presName="parentText" presStyleLbl="node1" presStyleIdx="2" presStyleCnt="4">
        <dgm:presLayoutVars>
          <dgm:chMax val="0"/>
          <dgm:bulletEnabled val="1"/>
        </dgm:presLayoutVars>
      </dgm:prSet>
      <dgm:spPr/>
    </dgm:pt>
    <dgm:pt modelId="{7882E473-60B8-6A41-AD99-D257ABE22E00}" type="pres">
      <dgm:prSet presAssocID="{A2A8199C-4C36-8D4E-A2E5-6862C8FF8687}" presName="childText" presStyleLbl="revTx" presStyleIdx="2" presStyleCnt="4">
        <dgm:presLayoutVars>
          <dgm:bulletEnabled val="1"/>
        </dgm:presLayoutVars>
      </dgm:prSet>
      <dgm:spPr/>
    </dgm:pt>
    <dgm:pt modelId="{728C3527-A8A8-7547-961E-AC66FCF9CBF7}" type="pres">
      <dgm:prSet presAssocID="{50294C3A-F64F-B645-8A0F-F96CAAB6367E}" presName="parentText" presStyleLbl="node1" presStyleIdx="3" presStyleCnt="4">
        <dgm:presLayoutVars>
          <dgm:chMax val="0"/>
          <dgm:bulletEnabled val="1"/>
        </dgm:presLayoutVars>
      </dgm:prSet>
      <dgm:spPr/>
    </dgm:pt>
    <dgm:pt modelId="{609B88CA-E4F8-8446-A709-432101341AA6}" type="pres">
      <dgm:prSet presAssocID="{50294C3A-F64F-B645-8A0F-F96CAAB6367E}" presName="childText" presStyleLbl="revTx" presStyleIdx="3" presStyleCnt="4">
        <dgm:presLayoutVars>
          <dgm:bulletEnabled val="1"/>
        </dgm:presLayoutVars>
      </dgm:prSet>
      <dgm:spPr/>
    </dgm:pt>
  </dgm:ptLst>
  <dgm:cxnLst>
    <dgm:cxn modelId="{DCC59206-EF70-9041-A4BA-7BA3A1C8102B}" type="presOf" srcId="{70C76340-054B-9949-871C-D75B8308B983}" destId="{609B88CA-E4F8-8446-A709-432101341AA6}" srcOrd="0" destOrd="3" presId="urn:microsoft.com/office/officeart/2005/8/layout/vList2"/>
    <dgm:cxn modelId="{A3D8FB0C-0574-124C-A484-03FB2DF2CB53}" srcId="{BD0D0009-E1E8-DE4B-B8DA-CC74AB8C4B5E}" destId="{82A6F08F-A24F-7642-8EBE-646FEAF3D7AF}" srcOrd="0" destOrd="0" parTransId="{25C72AF6-4C9E-AC4E-8369-B0F8A08104F7}" sibTransId="{A2BDF6EA-2DAB-554B-BECD-2DD0482DDA88}"/>
    <dgm:cxn modelId="{DEE97E1D-023F-944A-BABC-2ADC69741062}" srcId="{50294C3A-F64F-B645-8A0F-F96CAAB6367E}" destId="{736D7BDC-C0CA-884E-AE7F-C61CDAFBEE2A}" srcOrd="1" destOrd="0" parTransId="{6D6D0E0C-E5E6-D84B-99C2-4BAE94BA63FA}" sibTransId="{FA457365-A190-A34B-A049-F597CB879388}"/>
    <dgm:cxn modelId="{7E28CC1E-9934-FA40-8488-C17693BEF6BC}" srcId="{50294C3A-F64F-B645-8A0F-F96CAAB6367E}" destId="{8C13D166-021E-1240-9786-7F8373CC2AE4}" srcOrd="2" destOrd="0" parTransId="{7BAFFA35-8EC4-AE40-B116-E272D91B344C}" sibTransId="{A0EF3E18-3BB6-6446-9FE4-FABC469E5325}"/>
    <dgm:cxn modelId="{571E6225-B808-BE47-B1BC-29B84E3A195E}" srcId="{E0F2FA41-2C75-E14A-BAA0-B938CE11C26A}" destId="{6B2374EA-7127-CA42-B5AC-7C5A4AA55CF3}" srcOrd="0" destOrd="0" parTransId="{7C9C0FA0-7283-8C47-BACB-F3EBE9AC8C58}" sibTransId="{98DB8B84-ED09-F840-B35C-EA9BF4DEB6F2}"/>
    <dgm:cxn modelId="{092E6345-A16D-E141-864A-7FA85E85F0D4}" type="presOf" srcId="{C3E155EB-907F-2A42-9AEB-864E5B31F14D}" destId="{609B88CA-E4F8-8446-A709-432101341AA6}" srcOrd="0" destOrd="0" presId="urn:microsoft.com/office/officeart/2005/8/layout/vList2"/>
    <dgm:cxn modelId="{9BF7BA4A-9005-7746-8C6A-3C667B63416C}" type="presOf" srcId="{E0F2FA41-2C75-E14A-BAA0-B938CE11C26A}" destId="{7AF1C095-2E94-8647-8A69-6F0AF0088C02}" srcOrd="0" destOrd="0" presId="urn:microsoft.com/office/officeart/2005/8/layout/vList2"/>
    <dgm:cxn modelId="{1B3A845E-5131-7A40-BF22-44A5D8F18E1A}" srcId="{A2A8199C-4C36-8D4E-A2E5-6862C8FF8687}" destId="{4D680003-A3B3-9E41-83BA-865E8C397274}" srcOrd="0" destOrd="0" parTransId="{7A838EC9-91C5-F440-82B3-9C825EBC9915}" sibTransId="{43A40C3E-00FB-8141-A236-C9940051BB1A}"/>
    <dgm:cxn modelId="{411AD465-379D-5D4C-A676-D3DF272981AB}" type="presOf" srcId="{82A6F08F-A24F-7642-8EBE-646FEAF3D7AF}" destId="{F994E8F3-F592-914F-94F0-AAC29B3E7B1C}" srcOrd="0" destOrd="0" presId="urn:microsoft.com/office/officeart/2005/8/layout/vList2"/>
    <dgm:cxn modelId="{70022566-B239-0747-92FA-AED93E51C800}" srcId="{BD0D0009-E1E8-DE4B-B8DA-CC74AB8C4B5E}" destId="{A2A8199C-4C36-8D4E-A2E5-6862C8FF8687}" srcOrd="2" destOrd="0" parTransId="{0D98A0A8-0950-0F42-86FF-810C984CCA0B}" sibTransId="{02441B3A-62D2-AF45-821A-E7CA8160E13E}"/>
    <dgm:cxn modelId="{A14B0A68-BB1E-304E-8E7C-E8A2FAB20504}" srcId="{82A6F08F-A24F-7642-8EBE-646FEAF3D7AF}" destId="{DB4A79CD-9375-4341-A8F9-1BFC546C8C5C}" srcOrd="0" destOrd="0" parTransId="{BF127F83-A706-044E-BBC5-952B660EC87D}" sibTransId="{4894743F-9D0A-6442-88CE-5986363EF3BB}"/>
    <dgm:cxn modelId="{0F237B6A-64B2-DD4A-A688-AE69344C0179}" type="presOf" srcId="{A2A8199C-4C36-8D4E-A2E5-6862C8FF8687}" destId="{1FBED8EB-CB4A-9744-8E01-445024157881}" srcOrd="0" destOrd="0" presId="urn:microsoft.com/office/officeart/2005/8/layout/vList2"/>
    <dgm:cxn modelId="{A1A7006F-1424-D54A-A531-4E5A2EADD4FE}" type="presOf" srcId="{8C13D166-021E-1240-9786-7F8373CC2AE4}" destId="{609B88CA-E4F8-8446-A709-432101341AA6}" srcOrd="0" destOrd="2" presId="urn:microsoft.com/office/officeart/2005/8/layout/vList2"/>
    <dgm:cxn modelId="{98A6248A-2D5D-0C4B-AF45-4FD4E35B4F5A}" type="presOf" srcId="{4D680003-A3B3-9E41-83BA-865E8C397274}" destId="{7882E473-60B8-6A41-AD99-D257ABE22E00}" srcOrd="0" destOrd="0" presId="urn:microsoft.com/office/officeart/2005/8/layout/vList2"/>
    <dgm:cxn modelId="{DFA4F68E-2E4B-A44C-A6C7-F48C8FCA30A5}" srcId="{50294C3A-F64F-B645-8A0F-F96CAAB6367E}" destId="{C3E155EB-907F-2A42-9AEB-864E5B31F14D}" srcOrd="0" destOrd="0" parTransId="{213CE320-603C-C049-9E8B-2D7816E227F7}" sibTransId="{F7764160-38F0-7444-AA8E-C108696F5AE8}"/>
    <dgm:cxn modelId="{228C6E96-576B-8F42-9D82-BC4275619D2D}" type="presOf" srcId="{DB4A79CD-9375-4341-A8F9-1BFC546C8C5C}" destId="{D27FB4F2-2CAD-704A-86C3-166BD4B0495D}" srcOrd="0" destOrd="0" presId="urn:microsoft.com/office/officeart/2005/8/layout/vList2"/>
    <dgm:cxn modelId="{5ADF96A0-6DAC-E945-90CA-3C324E08461A}" srcId="{BD0D0009-E1E8-DE4B-B8DA-CC74AB8C4B5E}" destId="{E0F2FA41-2C75-E14A-BAA0-B938CE11C26A}" srcOrd="1" destOrd="0" parTransId="{87C60629-5A60-B842-BCBB-59FAC42055AE}" sibTransId="{AC0B0A09-3F59-4F47-B402-6E80F08CB419}"/>
    <dgm:cxn modelId="{25156CB7-1582-8F44-B555-6996970A778A}" type="presOf" srcId="{BD0D0009-E1E8-DE4B-B8DA-CC74AB8C4B5E}" destId="{0E10BA2E-1C6A-1B44-8695-6A8EF2949E31}" srcOrd="0" destOrd="0" presId="urn:microsoft.com/office/officeart/2005/8/layout/vList2"/>
    <dgm:cxn modelId="{4AC1C1BD-63F0-224D-9D0E-859A337B1EED}" type="presOf" srcId="{6B2374EA-7127-CA42-B5AC-7C5A4AA55CF3}" destId="{6CFC8F52-6B5D-7F48-921B-7CC7766C6457}" srcOrd="0" destOrd="0" presId="urn:microsoft.com/office/officeart/2005/8/layout/vList2"/>
    <dgm:cxn modelId="{7F0ED4BD-3A44-B749-A3B6-C2D024E6D7EC}" srcId="{50294C3A-F64F-B645-8A0F-F96CAAB6367E}" destId="{70C76340-054B-9949-871C-D75B8308B983}" srcOrd="3" destOrd="0" parTransId="{82DB6467-7733-1D4F-8F7A-D20860F81698}" sibTransId="{8AE3B0D8-DC8D-3648-A7A0-8A1BB7C92515}"/>
    <dgm:cxn modelId="{F44A03CD-56BE-3D48-9AAE-57BEBBDA2332}" srcId="{BD0D0009-E1E8-DE4B-B8DA-CC74AB8C4B5E}" destId="{50294C3A-F64F-B645-8A0F-F96CAAB6367E}" srcOrd="3" destOrd="0" parTransId="{32B94C8C-8D07-F845-8B15-873C8F8E744E}" sibTransId="{87A994E1-776A-A944-AFCE-409C20E3EA20}"/>
    <dgm:cxn modelId="{E8E8D7CF-9EDA-F643-9431-B9D729193EA2}" type="presOf" srcId="{50294C3A-F64F-B645-8A0F-F96CAAB6367E}" destId="{728C3527-A8A8-7547-961E-AC66FCF9CBF7}" srcOrd="0" destOrd="0" presId="urn:microsoft.com/office/officeart/2005/8/layout/vList2"/>
    <dgm:cxn modelId="{B9B898D4-3ED9-384F-A327-DFD150DC0A11}" type="presOf" srcId="{736D7BDC-C0CA-884E-AE7F-C61CDAFBEE2A}" destId="{609B88CA-E4F8-8446-A709-432101341AA6}" srcOrd="0" destOrd="1" presId="urn:microsoft.com/office/officeart/2005/8/layout/vList2"/>
    <dgm:cxn modelId="{57821DDC-889C-DD48-A7E2-8156EE9D3A22}" type="presOf" srcId="{8953A177-4446-6E44-9923-E4EF1E79E041}" destId="{6CFC8F52-6B5D-7F48-921B-7CC7766C6457}" srcOrd="0" destOrd="1" presId="urn:microsoft.com/office/officeart/2005/8/layout/vList2"/>
    <dgm:cxn modelId="{0A553AFE-A1B0-2D4C-9FF9-88A5A996A12A}" srcId="{E0F2FA41-2C75-E14A-BAA0-B938CE11C26A}" destId="{8953A177-4446-6E44-9923-E4EF1E79E041}" srcOrd="1" destOrd="0" parTransId="{1396674E-D1D8-4843-9666-9A6741A5D868}" sibTransId="{B90928E2-8FF4-3E41-962D-3BFCFFEB9F16}"/>
    <dgm:cxn modelId="{25A7CF97-0B79-E647-B7BD-C1F3351196C2}" type="presParOf" srcId="{0E10BA2E-1C6A-1B44-8695-6A8EF2949E31}" destId="{F994E8F3-F592-914F-94F0-AAC29B3E7B1C}" srcOrd="0" destOrd="0" presId="urn:microsoft.com/office/officeart/2005/8/layout/vList2"/>
    <dgm:cxn modelId="{50E48E8B-54D6-7848-B5A1-F9A9FD9C285A}" type="presParOf" srcId="{0E10BA2E-1C6A-1B44-8695-6A8EF2949E31}" destId="{D27FB4F2-2CAD-704A-86C3-166BD4B0495D}" srcOrd="1" destOrd="0" presId="urn:microsoft.com/office/officeart/2005/8/layout/vList2"/>
    <dgm:cxn modelId="{1807ACDE-7BEE-5448-B8F8-CD422C8370B9}" type="presParOf" srcId="{0E10BA2E-1C6A-1B44-8695-6A8EF2949E31}" destId="{7AF1C095-2E94-8647-8A69-6F0AF0088C02}" srcOrd="2" destOrd="0" presId="urn:microsoft.com/office/officeart/2005/8/layout/vList2"/>
    <dgm:cxn modelId="{35647287-4BE3-AA4A-8807-F881A61F8E20}" type="presParOf" srcId="{0E10BA2E-1C6A-1B44-8695-6A8EF2949E31}" destId="{6CFC8F52-6B5D-7F48-921B-7CC7766C6457}" srcOrd="3" destOrd="0" presId="urn:microsoft.com/office/officeart/2005/8/layout/vList2"/>
    <dgm:cxn modelId="{C569492D-B81F-7B41-90C3-B30A849E5C29}" type="presParOf" srcId="{0E10BA2E-1C6A-1B44-8695-6A8EF2949E31}" destId="{1FBED8EB-CB4A-9744-8E01-445024157881}" srcOrd="4" destOrd="0" presId="urn:microsoft.com/office/officeart/2005/8/layout/vList2"/>
    <dgm:cxn modelId="{B19A3B07-EE12-F540-A638-14627C8D37F0}" type="presParOf" srcId="{0E10BA2E-1C6A-1B44-8695-6A8EF2949E31}" destId="{7882E473-60B8-6A41-AD99-D257ABE22E00}" srcOrd="5" destOrd="0" presId="urn:microsoft.com/office/officeart/2005/8/layout/vList2"/>
    <dgm:cxn modelId="{2F3E8E8E-B413-9147-8DE6-CE78F4B0A3BF}" type="presParOf" srcId="{0E10BA2E-1C6A-1B44-8695-6A8EF2949E31}" destId="{728C3527-A8A8-7547-961E-AC66FCF9CBF7}" srcOrd="6" destOrd="0" presId="urn:microsoft.com/office/officeart/2005/8/layout/vList2"/>
    <dgm:cxn modelId="{9DE74150-87A5-E449-BB48-98E173D69314}" type="presParOf" srcId="{0E10BA2E-1C6A-1B44-8695-6A8EF2949E31}" destId="{609B88CA-E4F8-8446-A709-432101341AA6}"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9CD7A-43F0-394E-9FC8-BCBB74A6E469}">
      <dsp:nvSpPr>
        <dsp:cNvPr id="0" name=""/>
        <dsp:cNvSpPr/>
      </dsp:nvSpPr>
      <dsp:spPr>
        <a:xfrm rot="5400000">
          <a:off x="5263968" y="-2331736"/>
          <a:ext cx="370695" cy="512876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kumimoji="1" lang="en-US" sz="1400" b="1" i="0" kern="1200">
              <a:solidFill>
                <a:schemeClr val="tx1"/>
              </a:solidFill>
            </a:rPr>
            <a:t>Mac Book Air, Apple M2, 24GB RAM</a:t>
          </a:r>
          <a:endParaRPr lang="ja-JP" sz="1400" kern="1200">
            <a:solidFill>
              <a:schemeClr val="tx1"/>
            </a:solidFill>
          </a:endParaRPr>
        </a:p>
      </dsp:txBody>
      <dsp:txXfrm rot="-5400000">
        <a:off x="2884932" y="65396"/>
        <a:ext cx="5110672" cy="334503"/>
      </dsp:txXfrm>
    </dsp:sp>
    <dsp:sp modelId="{91B5942E-051B-1145-B255-35F5CD414EE1}">
      <dsp:nvSpPr>
        <dsp:cNvPr id="0" name=""/>
        <dsp:cNvSpPr/>
      </dsp:nvSpPr>
      <dsp:spPr>
        <a:xfrm>
          <a:off x="0" y="963"/>
          <a:ext cx="2884932" cy="4633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kumimoji="1" lang="ja-JP" sz="1700" b="1" i="0" kern="1200">
              <a:solidFill>
                <a:schemeClr val="bg1"/>
              </a:solidFill>
            </a:rPr>
            <a:t>実験環境</a:t>
          </a:r>
          <a:endParaRPr lang="ja-JP" sz="1700" kern="1200">
            <a:solidFill>
              <a:schemeClr val="bg1"/>
            </a:solidFill>
          </a:endParaRPr>
        </a:p>
      </dsp:txBody>
      <dsp:txXfrm>
        <a:off x="22620" y="23583"/>
        <a:ext cx="2839692" cy="418129"/>
      </dsp:txXfrm>
    </dsp:sp>
    <dsp:sp modelId="{59BF4ACF-13ED-9B4E-8050-3EF32F0E150F}">
      <dsp:nvSpPr>
        <dsp:cNvPr id="0" name=""/>
        <dsp:cNvSpPr/>
      </dsp:nvSpPr>
      <dsp:spPr>
        <a:xfrm rot="5400000">
          <a:off x="5263968" y="-1845198"/>
          <a:ext cx="370695" cy="512876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kumimoji="1" lang="en-US" sz="1400" b="1" i="0" kern="1200">
              <a:solidFill>
                <a:schemeClr val="tx1"/>
              </a:solidFill>
            </a:rPr>
            <a:t>Python3.10.4</a:t>
          </a:r>
          <a:endParaRPr lang="ja-JP" sz="1400" kern="1200">
            <a:solidFill>
              <a:schemeClr val="tx1"/>
            </a:solidFill>
          </a:endParaRPr>
        </a:p>
      </dsp:txBody>
      <dsp:txXfrm rot="-5400000">
        <a:off x="2884932" y="551934"/>
        <a:ext cx="5110672" cy="334503"/>
      </dsp:txXfrm>
    </dsp:sp>
    <dsp:sp modelId="{6E8D2AC1-6292-D644-9230-D277AA0C3692}">
      <dsp:nvSpPr>
        <dsp:cNvPr id="0" name=""/>
        <dsp:cNvSpPr/>
      </dsp:nvSpPr>
      <dsp:spPr>
        <a:xfrm>
          <a:off x="0" y="487501"/>
          <a:ext cx="2884932" cy="4633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kumimoji="1" lang="ja-JP" sz="1700" b="1" i="0" kern="1200">
              <a:solidFill>
                <a:schemeClr val="bg1"/>
              </a:solidFill>
            </a:rPr>
            <a:t>言語</a:t>
          </a:r>
          <a:endParaRPr lang="ja-JP" sz="1700" kern="1200">
            <a:solidFill>
              <a:schemeClr val="bg1"/>
            </a:solidFill>
          </a:endParaRPr>
        </a:p>
      </dsp:txBody>
      <dsp:txXfrm>
        <a:off x="22620" y="510121"/>
        <a:ext cx="2839692" cy="418129"/>
      </dsp:txXfrm>
    </dsp:sp>
    <dsp:sp modelId="{43A4CD12-E864-8448-ABA6-5AB513EFD248}">
      <dsp:nvSpPr>
        <dsp:cNvPr id="0" name=""/>
        <dsp:cNvSpPr/>
      </dsp:nvSpPr>
      <dsp:spPr>
        <a:xfrm rot="5400000">
          <a:off x="5263968" y="-1358660"/>
          <a:ext cx="370695" cy="512876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kumimoji="1" lang="en-US" sz="1400" b="1" i="0" kern="1200">
              <a:solidFill>
                <a:schemeClr val="tx1"/>
              </a:solidFill>
            </a:rPr>
            <a:t>NSL-KDD, UNSW_NB15</a:t>
          </a:r>
          <a:endParaRPr lang="ja-JP" sz="1400" kern="1200">
            <a:solidFill>
              <a:schemeClr val="tx1"/>
            </a:solidFill>
          </a:endParaRPr>
        </a:p>
      </dsp:txBody>
      <dsp:txXfrm rot="-5400000">
        <a:off x="2884932" y="1038472"/>
        <a:ext cx="5110672" cy="334503"/>
      </dsp:txXfrm>
    </dsp:sp>
    <dsp:sp modelId="{F1865903-D897-5D43-9BC7-0CDB88D02E19}">
      <dsp:nvSpPr>
        <dsp:cNvPr id="0" name=""/>
        <dsp:cNvSpPr/>
      </dsp:nvSpPr>
      <dsp:spPr>
        <a:xfrm>
          <a:off x="0" y="974038"/>
          <a:ext cx="2884932" cy="4633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kumimoji="1" lang="ja-JP" sz="1700" b="1" i="0" kern="1200">
              <a:solidFill>
                <a:schemeClr val="bg1"/>
              </a:solidFill>
            </a:rPr>
            <a:t>データセット</a:t>
          </a:r>
          <a:endParaRPr lang="ja-JP" sz="1700" kern="1200">
            <a:solidFill>
              <a:schemeClr val="bg1"/>
            </a:solidFill>
          </a:endParaRPr>
        </a:p>
      </dsp:txBody>
      <dsp:txXfrm>
        <a:off x="22620" y="996658"/>
        <a:ext cx="2839692" cy="418129"/>
      </dsp:txXfrm>
    </dsp:sp>
    <dsp:sp modelId="{C9769045-71A3-BB4C-B53B-C23AE408E5E6}">
      <dsp:nvSpPr>
        <dsp:cNvPr id="0" name=""/>
        <dsp:cNvSpPr/>
      </dsp:nvSpPr>
      <dsp:spPr>
        <a:xfrm rot="5400000">
          <a:off x="5263968" y="-872123"/>
          <a:ext cx="370695" cy="512876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kumimoji="1" lang="en-US" sz="1400" b="1" i="0" kern="1200">
              <a:solidFill>
                <a:schemeClr val="tx1"/>
              </a:solidFill>
            </a:rPr>
            <a:t>Abu</a:t>
          </a:r>
          <a:r>
            <a:rPr kumimoji="1" lang="ja-JP" sz="1400" b="1" i="0" kern="1200">
              <a:solidFill>
                <a:schemeClr val="tx1"/>
              </a:solidFill>
            </a:rPr>
            <a:t>らの判定手法</a:t>
          </a:r>
          <a:r>
            <a:rPr kumimoji="1" lang="en-US" sz="1400" b="1" i="0" kern="1200">
              <a:solidFill>
                <a:schemeClr val="tx1"/>
              </a:solidFill>
            </a:rPr>
            <a:t>, </a:t>
          </a:r>
          <a:r>
            <a:rPr kumimoji="1" lang="ja-JP" sz="1400" b="1" i="0" kern="1200">
              <a:solidFill>
                <a:schemeClr val="tx1"/>
              </a:solidFill>
            </a:rPr>
            <a:t>提案手法</a:t>
          </a:r>
          <a:endParaRPr lang="ja-JP" sz="1400" kern="1200">
            <a:solidFill>
              <a:schemeClr val="tx1"/>
            </a:solidFill>
          </a:endParaRPr>
        </a:p>
      </dsp:txBody>
      <dsp:txXfrm rot="-5400000">
        <a:off x="2884932" y="1525009"/>
        <a:ext cx="5110672" cy="334503"/>
      </dsp:txXfrm>
    </dsp:sp>
    <dsp:sp modelId="{B1616619-BF3C-EB41-8744-32CB2C756F0D}">
      <dsp:nvSpPr>
        <dsp:cNvPr id="0" name=""/>
        <dsp:cNvSpPr/>
      </dsp:nvSpPr>
      <dsp:spPr>
        <a:xfrm>
          <a:off x="0" y="1460576"/>
          <a:ext cx="2884932" cy="46336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kumimoji="1" lang="ja-JP" sz="1700" b="1" i="0" kern="1200">
              <a:solidFill>
                <a:schemeClr val="bg1"/>
              </a:solidFill>
            </a:rPr>
            <a:t>比較した手法</a:t>
          </a:r>
          <a:endParaRPr lang="ja-JP" sz="1700" kern="1200">
            <a:solidFill>
              <a:schemeClr val="bg1"/>
            </a:solidFill>
          </a:endParaRPr>
        </a:p>
      </dsp:txBody>
      <dsp:txXfrm>
        <a:off x="22620" y="1483196"/>
        <a:ext cx="2839692" cy="418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4E8F3-F592-914F-94F0-AAC29B3E7B1C}">
      <dsp:nvSpPr>
        <dsp:cNvPr id="0" name=""/>
        <dsp:cNvSpPr/>
      </dsp:nvSpPr>
      <dsp:spPr>
        <a:xfrm>
          <a:off x="0" y="5230"/>
          <a:ext cx="8677275" cy="608400"/>
        </a:xfrm>
        <a:prstGeom prst="round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ja-JP" sz="2000" b="1" i="0" kern="1200">
              <a:solidFill>
                <a:schemeClr val="bg1"/>
              </a:solidFill>
            </a:rPr>
            <a:t>目的</a:t>
          </a:r>
          <a:endParaRPr lang="ja-JP" sz="2000" kern="1200">
            <a:solidFill>
              <a:schemeClr val="bg1"/>
            </a:solidFill>
          </a:endParaRPr>
        </a:p>
      </dsp:txBody>
      <dsp:txXfrm>
        <a:off x="29700" y="34930"/>
        <a:ext cx="8617875" cy="549000"/>
      </dsp:txXfrm>
    </dsp:sp>
    <dsp:sp modelId="{D27FB4F2-2CAD-704A-86C3-166BD4B0495D}">
      <dsp:nvSpPr>
        <dsp:cNvPr id="0" name=""/>
        <dsp:cNvSpPr/>
      </dsp:nvSpPr>
      <dsp:spPr>
        <a:xfrm>
          <a:off x="0" y="667419"/>
          <a:ext cx="8677275"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503" tIns="25400" rIns="142240" bIns="25400" numCol="1" spcCol="1270" anchor="t" anchorCtr="0">
          <a:noAutofit/>
        </a:bodyPr>
        <a:lstStyle/>
        <a:p>
          <a:pPr marL="171450" lvl="1" indent="-171450" algn="l" defTabSz="711200">
            <a:lnSpc>
              <a:spcPct val="90000"/>
            </a:lnSpc>
            <a:spcBef>
              <a:spcPct val="0"/>
            </a:spcBef>
            <a:spcAft>
              <a:spcPct val="20000"/>
            </a:spcAft>
            <a:buChar char="•"/>
          </a:pPr>
          <a:r>
            <a:rPr kumimoji="1" lang="ja-JP" sz="1600" b="1" i="0" kern="1200"/>
            <a:t>小規模環境に適した高速に動作する</a:t>
          </a:r>
          <a:r>
            <a:rPr kumimoji="1" lang="en-US" sz="1600" b="1" i="0" kern="1200"/>
            <a:t>NIDS</a:t>
          </a:r>
          <a:r>
            <a:rPr kumimoji="1" lang="ja-JP" sz="1600" b="1" i="0" kern="1200"/>
            <a:t>の提案</a:t>
          </a:r>
          <a:endParaRPr lang="ja-JP" sz="1600" kern="1200"/>
        </a:p>
      </dsp:txBody>
      <dsp:txXfrm>
        <a:off x="0" y="667419"/>
        <a:ext cx="8677275" cy="372600"/>
      </dsp:txXfrm>
    </dsp:sp>
    <dsp:sp modelId="{7AF1C095-2E94-8647-8A69-6F0AF0088C02}">
      <dsp:nvSpPr>
        <dsp:cNvPr id="0" name=""/>
        <dsp:cNvSpPr/>
      </dsp:nvSpPr>
      <dsp:spPr>
        <a:xfrm>
          <a:off x="0" y="1040019"/>
          <a:ext cx="8677275" cy="608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en-US" sz="2000" b="1" i="0" kern="1200">
              <a:solidFill>
                <a:schemeClr val="bg1"/>
              </a:solidFill>
            </a:rPr>
            <a:t>Abu</a:t>
          </a:r>
          <a:r>
            <a:rPr kumimoji="1" lang="ja-JP" sz="2000" b="1" i="0" kern="1200">
              <a:solidFill>
                <a:schemeClr val="bg1"/>
              </a:solidFill>
            </a:rPr>
            <a:t>らの手法の</a:t>
          </a:r>
          <a:r>
            <a:rPr kumimoji="1" lang="en-US" sz="2000" b="1" i="0" kern="1200">
              <a:solidFill>
                <a:schemeClr val="bg1"/>
              </a:solidFill>
            </a:rPr>
            <a:t>2</a:t>
          </a:r>
          <a:r>
            <a:rPr kumimoji="1" lang="ja-JP" sz="2000" b="1" i="0" kern="1200">
              <a:solidFill>
                <a:schemeClr val="bg1"/>
              </a:solidFill>
            </a:rPr>
            <a:t>つの問題</a:t>
          </a:r>
          <a:endParaRPr lang="ja-JP" sz="2000" kern="1200">
            <a:solidFill>
              <a:schemeClr val="bg1"/>
            </a:solidFill>
          </a:endParaRPr>
        </a:p>
      </dsp:txBody>
      <dsp:txXfrm>
        <a:off x="29700" y="1069719"/>
        <a:ext cx="8617875" cy="549000"/>
      </dsp:txXfrm>
    </dsp:sp>
    <dsp:sp modelId="{6CFC8F52-6B5D-7F48-921B-7CC7766C6457}">
      <dsp:nvSpPr>
        <dsp:cNvPr id="0" name=""/>
        <dsp:cNvSpPr/>
      </dsp:nvSpPr>
      <dsp:spPr>
        <a:xfrm>
          <a:off x="0" y="1648419"/>
          <a:ext cx="8677275"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503" tIns="25400" rIns="142240" bIns="25400" numCol="1" spcCol="1270" anchor="t" anchorCtr="0">
          <a:noAutofit/>
        </a:bodyPr>
        <a:lstStyle/>
        <a:p>
          <a:pPr marL="171450" lvl="1" indent="-171450" algn="l" defTabSz="711200">
            <a:lnSpc>
              <a:spcPct val="90000"/>
            </a:lnSpc>
            <a:spcBef>
              <a:spcPct val="0"/>
            </a:spcBef>
            <a:spcAft>
              <a:spcPct val="20000"/>
            </a:spcAft>
            <a:buChar char="•"/>
          </a:pPr>
          <a:r>
            <a:rPr kumimoji="1" lang="en-US" sz="1600" b="1" i="0" kern="1200"/>
            <a:t>1. </a:t>
          </a:r>
          <a:r>
            <a:rPr kumimoji="1" lang="ja-JP" sz="1600" b="1" i="0" kern="1200"/>
            <a:t>判定の仕組みがシンプル過ぎ、精度改善の余地あり</a:t>
          </a:r>
          <a:endParaRPr lang="ja-JP" sz="1600" kern="1200"/>
        </a:p>
        <a:p>
          <a:pPr marL="171450" lvl="1" indent="-171450" algn="l" defTabSz="711200">
            <a:lnSpc>
              <a:spcPct val="90000"/>
            </a:lnSpc>
            <a:spcBef>
              <a:spcPct val="0"/>
            </a:spcBef>
            <a:spcAft>
              <a:spcPct val="20000"/>
            </a:spcAft>
            <a:buChar char="•"/>
          </a:pPr>
          <a:r>
            <a:rPr kumimoji="1" lang="en-US" sz="1600" b="1" i="0" kern="1200"/>
            <a:t>2. </a:t>
          </a:r>
          <a:r>
            <a:rPr kumimoji="1" lang="ja-JP" sz="1600" b="1" i="0" kern="1200"/>
            <a:t>閾値を手動で設定する必要がある</a:t>
          </a:r>
          <a:endParaRPr lang="ja-JP" sz="1600" kern="1200"/>
        </a:p>
      </dsp:txBody>
      <dsp:txXfrm>
        <a:off x="0" y="1648419"/>
        <a:ext cx="8677275" cy="745200"/>
      </dsp:txXfrm>
    </dsp:sp>
    <dsp:sp modelId="{1FBED8EB-CB4A-9744-8E01-445024157881}">
      <dsp:nvSpPr>
        <dsp:cNvPr id="0" name=""/>
        <dsp:cNvSpPr/>
      </dsp:nvSpPr>
      <dsp:spPr>
        <a:xfrm>
          <a:off x="0" y="2393619"/>
          <a:ext cx="8677275" cy="608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ja-JP" sz="2000" b="1" i="0" kern="1200">
              <a:solidFill>
                <a:schemeClr val="bg1"/>
              </a:solidFill>
            </a:rPr>
            <a:t>結果</a:t>
          </a:r>
          <a:endParaRPr lang="ja-JP" sz="2000" kern="1200">
            <a:solidFill>
              <a:schemeClr val="bg1"/>
            </a:solidFill>
          </a:endParaRPr>
        </a:p>
      </dsp:txBody>
      <dsp:txXfrm>
        <a:off x="29700" y="2423319"/>
        <a:ext cx="8617875" cy="549000"/>
      </dsp:txXfrm>
    </dsp:sp>
    <dsp:sp modelId="{7882E473-60B8-6A41-AD99-D257ABE22E00}">
      <dsp:nvSpPr>
        <dsp:cNvPr id="0" name=""/>
        <dsp:cNvSpPr/>
      </dsp:nvSpPr>
      <dsp:spPr>
        <a:xfrm>
          <a:off x="0" y="3002019"/>
          <a:ext cx="8677275" cy="37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503" tIns="25400" rIns="142240" bIns="25400" numCol="1" spcCol="1270" anchor="t" anchorCtr="0">
          <a:noAutofit/>
        </a:bodyPr>
        <a:lstStyle/>
        <a:p>
          <a:pPr marL="171450" lvl="1" indent="-171450" algn="l" defTabSz="711200">
            <a:lnSpc>
              <a:spcPct val="90000"/>
            </a:lnSpc>
            <a:spcBef>
              <a:spcPct val="0"/>
            </a:spcBef>
            <a:spcAft>
              <a:spcPct val="20000"/>
            </a:spcAft>
            <a:buChar char="•"/>
          </a:pPr>
          <a:r>
            <a:rPr kumimoji="1" lang="en-US" sz="1600" b="1" i="0" kern="1200"/>
            <a:t>2</a:t>
          </a:r>
          <a:r>
            <a:rPr kumimoji="1" lang="ja-JP" sz="1600" b="1" i="0" kern="1200"/>
            <a:t>つのデータセットで精度、</a:t>
          </a:r>
          <a:r>
            <a:rPr kumimoji="1" lang="en-US" sz="1600" b="1" i="0" kern="1200"/>
            <a:t>f</a:t>
          </a:r>
          <a:r>
            <a:rPr kumimoji="1" lang="ja-JP" sz="1600" b="1" i="0" kern="1200"/>
            <a:t>値が向上した</a:t>
          </a:r>
          <a:endParaRPr lang="ja-JP" sz="1600" kern="1200"/>
        </a:p>
      </dsp:txBody>
      <dsp:txXfrm>
        <a:off x="0" y="3002019"/>
        <a:ext cx="8677275" cy="372600"/>
      </dsp:txXfrm>
    </dsp:sp>
    <dsp:sp modelId="{728C3527-A8A8-7547-961E-AC66FCF9CBF7}">
      <dsp:nvSpPr>
        <dsp:cNvPr id="0" name=""/>
        <dsp:cNvSpPr/>
      </dsp:nvSpPr>
      <dsp:spPr>
        <a:xfrm>
          <a:off x="0" y="3374619"/>
          <a:ext cx="8677275" cy="608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1" lang="ja-JP" sz="2000" b="1" i="0" kern="1200">
              <a:solidFill>
                <a:schemeClr val="bg1"/>
              </a:solidFill>
            </a:rPr>
            <a:t>考察</a:t>
          </a:r>
          <a:endParaRPr lang="ja-JP" sz="2000" kern="1200">
            <a:solidFill>
              <a:schemeClr val="bg1"/>
            </a:solidFill>
          </a:endParaRPr>
        </a:p>
      </dsp:txBody>
      <dsp:txXfrm>
        <a:off x="29700" y="3404319"/>
        <a:ext cx="8617875" cy="549000"/>
      </dsp:txXfrm>
    </dsp:sp>
    <dsp:sp modelId="{609B88CA-E4F8-8446-A709-432101341AA6}">
      <dsp:nvSpPr>
        <dsp:cNvPr id="0" name=""/>
        <dsp:cNvSpPr/>
      </dsp:nvSpPr>
      <dsp:spPr>
        <a:xfrm>
          <a:off x="0" y="3983019"/>
          <a:ext cx="8677275"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503" tIns="25400" rIns="142240" bIns="25400" numCol="1" spcCol="1270" anchor="t" anchorCtr="0">
          <a:noAutofit/>
        </a:bodyPr>
        <a:lstStyle/>
        <a:p>
          <a:pPr marL="171450" lvl="1" indent="-171450" algn="l" defTabSz="711200">
            <a:lnSpc>
              <a:spcPct val="90000"/>
            </a:lnSpc>
            <a:spcBef>
              <a:spcPct val="0"/>
            </a:spcBef>
            <a:spcAft>
              <a:spcPct val="20000"/>
            </a:spcAft>
            <a:buChar char="•"/>
          </a:pPr>
          <a:r>
            <a:rPr kumimoji="1" lang="en-US" sz="1600" b="1" i="0" kern="1200"/>
            <a:t>Abu</a:t>
          </a:r>
          <a:r>
            <a:rPr kumimoji="1" lang="ja-JP" sz="1600" b="1" i="0" kern="1200"/>
            <a:t>らの手法の２つの問題点を解決</a:t>
          </a:r>
          <a:endParaRPr lang="ja-JP" sz="1600" kern="1200"/>
        </a:p>
        <a:p>
          <a:pPr marL="171450" lvl="1" indent="-171450" algn="l" defTabSz="711200">
            <a:lnSpc>
              <a:spcPct val="90000"/>
            </a:lnSpc>
            <a:spcBef>
              <a:spcPct val="0"/>
            </a:spcBef>
            <a:spcAft>
              <a:spcPct val="20000"/>
            </a:spcAft>
            <a:buChar char="•"/>
          </a:pPr>
          <a:r>
            <a:rPr kumimoji="1" lang="ja-JP" sz="1600" b="1" i="0" kern="1200"/>
            <a:t>本手法は異常スコアの境界線が</a:t>
          </a:r>
          <a:r>
            <a:rPr kumimoji="1" lang="ja-JP" altLang="en-US" sz="1600" b="1" i="0" kern="1200"/>
            <a:t>直線</a:t>
          </a:r>
          <a:r>
            <a:rPr kumimoji="1" lang="ja-JP" sz="1600" b="1" i="0" kern="1200"/>
            <a:t>の場合に有効</a:t>
          </a:r>
          <a:endParaRPr lang="ja-JP" sz="1600" kern="1200"/>
        </a:p>
        <a:p>
          <a:pPr marL="171450" lvl="1" indent="-171450" algn="l" defTabSz="711200">
            <a:lnSpc>
              <a:spcPct val="90000"/>
            </a:lnSpc>
            <a:spcBef>
              <a:spcPct val="0"/>
            </a:spcBef>
            <a:spcAft>
              <a:spcPct val="20000"/>
            </a:spcAft>
            <a:buChar char="•"/>
          </a:pPr>
          <a:r>
            <a:rPr kumimoji="1" lang="ja-JP" sz="1600" b="1" i="0" kern="1200"/>
            <a:t>無視できる程度の計算コストの増加</a:t>
          </a:r>
          <a:endParaRPr lang="ja-JP" sz="1600" kern="1200"/>
        </a:p>
        <a:p>
          <a:pPr marL="171450" lvl="1" indent="-171450" algn="l" defTabSz="711200">
            <a:lnSpc>
              <a:spcPct val="90000"/>
            </a:lnSpc>
            <a:spcBef>
              <a:spcPct val="0"/>
            </a:spcBef>
            <a:spcAft>
              <a:spcPct val="20000"/>
            </a:spcAft>
            <a:buChar char="•"/>
          </a:pPr>
          <a:r>
            <a:rPr kumimoji="1" lang="ja-JP" sz="1600" b="1" i="0" kern="1200"/>
            <a:t>異常スコア</a:t>
          </a:r>
          <a:r>
            <a:rPr kumimoji="1" lang="ja-JP" altLang="en-US" sz="1600" b="1" i="0" kern="1200"/>
            <a:t>分布</a:t>
          </a:r>
          <a:r>
            <a:rPr kumimoji="1" lang="ja-JP" sz="1600" b="1" i="0" kern="1200"/>
            <a:t>をより分離</a:t>
          </a:r>
          <a:r>
            <a:rPr kumimoji="1" lang="ja-JP" altLang="en-US" sz="1600" b="1" i="0" kern="1200"/>
            <a:t>できる</a:t>
          </a:r>
          <a:r>
            <a:rPr kumimoji="1" lang="ja-JP" sz="1600" b="1" i="0" kern="1200"/>
            <a:t>特徴量選択手法</a:t>
          </a:r>
          <a:endParaRPr lang="ja-JP" sz="1600" kern="1200"/>
        </a:p>
      </dsp:txBody>
      <dsp:txXfrm>
        <a:off x="0" y="3983019"/>
        <a:ext cx="8677275" cy="14904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C8B29A1-D60A-0CDF-F87E-A91193857E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86300C8-F547-1439-CC94-024EE0EAAB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584377-9178-4545-8E21-D27730FE5A2F}" type="datetimeFigureOut">
              <a:rPr kumimoji="1" lang="ja-JP" altLang="en-US" smtClean="0"/>
              <a:t>2024/10/18</a:t>
            </a:fld>
            <a:endParaRPr kumimoji="1" lang="ja-JP" altLang="en-US"/>
          </a:p>
        </p:txBody>
      </p:sp>
      <p:sp>
        <p:nvSpPr>
          <p:cNvPr id="4" name="フッター プレースホルダー 3">
            <a:extLst>
              <a:ext uri="{FF2B5EF4-FFF2-40B4-BE49-F238E27FC236}">
                <a16:creationId xmlns:a16="http://schemas.microsoft.com/office/drawing/2014/main" id="{B9EDF173-C6B7-3402-15CB-54FD6276F6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E025A5F-C092-C9EC-08C2-33CD738325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C7DC4-3E11-4D45-A542-1D8B1C744DDF}" type="slidenum">
              <a:rPr kumimoji="1" lang="ja-JP" altLang="en-US" smtClean="0"/>
              <a:t>‹#›</a:t>
            </a:fld>
            <a:endParaRPr kumimoji="1" lang="ja-JP" altLang="en-US"/>
          </a:p>
        </p:txBody>
      </p:sp>
    </p:spTree>
    <p:extLst>
      <p:ext uri="{BB962C8B-B14F-4D97-AF65-F5344CB8AC3E}">
        <p14:creationId xmlns:p14="http://schemas.microsoft.com/office/powerpoint/2010/main" val="223682971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4DE91-F736-AB48-81FA-0DBC1D2288D3}" type="datetimeFigureOut">
              <a:rPr kumimoji="1" lang="ja-JP" altLang="en-US" smtClean="0"/>
              <a:t>2024/10/18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B0E78-FB0F-2646-A98F-B55C16366C94}" type="slidenum">
              <a:rPr kumimoji="1" lang="ja-JP" altLang="en-US" smtClean="0"/>
              <a:t>‹#›</a:t>
            </a:fld>
            <a:endParaRPr kumimoji="1" lang="ja-JP" altLang="en-US"/>
          </a:p>
        </p:txBody>
      </p:sp>
    </p:spTree>
    <p:extLst>
      <p:ext uri="{BB962C8B-B14F-4D97-AF65-F5344CB8AC3E}">
        <p14:creationId xmlns:p14="http://schemas.microsoft.com/office/powerpoint/2010/main" val="2955466455"/>
      </p:ext>
    </p:extLst>
  </p:cSld>
  <p:clrMap bg1="lt1" tx1="dk1" bg2="lt2" tx2="dk2" accent1="accent1" accent2="accent2" accent3="accent3" accent4="accent4" accent5="accent5" accent6="accent6" hlink="hlink" folHlink="folHlink"/>
  <p:notesStyle>
    <a:lvl1pPr marL="0" algn="l" defTabSz="1219140" rtl="0" eaLnBrk="1" latinLnBrk="0" hangingPunct="1">
      <a:defRPr kumimoji="1" sz="1600" kern="1200">
        <a:solidFill>
          <a:schemeClr val="tx1"/>
        </a:solidFill>
        <a:latin typeface="+mn-lt"/>
        <a:ea typeface="+mn-ea"/>
        <a:cs typeface="+mn-cs"/>
      </a:defRPr>
    </a:lvl1pPr>
    <a:lvl2pPr marL="609570" algn="l" defTabSz="1219140" rtl="0" eaLnBrk="1" latinLnBrk="0" hangingPunct="1">
      <a:defRPr kumimoji="1" sz="1600" kern="1200">
        <a:solidFill>
          <a:schemeClr val="tx1"/>
        </a:solidFill>
        <a:latin typeface="+mn-lt"/>
        <a:ea typeface="+mn-ea"/>
        <a:cs typeface="+mn-cs"/>
      </a:defRPr>
    </a:lvl2pPr>
    <a:lvl3pPr marL="1219140" algn="l" defTabSz="1219140" rtl="0" eaLnBrk="1" latinLnBrk="0" hangingPunct="1">
      <a:defRPr kumimoji="1" sz="1600" kern="1200">
        <a:solidFill>
          <a:schemeClr val="tx1"/>
        </a:solidFill>
        <a:latin typeface="+mn-lt"/>
        <a:ea typeface="+mn-ea"/>
        <a:cs typeface="+mn-cs"/>
      </a:defRPr>
    </a:lvl3pPr>
    <a:lvl4pPr marL="1828709" algn="l" defTabSz="1219140" rtl="0" eaLnBrk="1" latinLnBrk="0" hangingPunct="1">
      <a:defRPr kumimoji="1" sz="1600" kern="1200">
        <a:solidFill>
          <a:schemeClr val="tx1"/>
        </a:solidFill>
        <a:latin typeface="+mn-lt"/>
        <a:ea typeface="+mn-ea"/>
        <a:cs typeface="+mn-cs"/>
      </a:defRPr>
    </a:lvl4pPr>
    <a:lvl5pPr marL="2438278" algn="l" defTabSz="1219140" rtl="0" eaLnBrk="1" latinLnBrk="0" hangingPunct="1">
      <a:defRPr kumimoji="1" sz="1600" kern="1200">
        <a:solidFill>
          <a:schemeClr val="tx1"/>
        </a:solidFill>
        <a:latin typeface="+mn-lt"/>
        <a:ea typeface="+mn-ea"/>
        <a:cs typeface="+mn-cs"/>
      </a:defRPr>
    </a:lvl5pPr>
    <a:lvl6pPr marL="3047848" algn="l" defTabSz="1219140" rtl="0" eaLnBrk="1" latinLnBrk="0" hangingPunct="1">
      <a:defRPr kumimoji="1" sz="1600" kern="1200">
        <a:solidFill>
          <a:schemeClr val="tx1"/>
        </a:solidFill>
        <a:latin typeface="+mn-lt"/>
        <a:ea typeface="+mn-ea"/>
        <a:cs typeface="+mn-cs"/>
      </a:defRPr>
    </a:lvl6pPr>
    <a:lvl7pPr marL="3657418" algn="l" defTabSz="1219140" rtl="0" eaLnBrk="1" latinLnBrk="0" hangingPunct="1">
      <a:defRPr kumimoji="1" sz="1600" kern="1200">
        <a:solidFill>
          <a:schemeClr val="tx1"/>
        </a:solidFill>
        <a:latin typeface="+mn-lt"/>
        <a:ea typeface="+mn-ea"/>
        <a:cs typeface="+mn-cs"/>
      </a:defRPr>
    </a:lvl7pPr>
    <a:lvl8pPr marL="4266987" algn="l" defTabSz="1219140" rtl="0" eaLnBrk="1" latinLnBrk="0" hangingPunct="1">
      <a:defRPr kumimoji="1" sz="1600" kern="1200">
        <a:solidFill>
          <a:schemeClr val="tx1"/>
        </a:solidFill>
        <a:latin typeface="+mn-lt"/>
        <a:ea typeface="+mn-ea"/>
        <a:cs typeface="+mn-cs"/>
      </a:defRPr>
    </a:lvl8pPr>
    <a:lvl9pPr marL="4876557" algn="l" defTabSz="1219140" rtl="0" eaLnBrk="1" latinLnBrk="0" hangingPunct="1">
      <a:defRPr kumimoji="1"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2</a:t>
            </a:fld>
            <a:endParaRPr kumimoji="1" lang="ja-JP" altLang="en-US"/>
          </a:p>
        </p:txBody>
      </p:sp>
    </p:spTree>
    <p:extLst>
      <p:ext uri="{BB962C8B-B14F-4D97-AF65-F5344CB8AC3E}">
        <p14:creationId xmlns:p14="http://schemas.microsoft.com/office/powerpoint/2010/main" val="370309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ここで画面を止める</a:t>
            </a:r>
            <a:endParaRPr kumimoji="1" lang="en-US" altLang="ja-JP"/>
          </a:p>
          <a:p>
            <a:r>
              <a:rPr kumimoji="1" lang="ja-JP" altLang="en-US"/>
              <a:t>→まとめページは質問を誘発するためのもの</a:t>
            </a:r>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19</a:t>
            </a:fld>
            <a:endParaRPr kumimoji="1" lang="ja-JP" altLang="en-US"/>
          </a:p>
        </p:txBody>
      </p:sp>
    </p:spTree>
    <p:extLst>
      <p:ext uri="{BB962C8B-B14F-4D97-AF65-F5344CB8AC3E}">
        <p14:creationId xmlns:p14="http://schemas.microsoft.com/office/powerpoint/2010/main" val="318759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23</a:t>
            </a:fld>
            <a:endParaRPr kumimoji="1" lang="ja-JP" altLang="en-US"/>
          </a:p>
        </p:txBody>
      </p:sp>
    </p:spTree>
    <p:extLst>
      <p:ext uri="{BB962C8B-B14F-4D97-AF65-F5344CB8AC3E}">
        <p14:creationId xmlns:p14="http://schemas.microsoft.com/office/powerpoint/2010/main" val="160052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今回の想定に適した</a:t>
            </a:r>
            <a:r>
              <a:rPr kumimoji="1" lang="en-US" altLang="ja-JP"/>
              <a:t>NIDS</a:t>
            </a:r>
            <a:r>
              <a:rPr kumimoji="1" lang="ja-JP" altLang="en-US"/>
              <a:t>をリサーチしたところ、軽量で高速に動作する異常検知手法である</a:t>
            </a:r>
            <a:r>
              <a:rPr kumimoji="1" lang="en-US" altLang="ja-JP"/>
              <a:t>Isolation Forest</a:t>
            </a:r>
            <a:r>
              <a:rPr kumimoji="1" lang="ja-JP" altLang="en-US"/>
              <a:t>を用いた</a:t>
            </a:r>
            <a:r>
              <a:rPr kumimoji="1" lang="en-US" altLang="ja-JP"/>
              <a:t>Abu</a:t>
            </a:r>
            <a:r>
              <a:rPr kumimoji="1" lang="ja-JP" altLang="en-US"/>
              <a:t>らの手法が適しているのではないかと考えた。</a:t>
            </a:r>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3</a:t>
            </a:fld>
            <a:endParaRPr kumimoji="1" lang="ja-JP" altLang="en-US"/>
          </a:p>
        </p:txBody>
      </p:sp>
    </p:spTree>
    <p:extLst>
      <p:ext uri="{BB962C8B-B14F-4D97-AF65-F5344CB8AC3E}">
        <p14:creationId xmlns:p14="http://schemas.microsoft.com/office/powerpoint/2010/main" val="1205788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問題点と結果の対応を意識してスライドを準備する</a:t>
            </a:r>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4</a:t>
            </a:fld>
            <a:endParaRPr kumimoji="1" lang="ja-JP" altLang="en-US"/>
          </a:p>
        </p:txBody>
      </p:sp>
    </p:spTree>
    <p:extLst>
      <p:ext uri="{BB962C8B-B14F-4D97-AF65-F5344CB8AC3E}">
        <p14:creationId xmlns:p14="http://schemas.microsoft.com/office/powerpoint/2010/main" val="35678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左側の処理がわかりにくい</a:t>
            </a:r>
            <a:endParaRPr kumimoji="1" lang="en-US" altLang="ja-JP"/>
          </a:p>
          <a:p>
            <a:r>
              <a:rPr kumimoji="1" lang="ja-JP" altLang="en-US"/>
              <a:t>学習データの、攻撃サブシステム、正常サブシステムの異常スコアを可視化したもの</a:t>
            </a:r>
            <a:endParaRPr kumimoji="1" lang="en-US" altLang="ja-JP"/>
          </a:p>
          <a:p>
            <a:endParaRPr kumimoji="1" lang="en-US" altLang="ja-JP"/>
          </a:p>
          <a:p>
            <a:r>
              <a:rPr kumimoji="1" lang="ja-JP" altLang="en-US"/>
              <a:t>→実際には右側のような分かれ方になる</a:t>
            </a:r>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5</a:t>
            </a:fld>
            <a:endParaRPr kumimoji="1" lang="ja-JP" altLang="en-US"/>
          </a:p>
        </p:txBody>
      </p:sp>
    </p:spTree>
    <p:extLst>
      <p:ext uri="{BB962C8B-B14F-4D97-AF65-F5344CB8AC3E}">
        <p14:creationId xmlns:p14="http://schemas.microsoft.com/office/powerpoint/2010/main" val="185806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各</a:t>
            </a:r>
            <a:r>
              <a:rPr kumimoji="1" lang="en-US" altLang="ja-JP"/>
              <a:t>Isolation model</a:t>
            </a:r>
            <a:r>
              <a:rPr kumimoji="1" lang="ja-JP" altLang="en-US"/>
              <a:t>の異常検知の閾値を適切な値に変更する必要がある</a:t>
            </a:r>
            <a:endParaRPr kumimoji="1" lang="en-US" altLang="ja-JP"/>
          </a:p>
          <a:p>
            <a:r>
              <a:rPr kumimoji="1" lang="ja-JP" altLang="en-US"/>
              <a:t>→</a:t>
            </a:r>
            <a:r>
              <a:rPr kumimoji="1" lang="en-US" altLang="ja-JP"/>
              <a:t>IoT</a:t>
            </a:r>
            <a:r>
              <a:rPr kumimoji="1" lang="ja-JP" altLang="en-US"/>
              <a:t>機器の入れ替え、ネットワーク設定の変更のたびに適切な閾値に変更するのは大変である</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7</a:t>
            </a:fld>
            <a:endParaRPr kumimoji="1" lang="ja-JP" altLang="en-US"/>
          </a:p>
        </p:txBody>
      </p:sp>
    </p:spTree>
    <p:extLst>
      <p:ext uri="{BB962C8B-B14F-4D97-AF65-F5344CB8AC3E}">
        <p14:creationId xmlns:p14="http://schemas.microsoft.com/office/powerpoint/2010/main" val="53707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Abu</a:t>
            </a:r>
            <a:r>
              <a:rPr kumimoji="1" lang="ja-JP" altLang="en-US"/>
              <a:t>らのように</a:t>
            </a:r>
            <a:r>
              <a:rPr kumimoji="1" lang="en-US" altLang="ja-JP"/>
              <a:t>2</a:t>
            </a:r>
            <a:r>
              <a:rPr kumimoji="1" lang="ja-JP" altLang="en-US"/>
              <a:t>つのモデルが独立に判定を行い、その結果を組み合わせるのではなく、２つの異常スコアを入力としたロジスティック回帰による判定を行う手法を提案します。</a:t>
            </a:r>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8</a:t>
            </a:fld>
            <a:endParaRPr kumimoji="1" lang="ja-JP" altLang="en-US"/>
          </a:p>
        </p:txBody>
      </p:sp>
    </p:spTree>
    <p:extLst>
      <p:ext uri="{BB962C8B-B14F-4D97-AF65-F5344CB8AC3E}">
        <p14:creationId xmlns:p14="http://schemas.microsoft.com/office/powerpoint/2010/main" val="194336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２つの問題点</a:t>
            </a:r>
            <a:endParaRPr kumimoji="1" lang="en-US" altLang="ja-JP"/>
          </a:p>
          <a:p>
            <a:r>
              <a:rPr kumimoji="1" lang="ja-JP" altLang="en-US"/>
              <a:t>さらっと話す</a:t>
            </a:r>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13</a:t>
            </a:fld>
            <a:endParaRPr kumimoji="1" lang="ja-JP" altLang="en-US"/>
          </a:p>
        </p:txBody>
      </p:sp>
    </p:spTree>
    <p:extLst>
      <p:ext uri="{BB962C8B-B14F-4D97-AF65-F5344CB8AC3E}">
        <p14:creationId xmlns:p14="http://schemas.microsoft.com/office/powerpoint/2010/main" val="23953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ロジスティック回帰を用いて判定を行うことで、異常判定の境界線を斜めに引くことができ、</a:t>
            </a:r>
            <a:r>
              <a:rPr kumimoji="1" lang="en-US" altLang="ja-JP"/>
              <a:t>Abu</a:t>
            </a:r>
            <a:r>
              <a:rPr kumimoji="1" lang="ja-JP" altLang="en-US"/>
              <a:t>らの手法よりも実際の異常スコアの分布に則した判定ができることが確認できた。これは、先程の結果のグラフからも伺える。</a:t>
            </a:r>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14</a:t>
            </a:fld>
            <a:endParaRPr kumimoji="1" lang="ja-JP" altLang="en-US"/>
          </a:p>
        </p:txBody>
      </p:sp>
    </p:spTree>
    <p:extLst>
      <p:ext uri="{BB962C8B-B14F-4D97-AF65-F5344CB8AC3E}">
        <p14:creationId xmlns:p14="http://schemas.microsoft.com/office/powerpoint/2010/main" val="3800279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ロジスティック回帰にかかる計算量の増加は多くない</a:t>
            </a:r>
            <a:endParaRPr kumimoji="1" lang="en-US" altLang="ja-JP"/>
          </a:p>
          <a:p>
            <a:endParaRPr kumimoji="1" lang="en-US" altLang="ja-JP"/>
          </a:p>
          <a:p>
            <a:r>
              <a:rPr kumimoji="1" lang="ja-JP" altLang="en-US"/>
              <a:t>トレーニング時：</a:t>
            </a:r>
            <a:endParaRPr kumimoji="1" lang="en-US" altLang="ja-JP"/>
          </a:p>
          <a:p>
            <a:r>
              <a:rPr kumimoji="1" lang="ja-JP" altLang="en-US"/>
              <a:t>学習時のコスト比較→ランダムサンプリングして増加を抑えられる</a:t>
            </a:r>
            <a:endParaRPr kumimoji="1" lang="en-US" altLang="ja-JP"/>
          </a:p>
          <a:p>
            <a:endParaRPr kumimoji="1" lang="en-US" altLang="ja-JP"/>
          </a:p>
          <a:p>
            <a:r>
              <a:rPr kumimoji="1" lang="ja-JP" altLang="en-US"/>
              <a:t>判定時：</a:t>
            </a:r>
            <a:endParaRPr kumimoji="1" lang="en-US" altLang="ja-JP"/>
          </a:p>
          <a:p>
            <a:r>
              <a:rPr kumimoji="1" lang="ja-JP" altLang="en-US"/>
              <a:t>家庭環境でも大丈夫！</a:t>
            </a:r>
            <a:endParaRPr kumimoji="1" lang="en-US" altLang="ja-JP"/>
          </a:p>
          <a:p>
            <a:r>
              <a:rPr kumimoji="1" lang="ja-JP" altLang="en-US"/>
              <a:t>一台</a:t>
            </a:r>
            <a:r>
              <a:rPr kumimoji="1" lang="en-US" altLang="ja-JP"/>
              <a:t>10/1s</a:t>
            </a:r>
            <a:r>
              <a:rPr kumimoji="1" lang="ja-JP" altLang="en-US"/>
              <a:t>くらいのクエリで十分</a:t>
            </a:r>
            <a:endParaRPr kumimoji="1" lang="en-US" altLang="ja-JP"/>
          </a:p>
          <a:p>
            <a:r>
              <a:rPr kumimoji="1" lang="en-US" altLang="ja-JP"/>
              <a:t>10</a:t>
            </a:r>
            <a:r>
              <a:rPr kumimoji="1" lang="ja-JP" altLang="en-US"/>
              <a:t>代くらいの</a:t>
            </a:r>
            <a:r>
              <a:rPr kumimoji="1" lang="en-US" altLang="ja-JP"/>
              <a:t>IoT</a:t>
            </a:r>
            <a:r>
              <a:rPr kumimoji="1" lang="ja-JP" altLang="en-US"/>
              <a:t>機器なら</a:t>
            </a:r>
            <a:r>
              <a:rPr kumimoji="1" lang="en-US" altLang="ja-JP"/>
              <a:t>100/sec</a:t>
            </a:r>
            <a:r>
              <a:rPr kumimoji="1" lang="ja-JP" altLang="en-US"/>
              <a:t>程度なので、</a:t>
            </a:r>
            <a:r>
              <a:rPr kumimoji="1" lang="en-US" altLang="ja-JP"/>
              <a:t>80,000</a:t>
            </a:r>
            <a:r>
              <a:rPr kumimoji="1" lang="ja-JP" altLang="en-US"/>
              <a:t>件ほど処理できればオーケー</a:t>
            </a:r>
            <a:endParaRPr kumimoji="1" lang="en-US" altLang="ja-JP"/>
          </a:p>
          <a:p>
            <a:r>
              <a:rPr kumimoji="1" lang="ja-JP" altLang="en-US"/>
              <a:t>今回は潤沢な計算機環境で実験したが、桁が</a:t>
            </a:r>
            <a:r>
              <a:rPr kumimoji="1" lang="en-US" altLang="ja-JP"/>
              <a:t>2,3</a:t>
            </a:r>
            <a:r>
              <a:rPr kumimoji="1" lang="ja-JP" altLang="en-US"/>
              <a:t>桁違うので大丈夫そう</a:t>
            </a:r>
          </a:p>
          <a:p>
            <a:endParaRPr kumimoji="1" lang="en-US" altLang="ja-JP"/>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DECB0E78-FB0F-2646-A98F-B55C16366C94}" type="slidenum">
              <a:rPr kumimoji="1" lang="ja-JP" altLang="en-US" smtClean="0"/>
              <a:t>17</a:t>
            </a:fld>
            <a:endParaRPr kumimoji="1" lang="ja-JP" altLang="en-US"/>
          </a:p>
        </p:txBody>
      </p:sp>
    </p:spTree>
    <p:extLst>
      <p:ext uri="{BB962C8B-B14F-4D97-AF65-F5344CB8AC3E}">
        <p14:creationId xmlns:p14="http://schemas.microsoft.com/office/powerpoint/2010/main" val="2909525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A-タイトルスライド">
    <p:bg>
      <p:bgPr>
        <a:solidFill>
          <a:srgbClr val="FFFFFF"/>
        </a:soli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48AE955-DDBB-C47B-F23E-FE0609479915}"/>
              </a:ext>
            </a:extLst>
          </p:cNvPr>
          <p:cNvPicPr>
            <a:picLocks noChangeAspect="1"/>
          </p:cNvPicPr>
          <p:nvPr userDrawn="1"/>
        </p:nvPicPr>
        <p:blipFill>
          <a:blip r:embed="rId2"/>
          <a:srcRect/>
          <a:stretch/>
        </p:blipFill>
        <p:spPr>
          <a:xfrm>
            <a:off x="0" y="4468"/>
            <a:ext cx="9144000" cy="6858000"/>
          </a:xfrm>
          <a:prstGeom prst="rect">
            <a:avLst/>
          </a:prstGeom>
        </p:spPr>
      </p:pic>
      <p:pic>
        <p:nvPicPr>
          <p:cNvPr id="8" name="図 7">
            <a:extLst>
              <a:ext uri="{FF2B5EF4-FFF2-40B4-BE49-F238E27FC236}">
                <a16:creationId xmlns:a16="http://schemas.microsoft.com/office/drawing/2014/main" id="{0F86E2D7-7E76-880B-CECB-8D39F05EB285}"/>
              </a:ext>
            </a:extLst>
          </p:cNvPr>
          <p:cNvPicPr>
            <a:picLocks noChangeAspect="1"/>
          </p:cNvPicPr>
          <p:nvPr userDrawn="1"/>
        </p:nvPicPr>
        <p:blipFill>
          <a:blip r:embed="rId3"/>
          <a:stretch>
            <a:fillRect/>
          </a:stretch>
        </p:blipFill>
        <p:spPr>
          <a:xfrm>
            <a:off x="6553175" y="5046912"/>
            <a:ext cx="2340000" cy="475218"/>
          </a:xfrm>
          <a:prstGeom prst="rect">
            <a:avLst/>
          </a:prstGeom>
        </p:spPr>
      </p:pic>
      <p:sp>
        <p:nvSpPr>
          <p:cNvPr id="11" name="テキスト プレースホルダー 10">
            <a:extLst>
              <a:ext uri="{FF2B5EF4-FFF2-40B4-BE49-F238E27FC236}">
                <a16:creationId xmlns:a16="http://schemas.microsoft.com/office/drawing/2014/main" id="{A6F4FF0C-8CF0-33F2-B512-A88CC27D3F2E}"/>
              </a:ext>
            </a:extLst>
          </p:cNvPr>
          <p:cNvSpPr>
            <a:spLocks noGrp="1"/>
          </p:cNvSpPr>
          <p:nvPr>
            <p:ph type="body" sz="quarter" idx="10" hasCustomPrompt="1"/>
          </p:nvPr>
        </p:nvSpPr>
        <p:spPr>
          <a:xfrm>
            <a:off x="684175" y="3248644"/>
            <a:ext cx="5517984" cy="311227"/>
          </a:xfrm>
          <a:prstGeom prst="rect">
            <a:avLst/>
          </a:prstGeom>
        </p:spPr>
        <p:txBody>
          <a:bodyPr anchor="t" anchorCtr="0"/>
          <a:lstStyle>
            <a:lvl1pPr marL="0" indent="0">
              <a:lnSpc>
                <a:spcPts val="1320"/>
              </a:lnSpc>
              <a:spcBef>
                <a:spcPts val="0"/>
              </a:spcBef>
              <a:buNone/>
              <a:defRPr sz="1600" b="1">
                <a:solidFill>
                  <a:schemeClr val="bg1"/>
                </a:solidFill>
                <a:latin typeface="+mn-lt"/>
              </a:defRPr>
            </a:lvl1pPr>
          </a:lstStyle>
          <a:p>
            <a:r>
              <a:rPr lang="ja-JP" altLang="en-US"/>
              <a:t>氏名</a:t>
            </a:r>
            <a:r>
              <a:rPr lang="en-US" altLang="ja-JP" dirty="0"/>
              <a:t> </a:t>
            </a:r>
            <a:r>
              <a:rPr lang="ja-JP" altLang="en-US"/>
              <a:t>　　游ゴシック</a:t>
            </a:r>
            <a:r>
              <a:rPr lang="en-US" altLang="ja-JP" dirty="0"/>
              <a:t>/ Bold</a:t>
            </a:r>
            <a:endParaRPr lang="ja-JP" altLang="en-US"/>
          </a:p>
        </p:txBody>
      </p:sp>
      <p:sp>
        <p:nvSpPr>
          <p:cNvPr id="13" name="コンテンツ プレースホルダー 12">
            <a:extLst>
              <a:ext uri="{FF2B5EF4-FFF2-40B4-BE49-F238E27FC236}">
                <a16:creationId xmlns:a16="http://schemas.microsoft.com/office/drawing/2014/main" id="{D2E401BD-87C1-1DCE-8576-0AC64CBA8293}"/>
              </a:ext>
            </a:extLst>
          </p:cNvPr>
          <p:cNvSpPr>
            <a:spLocks noGrp="1"/>
          </p:cNvSpPr>
          <p:nvPr>
            <p:ph sz="quarter" idx="11" hasCustomPrompt="1"/>
          </p:nvPr>
        </p:nvSpPr>
        <p:spPr>
          <a:xfrm>
            <a:off x="653046" y="1462632"/>
            <a:ext cx="8059154" cy="1270407"/>
          </a:xfrm>
          <a:prstGeom prst="rect">
            <a:avLst/>
          </a:prstGeom>
        </p:spPr>
        <p:txBody>
          <a:bodyPr/>
          <a:lstStyle>
            <a:lvl1pPr marL="0" indent="0">
              <a:lnSpc>
                <a:spcPts val="4860"/>
              </a:lnSpc>
              <a:spcBef>
                <a:spcPts val="0"/>
              </a:spcBef>
              <a:buNone/>
              <a:defRPr sz="3800" b="1">
                <a:solidFill>
                  <a:schemeClr val="bg1"/>
                </a:solidFill>
                <a:latin typeface="+mn-lt"/>
              </a:defRPr>
            </a:lvl1pPr>
            <a:lvl2pPr>
              <a:defRPr b="1">
                <a:latin typeface="+mn-lt"/>
              </a:defRPr>
            </a:lvl2pPr>
            <a:lvl3pPr>
              <a:defRPr b="1">
                <a:latin typeface="+mn-lt"/>
              </a:defRPr>
            </a:lvl3pPr>
            <a:lvl4pPr>
              <a:defRPr b="1">
                <a:latin typeface="+mn-lt"/>
              </a:defRPr>
            </a:lvl4pPr>
            <a:lvl5pPr>
              <a:defRPr b="1">
                <a:latin typeface="+mn-lt"/>
              </a:defRPr>
            </a:lvl5pPr>
          </a:lstStyle>
          <a:p>
            <a:pPr lvl="0"/>
            <a:r>
              <a:rPr kumimoji="1" lang="ja-JP" altLang="en-US"/>
              <a:t>タイトルタイトル</a:t>
            </a:r>
            <a:endParaRPr kumimoji="1" lang="en-US" altLang="ja-JP" dirty="0"/>
          </a:p>
          <a:p>
            <a:pPr lvl="0"/>
            <a:r>
              <a:rPr kumimoji="1" lang="ja-JP" altLang="en-US"/>
              <a:t>游ゴシック</a:t>
            </a:r>
            <a:r>
              <a:rPr kumimoji="1" lang="en-US" altLang="ja-JP" dirty="0"/>
              <a:t>/Bold</a:t>
            </a:r>
          </a:p>
        </p:txBody>
      </p:sp>
      <p:sp>
        <p:nvSpPr>
          <p:cNvPr id="15" name="テキスト プレースホルダー 14">
            <a:extLst>
              <a:ext uri="{FF2B5EF4-FFF2-40B4-BE49-F238E27FC236}">
                <a16:creationId xmlns:a16="http://schemas.microsoft.com/office/drawing/2014/main" id="{041019AD-1682-0E91-7F04-404B6D4907E6}"/>
              </a:ext>
            </a:extLst>
          </p:cNvPr>
          <p:cNvSpPr>
            <a:spLocks noGrp="1"/>
          </p:cNvSpPr>
          <p:nvPr>
            <p:ph type="body" sz="quarter" idx="12" hasCustomPrompt="1"/>
          </p:nvPr>
        </p:nvSpPr>
        <p:spPr>
          <a:xfrm>
            <a:off x="696063" y="3603834"/>
            <a:ext cx="5517984" cy="1024311"/>
          </a:xfrm>
          <a:prstGeom prst="rect">
            <a:avLst/>
          </a:prstGeom>
        </p:spPr>
        <p:txBody>
          <a:bodyPr/>
          <a:lstStyle>
            <a:lvl1pPr marL="0" indent="0">
              <a:lnSpc>
                <a:spcPts val="2480"/>
              </a:lnSpc>
              <a:spcBef>
                <a:spcPts val="0"/>
              </a:spcBef>
              <a:buNone/>
              <a:defRPr sz="1400" b="1">
                <a:solidFill>
                  <a:schemeClr val="bg1"/>
                </a:solidFill>
                <a:latin typeface="+mn-ea"/>
                <a:ea typeface="+mn-ea"/>
              </a:defRPr>
            </a:lvl1pPr>
          </a:lstStyle>
          <a:p>
            <a:r>
              <a:rPr lang="ja-JP" altLang="en-US"/>
              <a:t>役職・所属</a:t>
            </a:r>
            <a:r>
              <a:rPr lang="en-US" altLang="ja-JP" dirty="0"/>
              <a:t> </a:t>
            </a:r>
            <a:r>
              <a:rPr lang="ja-JP" altLang="en-US"/>
              <a:t>　</a:t>
            </a:r>
            <a:r>
              <a:rPr lang="en-US" altLang="ja-JP" dirty="0"/>
              <a:t>   </a:t>
            </a:r>
            <a:r>
              <a:rPr lang="ja-JP" altLang="en-US"/>
              <a:t>　</a:t>
            </a:r>
            <a:endParaRPr lang="en-US" altLang="ja-JP" dirty="0"/>
          </a:p>
          <a:p>
            <a:r>
              <a:rPr lang="ja-JP" altLang="en-US"/>
              <a:t>游ゴシック</a:t>
            </a:r>
            <a:r>
              <a:rPr lang="en-US" altLang="ja-JP" dirty="0"/>
              <a:t>/Bold</a:t>
            </a:r>
          </a:p>
        </p:txBody>
      </p:sp>
      <p:sp>
        <p:nvSpPr>
          <p:cNvPr id="18" name="テキスト プレースホルダー 17">
            <a:extLst>
              <a:ext uri="{FF2B5EF4-FFF2-40B4-BE49-F238E27FC236}">
                <a16:creationId xmlns:a16="http://schemas.microsoft.com/office/drawing/2014/main" id="{C20CF8AE-F19E-71AE-C76C-1EC88C4B0300}"/>
              </a:ext>
            </a:extLst>
          </p:cNvPr>
          <p:cNvSpPr>
            <a:spLocks noGrp="1"/>
          </p:cNvSpPr>
          <p:nvPr>
            <p:ph type="body" sz="quarter" idx="13" hasCustomPrompt="1"/>
          </p:nvPr>
        </p:nvSpPr>
        <p:spPr>
          <a:xfrm>
            <a:off x="5206893" y="6552280"/>
            <a:ext cx="3792537" cy="238912"/>
          </a:xfrm>
          <a:prstGeom prst="rect">
            <a:avLst/>
          </a:prstGeom>
        </p:spPr>
        <p:txBody>
          <a:bodyPr/>
          <a:lstStyle>
            <a:lvl1pPr marL="0" indent="0" algn="r">
              <a:buNone/>
              <a:defRPr sz="1050" b="1">
                <a:latin typeface="+mn-lt"/>
              </a:defRPr>
            </a:lvl1pPr>
            <a:lvl2pPr marL="457200" indent="0">
              <a:buNone/>
              <a:defRPr sz="1050" b="1">
                <a:latin typeface="+mn-lt"/>
              </a:defRPr>
            </a:lvl2pPr>
            <a:lvl3pPr marL="914400" indent="0">
              <a:buNone/>
              <a:defRPr sz="1050" b="1">
                <a:latin typeface="+mn-lt"/>
              </a:defRPr>
            </a:lvl3pPr>
            <a:lvl4pPr marL="1371600" indent="0">
              <a:buNone/>
              <a:defRPr sz="1050" b="1">
                <a:latin typeface="+mn-lt"/>
              </a:defRPr>
            </a:lvl4pPr>
            <a:lvl5pPr marL="1828800" indent="0">
              <a:buNone/>
              <a:defRPr sz="1050" b="1">
                <a:latin typeface="+mn-lt"/>
              </a:defRPr>
            </a:lvl5pPr>
          </a:lstStyle>
          <a:p>
            <a:pPr marL="0" indent="0">
              <a:buNone/>
            </a:pPr>
            <a:r>
              <a:rPr lang="ja-JP" altLang="en-US" sz="1050" b="1">
                <a:solidFill>
                  <a:schemeClr val="bg1"/>
                </a:solidFill>
                <a:latin typeface="Yu Gothic" panose="020B0400000000000000" pitchFamily="34" charset="-128"/>
                <a:ea typeface="Yu Gothic" panose="020B0400000000000000" pitchFamily="34" charset="-128"/>
              </a:rPr>
              <a:t>イベント名・日付　　游ゴシック</a:t>
            </a:r>
            <a:r>
              <a:rPr lang="en-US" altLang="ja-JP" sz="1050" b="1" dirty="0">
                <a:solidFill>
                  <a:schemeClr val="bg1"/>
                </a:solidFill>
                <a:latin typeface="Yu Gothic" panose="020B0400000000000000" pitchFamily="34" charset="-128"/>
                <a:ea typeface="Yu Gothic" panose="020B0400000000000000" pitchFamily="34" charset="-128"/>
              </a:rPr>
              <a:t>/Bold</a:t>
            </a:r>
            <a:r>
              <a:rPr lang="ja-JP" altLang="en-US" sz="1050" b="1">
                <a:solidFill>
                  <a:schemeClr val="bg1"/>
                </a:solidFill>
                <a:latin typeface="Yu Gothic" panose="020B0400000000000000" pitchFamily="34" charset="-128"/>
                <a:ea typeface="Yu Gothic" panose="020B0400000000000000" pitchFamily="34" charset="-128"/>
              </a:rPr>
              <a:t>　　　　　　</a:t>
            </a:r>
            <a:endParaRPr lang="en-US" altLang="ja-JP" sz="1050" b="1" dirty="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71455540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2-3">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8" name="図 7">
            <a:extLst>
              <a:ext uri="{FF2B5EF4-FFF2-40B4-BE49-F238E27FC236}">
                <a16:creationId xmlns:a16="http://schemas.microsoft.com/office/drawing/2014/main" id="{7F2A57CF-E381-80EF-3385-7565F5A82AA5}"/>
              </a:ext>
            </a:extLst>
          </p:cNvPr>
          <p:cNvPicPr>
            <a:picLocks noChangeAspect="1"/>
          </p:cNvPicPr>
          <p:nvPr userDrawn="1"/>
        </p:nvPicPr>
        <p:blipFill>
          <a:blip r:embed="rId2"/>
          <a:stretch>
            <a:fillRect/>
          </a:stretch>
        </p:blipFill>
        <p:spPr>
          <a:xfrm>
            <a:off x="6939785" y="309563"/>
            <a:ext cx="1872000" cy="380173"/>
          </a:xfrm>
          <a:prstGeom prst="rect">
            <a:avLst/>
          </a:prstGeom>
        </p:spPr>
      </p:pic>
      <p:sp>
        <p:nvSpPr>
          <p:cNvPr id="2" name="タイトル 5">
            <a:extLst>
              <a:ext uri="{FF2B5EF4-FFF2-40B4-BE49-F238E27FC236}">
                <a16:creationId xmlns:a16="http://schemas.microsoft.com/office/drawing/2014/main" id="{AFEF4ADA-AD5F-E979-4BD9-9EB13E286540}"/>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5" name="コンテンツ プレースホルダー 9">
            <a:extLst>
              <a:ext uri="{FF2B5EF4-FFF2-40B4-BE49-F238E27FC236}">
                <a16:creationId xmlns:a16="http://schemas.microsoft.com/office/drawing/2014/main" id="{A21941E9-BC25-CD41-7DD9-C84917CC616F}"/>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4" name="スライド番号プレースホルダー 3">
            <a:extLst>
              <a:ext uri="{FF2B5EF4-FFF2-40B4-BE49-F238E27FC236}">
                <a16:creationId xmlns:a16="http://schemas.microsoft.com/office/drawing/2014/main" id="{7F5CDC49-ECC2-0988-731A-66178240DA10}"/>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041032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コンテンツ2-4">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312403"/>
            <a:ext cx="1247317" cy="591863"/>
          </a:xfrm>
          <a:prstGeom prst="rect">
            <a:avLst/>
          </a:prstGeom>
        </p:spPr>
      </p:pic>
      <p:sp>
        <p:nvSpPr>
          <p:cNvPr id="2" name="正方形/長方形 1">
            <a:extLst>
              <a:ext uri="{FF2B5EF4-FFF2-40B4-BE49-F238E27FC236}">
                <a16:creationId xmlns:a16="http://schemas.microsoft.com/office/drawing/2014/main" id="{91919845-9CF3-ADBC-8585-9A64BBBC886B}"/>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4" name="タイトル 5">
            <a:extLst>
              <a:ext uri="{FF2B5EF4-FFF2-40B4-BE49-F238E27FC236}">
                <a16:creationId xmlns:a16="http://schemas.microsoft.com/office/drawing/2014/main" id="{0DAB86D9-26D3-57E9-BCF7-86D2317453F1}"/>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7" name="コンテンツ プレースホルダー 9">
            <a:extLst>
              <a:ext uri="{FF2B5EF4-FFF2-40B4-BE49-F238E27FC236}">
                <a16:creationId xmlns:a16="http://schemas.microsoft.com/office/drawing/2014/main" id="{1749A747-08AB-5CB7-36CA-A3A3A205126D}"/>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3" name="スライド番号プレースホルダー 2">
            <a:extLst>
              <a:ext uri="{FF2B5EF4-FFF2-40B4-BE49-F238E27FC236}">
                <a16:creationId xmlns:a16="http://schemas.microsoft.com/office/drawing/2014/main" id="{55159769-5039-0622-A6C3-D01F0576FE6B}"/>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44651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986E3611-D65C-5FA3-3FA2-1C0F50057A91}"/>
              </a:ext>
            </a:extLst>
          </p:cNvPr>
          <p:cNvSpPr>
            <a:spLocks noGrp="1"/>
          </p:cNvSpPr>
          <p:nvPr>
            <p:ph type="title" hasCustomPrompt="1"/>
          </p:nvPr>
        </p:nvSpPr>
        <p:spPr>
          <a:xfrm>
            <a:off x="669067" y="3271773"/>
            <a:ext cx="7920038" cy="632640"/>
          </a:xfrm>
          <a:prstGeom prst="rect">
            <a:avLst/>
          </a:prstGeom>
        </p:spPr>
        <p:txBody>
          <a:bodyPr/>
          <a:lstStyle>
            <a:lvl1pP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　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7F58D25E-0332-2A61-D96A-FFFC6AE155B6}"/>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68750052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_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4D7F1537-A878-1B20-DBF9-8E1B2317AC0B}"/>
              </a:ext>
            </a:extLst>
          </p:cNvPr>
          <p:cNvSpPr>
            <a:spLocks noGrp="1"/>
          </p:cNvSpPr>
          <p:nvPr>
            <p:ph type="title" hasCustomPrompt="1"/>
          </p:nvPr>
        </p:nvSpPr>
        <p:spPr>
          <a:xfrm>
            <a:off x="669067" y="1196975"/>
            <a:ext cx="7920038" cy="632640"/>
          </a:xfrm>
          <a:prstGeom prst="rect">
            <a:avLst/>
          </a:prstGeom>
        </p:spPr>
        <p:txBody>
          <a:bodyPr/>
          <a:lstStyle>
            <a:lvl1pP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　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BCFF8C63-1D12-2A7D-6B69-3142FEC8DCAF}"/>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6180529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タイトルスライド">
    <p:bg>
      <p:bgPr>
        <a:solidFill>
          <a:srgbClr val="FFFFFF"/>
        </a:soli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48AE955-DDBB-C47B-F23E-FE0609479915}"/>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06A3FDC9-D852-E6EC-96B6-98DB14629DF0}"/>
              </a:ext>
            </a:extLst>
          </p:cNvPr>
          <p:cNvPicPr>
            <a:picLocks noChangeAspect="1"/>
          </p:cNvPicPr>
          <p:nvPr userDrawn="1"/>
        </p:nvPicPr>
        <p:blipFill>
          <a:blip r:embed="rId3"/>
          <a:stretch>
            <a:fillRect/>
          </a:stretch>
        </p:blipFill>
        <p:spPr>
          <a:xfrm>
            <a:off x="6312200" y="1016000"/>
            <a:ext cx="2400000" cy="487403"/>
          </a:xfrm>
          <a:prstGeom prst="rect">
            <a:avLst/>
          </a:prstGeom>
        </p:spPr>
      </p:pic>
      <p:sp>
        <p:nvSpPr>
          <p:cNvPr id="8" name="テキスト プレースホルダー 10">
            <a:extLst>
              <a:ext uri="{FF2B5EF4-FFF2-40B4-BE49-F238E27FC236}">
                <a16:creationId xmlns:a16="http://schemas.microsoft.com/office/drawing/2014/main" id="{DC157CD8-E8E4-83E9-B708-A7248F604FD0}"/>
              </a:ext>
            </a:extLst>
          </p:cNvPr>
          <p:cNvSpPr>
            <a:spLocks noGrp="1"/>
          </p:cNvSpPr>
          <p:nvPr>
            <p:ph type="body" sz="quarter" idx="10" hasCustomPrompt="1"/>
          </p:nvPr>
        </p:nvSpPr>
        <p:spPr>
          <a:xfrm>
            <a:off x="302083" y="5312377"/>
            <a:ext cx="5517984" cy="311227"/>
          </a:xfrm>
          <a:prstGeom prst="rect">
            <a:avLst/>
          </a:prstGeom>
        </p:spPr>
        <p:txBody>
          <a:bodyPr anchor="t" anchorCtr="0"/>
          <a:lstStyle>
            <a:lvl1pPr marL="0" indent="0">
              <a:lnSpc>
                <a:spcPts val="1320"/>
              </a:lnSpc>
              <a:spcBef>
                <a:spcPts val="0"/>
              </a:spcBef>
              <a:buNone/>
              <a:defRPr sz="1600" b="1">
                <a:solidFill>
                  <a:schemeClr val="tx2"/>
                </a:solidFill>
                <a:latin typeface="+mn-lt"/>
              </a:defRPr>
            </a:lvl1pPr>
          </a:lstStyle>
          <a:p>
            <a:r>
              <a:rPr lang="ja-JP" altLang="en-US"/>
              <a:t>氏名</a:t>
            </a:r>
            <a:r>
              <a:rPr lang="en-US" altLang="ja-JP" dirty="0"/>
              <a:t> </a:t>
            </a:r>
            <a:r>
              <a:rPr lang="ja-JP" altLang="en-US"/>
              <a:t>　　游ゴシック</a:t>
            </a:r>
            <a:r>
              <a:rPr lang="en-US" altLang="ja-JP" dirty="0"/>
              <a:t>/ Bold</a:t>
            </a:r>
            <a:endParaRPr lang="ja-JP" altLang="en-US"/>
          </a:p>
        </p:txBody>
      </p:sp>
      <p:sp>
        <p:nvSpPr>
          <p:cNvPr id="9" name="コンテンツ プレースホルダー 12">
            <a:extLst>
              <a:ext uri="{FF2B5EF4-FFF2-40B4-BE49-F238E27FC236}">
                <a16:creationId xmlns:a16="http://schemas.microsoft.com/office/drawing/2014/main" id="{237EEBCE-F550-57E4-CCD0-CEAD80319288}"/>
              </a:ext>
            </a:extLst>
          </p:cNvPr>
          <p:cNvSpPr>
            <a:spLocks noGrp="1"/>
          </p:cNvSpPr>
          <p:nvPr>
            <p:ph sz="quarter" idx="11" hasCustomPrompt="1"/>
          </p:nvPr>
        </p:nvSpPr>
        <p:spPr>
          <a:xfrm>
            <a:off x="304544" y="3510866"/>
            <a:ext cx="8059154" cy="1315133"/>
          </a:xfrm>
          <a:prstGeom prst="rect">
            <a:avLst/>
          </a:prstGeom>
        </p:spPr>
        <p:txBody>
          <a:bodyPr/>
          <a:lstStyle>
            <a:lvl1pPr marL="0" indent="0">
              <a:lnSpc>
                <a:spcPts val="4860"/>
              </a:lnSpc>
              <a:spcBef>
                <a:spcPts val="0"/>
              </a:spcBef>
              <a:buNone/>
              <a:defRPr sz="3800" b="1">
                <a:solidFill>
                  <a:schemeClr val="tx2"/>
                </a:solidFill>
                <a:latin typeface="+mn-lt"/>
              </a:defRPr>
            </a:lvl1pPr>
            <a:lvl2pPr>
              <a:defRPr b="1">
                <a:latin typeface="+mn-lt"/>
              </a:defRPr>
            </a:lvl2pPr>
            <a:lvl3pPr>
              <a:defRPr b="1">
                <a:latin typeface="+mn-lt"/>
              </a:defRPr>
            </a:lvl3pPr>
            <a:lvl4pPr>
              <a:defRPr b="1">
                <a:latin typeface="+mn-lt"/>
              </a:defRPr>
            </a:lvl4pPr>
            <a:lvl5pPr>
              <a:defRPr b="1">
                <a:latin typeface="+mn-lt"/>
              </a:defRPr>
            </a:lvl5pPr>
          </a:lstStyle>
          <a:p>
            <a:pPr lvl="0"/>
            <a:r>
              <a:rPr kumimoji="1" lang="ja-JP" altLang="en-US"/>
              <a:t>タイトルタイトル</a:t>
            </a:r>
            <a:endParaRPr kumimoji="1" lang="en-US" altLang="ja-JP" dirty="0"/>
          </a:p>
          <a:p>
            <a:pPr lvl="0"/>
            <a:r>
              <a:rPr kumimoji="1" lang="ja-JP" altLang="en-US"/>
              <a:t>游ゴシック</a:t>
            </a:r>
            <a:r>
              <a:rPr kumimoji="1" lang="en-US" altLang="ja-JP" dirty="0"/>
              <a:t>/Bold</a:t>
            </a:r>
          </a:p>
        </p:txBody>
      </p:sp>
      <p:sp>
        <p:nvSpPr>
          <p:cNvPr id="10" name="テキスト プレースホルダー 14">
            <a:extLst>
              <a:ext uri="{FF2B5EF4-FFF2-40B4-BE49-F238E27FC236}">
                <a16:creationId xmlns:a16="http://schemas.microsoft.com/office/drawing/2014/main" id="{71FEA1BA-AA5D-FC50-4B6B-B7845D3E258E}"/>
              </a:ext>
            </a:extLst>
          </p:cNvPr>
          <p:cNvSpPr>
            <a:spLocks noGrp="1"/>
          </p:cNvSpPr>
          <p:nvPr>
            <p:ph type="body" sz="quarter" idx="12" hasCustomPrompt="1"/>
          </p:nvPr>
        </p:nvSpPr>
        <p:spPr>
          <a:xfrm>
            <a:off x="313971" y="5552703"/>
            <a:ext cx="5517984" cy="630383"/>
          </a:xfrm>
          <a:prstGeom prst="rect">
            <a:avLst/>
          </a:prstGeom>
        </p:spPr>
        <p:txBody>
          <a:bodyPr/>
          <a:lstStyle>
            <a:lvl1pPr marL="0" indent="0">
              <a:lnSpc>
                <a:spcPts val="2480"/>
              </a:lnSpc>
              <a:spcBef>
                <a:spcPts val="0"/>
              </a:spcBef>
              <a:buNone/>
              <a:defRPr sz="1400" b="1">
                <a:solidFill>
                  <a:schemeClr val="tx2"/>
                </a:solidFill>
                <a:latin typeface="+mn-ea"/>
                <a:ea typeface="+mn-ea"/>
              </a:defRPr>
            </a:lvl1pPr>
          </a:lstStyle>
          <a:p>
            <a:r>
              <a:rPr lang="ja-JP" altLang="en-US"/>
              <a:t>役職・所属</a:t>
            </a:r>
            <a:r>
              <a:rPr lang="en-US" altLang="ja-JP" dirty="0"/>
              <a:t> </a:t>
            </a:r>
            <a:r>
              <a:rPr lang="ja-JP" altLang="en-US"/>
              <a:t>　</a:t>
            </a:r>
            <a:r>
              <a:rPr lang="en-US" altLang="ja-JP" dirty="0"/>
              <a:t>   </a:t>
            </a:r>
            <a:r>
              <a:rPr lang="ja-JP" altLang="en-US"/>
              <a:t>　</a:t>
            </a:r>
            <a:endParaRPr lang="en-US" altLang="ja-JP" dirty="0"/>
          </a:p>
          <a:p>
            <a:r>
              <a:rPr lang="ja-JP" altLang="en-US"/>
              <a:t>游ゴシック</a:t>
            </a:r>
            <a:r>
              <a:rPr lang="en-US" altLang="ja-JP" dirty="0"/>
              <a:t>/Bold</a:t>
            </a:r>
          </a:p>
        </p:txBody>
      </p:sp>
      <p:sp>
        <p:nvSpPr>
          <p:cNvPr id="5" name="コンテンツ プレースホルダー 4">
            <a:extLst>
              <a:ext uri="{FF2B5EF4-FFF2-40B4-BE49-F238E27FC236}">
                <a16:creationId xmlns:a16="http://schemas.microsoft.com/office/drawing/2014/main" id="{6524904E-499A-F38D-7084-A124E7768BE9}"/>
              </a:ext>
            </a:extLst>
          </p:cNvPr>
          <p:cNvSpPr>
            <a:spLocks noGrp="1"/>
          </p:cNvSpPr>
          <p:nvPr>
            <p:ph sz="quarter" idx="13" hasCustomPrompt="1"/>
          </p:nvPr>
        </p:nvSpPr>
        <p:spPr>
          <a:xfrm>
            <a:off x="304446" y="6332241"/>
            <a:ext cx="5687938" cy="373359"/>
          </a:xfrm>
          <a:prstGeom prst="rect">
            <a:avLst/>
          </a:prstGeom>
        </p:spPr>
        <p:txBody>
          <a:bodyPr/>
          <a:lstStyle>
            <a:lvl1pPr marL="0" indent="0">
              <a:lnSpc>
                <a:spcPts val="1640"/>
              </a:lnSpc>
              <a:spcBef>
                <a:spcPts val="0"/>
              </a:spcBef>
              <a:buNone/>
              <a:defRPr sz="1200" b="1">
                <a:solidFill>
                  <a:schemeClr val="tx2"/>
                </a:solidFill>
                <a:latin typeface="+mn-ea"/>
                <a:ea typeface="+mn-ea"/>
              </a:defRPr>
            </a:lvl1pPr>
            <a:lvl2pPr marL="457200" indent="0">
              <a:buNone/>
              <a:defRPr sz="1200" b="1">
                <a:latin typeface="+mn-ea"/>
                <a:ea typeface="+mn-ea"/>
              </a:defRPr>
            </a:lvl2pPr>
            <a:lvl3pPr marL="914400" indent="0">
              <a:buNone/>
              <a:defRPr sz="1050" b="1">
                <a:latin typeface="+mn-ea"/>
                <a:ea typeface="+mn-ea"/>
              </a:defRPr>
            </a:lvl3pPr>
            <a:lvl4pPr marL="1371600" indent="0">
              <a:buNone/>
              <a:defRPr sz="1050" b="1">
                <a:latin typeface="+mn-ea"/>
                <a:ea typeface="+mn-ea"/>
              </a:defRPr>
            </a:lvl4pPr>
            <a:lvl5pPr marL="1828800" indent="0">
              <a:buNone/>
              <a:defRPr sz="1050" b="1">
                <a:latin typeface="+mn-ea"/>
                <a:ea typeface="+mn-ea"/>
              </a:defRPr>
            </a:lvl5pPr>
          </a:lstStyle>
          <a:p>
            <a:pPr lvl="0"/>
            <a:r>
              <a:rPr kumimoji="1" lang="ja-JP" altLang="en-US"/>
              <a:t>イベント名・日付　游ゴシック</a:t>
            </a:r>
            <a:r>
              <a:rPr kumimoji="1" lang="en-US" altLang="ja-JP" dirty="0"/>
              <a:t>/Bold</a:t>
            </a:r>
          </a:p>
        </p:txBody>
      </p:sp>
      <p:sp>
        <p:nvSpPr>
          <p:cNvPr id="3" name="スライド番号プレースホルダー 2">
            <a:extLst>
              <a:ext uri="{FF2B5EF4-FFF2-40B4-BE49-F238E27FC236}">
                <a16:creationId xmlns:a16="http://schemas.microsoft.com/office/drawing/2014/main" id="{1281FD23-541D-C439-8C07-7B8787293E29}"/>
              </a:ext>
            </a:extLst>
          </p:cNvPr>
          <p:cNvSpPr>
            <a:spLocks noGrp="1"/>
          </p:cNvSpPr>
          <p:nvPr>
            <p:ph type="sldNum" sz="quarter" idx="14"/>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75740353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4D7F1537-A878-1B20-DBF9-8E1B2317AC0B}"/>
              </a:ext>
            </a:extLst>
          </p:cNvPr>
          <p:cNvSpPr>
            <a:spLocks noGrp="1"/>
          </p:cNvSpPr>
          <p:nvPr>
            <p:ph type="title" hasCustomPrompt="1"/>
          </p:nvPr>
        </p:nvSpPr>
        <p:spPr>
          <a:xfrm>
            <a:off x="669067" y="2636838"/>
            <a:ext cx="7920038" cy="632640"/>
          </a:xfrm>
          <a:prstGeom prst="rect">
            <a:avLst/>
          </a:prstGeom>
        </p:spPr>
        <p:txBody>
          <a:bodyPr/>
          <a:lstStyle>
            <a:lvl1pPr algn="ct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E65A781F-A228-408A-A6FA-A08F9AE8C1D8}"/>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301374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目次ページ">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2" name="図 1">
            <a:extLst>
              <a:ext uri="{FF2B5EF4-FFF2-40B4-BE49-F238E27FC236}">
                <a16:creationId xmlns:a16="http://schemas.microsoft.com/office/drawing/2014/main" id="{E45B2A76-302E-B3B0-E05C-72C6D02040BD}"/>
              </a:ext>
            </a:extLst>
          </p:cNvPr>
          <p:cNvPicPr>
            <a:picLocks noChangeAspect="1"/>
          </p:cNvPicPr>
          <p:nvPr userDrawn="1"/>
        </p:nvPicPr>
        <p:blipFill>
          <a:blip r:embed="rId2"/>
          <a:stretch>
            <a:fillRect/>
          </a:stretch>
        </p:blipFill>
        <p:spPr>
          <a:xfrm>
            <a:off x="6942960" y="205578"/>
            <a:ext cx="1875600" cy="380904"/>
          </a:xfrm>
          <a:prstGeom prst="rect">
            <a:avLst/>
          </a:prstGeom>
        </p:spPr>
      </p:pic>
      <p:sp>
        <p:nvSpPr>
          <p:cNvPr id="6" name="タイトル 5">
            <a:extLst>
              <a:ext uri="{FF2B5EF4-FFF2-40B4-BE49-F238E27FC236}">
                <a16:creationId xmlns:a16="http://schemas.microsoft.com/office/drawing/2014/main" id="{C7D8E084-F85D-2DDF-AE2C-D70F238EC391}"/>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目次　游ゴシック</a:t>
            </a:r>
            <a:r>
              <a:rPr kumimoji="1" lang="en-US" altLang="ja-JP" dirty="0"/>
              <a:t>/Bold</a:t>
            </a:r>
            <a:endParaRPr kumimoji="1" lang="ja-JP" altLang="en-US"/>
          </a:p>
        </p:txBody>
      </p:sp>
      <p:sp>
        <p:nvSpPr>
          <p:cNvPr id="10" name="コンテンツ プレースホルダー 9">
            <a:extLst>
              <a:ext uri="{FF2B5EF4-FFF2-40B4-BE49-F238E27FC236}">
                <a16:creationId xmlns:a16="http://schemas.microsoft.com/office/drawing/2014/main" id="{C8B36404-9C7D-C86F-B2AC-29CC6F5465FE}"/>
              </a:ext>
            </a:extLst>
          </p:cNvPr>
          <p:cNvSpPr>
            <a:spLocks noGrp="1"/>
          </p:cNvSpPr>
          <p:nvPr>
            <p:ph sz="quarter" idx="10" hasCustomPrompt="1"/>
          </p:nvPr>
        </p:nvSpPr>
        <p:spPr>
          <a:xfrm>
            <a:off x="215899" y="1016000"/>
            <a:ext cx="8677275" cy="5532438"/>
          </a:xfrm>
          <a:prstGeom prst="rect">
            <a:avLst/>
          </a:prstGeom>
        </p:spPr>
        <p:txBody>
          <a:bodyPr/>
          <a:lstStyle>
            <a:lvl1pPr marL="514350" indent="-514350">
              <a:lnSpc>
                <a:spcPts val="2060"/>
              </a:lnSpc>
              <a:spcBef>
                <a:spcPts val="600"/>
              </a:spcBef>
              <a:spcAft>
                <a:spcPts val="600"/>
              </a:spcAft>
              <a:buFont typeface="+mj-lt"/>
              <a:buAutoNum type="arabicPeriod"/>
              <a:defRPr sz="1800" b="1" i="0">
                <a:latin typeface="Yu Gothic" panose="020B0400000000000000" pitchFamily="34" charset="-128"/>
                <a:ea typeface="Yu Gothic" panose="020B0400000000000000" pitchFamily="34" charset="-128"/>
              </a:defRPr>
            </a:lvl1pPr>
            <a:lvl2pPr marL="914400" indent="-457200">
              <a:lnSpc>
                <a:spcPts val="2060"/>
              </a:lnSpc>
              <a:spcBef>
                <a:spcPts val="600"/>
              </a:spcBef>
              <a:spcAft>
                <a:spcPts val="600"/>
              </a:spcAft>
              <a:buFont typeface="Arial" panose="020B0604020202020204" pitchFamily="34" charset="0"/>
              <a:buChar char="•"/>
              <a:defRPr sz="1800" b="1" i="0">
                <a:latin typeface="+mn-ea"/>
                <a:ea typeface="+mn-ea"/>
              </a:defRPr>
            </a:lvl2pPr>
            <a:lvl3pPr marL="1371600" indent="-457200">
              <a:lnSpc>
                <a:spcPts val="2060"/>
              </a:lnSpc>
              <a:buFont typeface="Arial" panose="020B0604020202020204" pitchFamily="34" charset="0"/>
              <a:buChar char="•"/>
              <a:defRPr sz="1800" b="1">
                <a:latin typeface="+mn-ea"/>
                <a:ea typeface="+mn-ea"/>
              </a:defRPr>
            </a:lvl3pPr>
            <a:lvl4pPr marL="1714500" indent="-342900">
              <a:lnSpc>
                <a:spcPts val="2060"/>
              </a:lnSpc>
              <a:buFont typeface="Arial" panose="020B0604020202020204" pitchFamily="34" charset="0"/>
              <a:buChar char="•"/>
              <a:defRPr sz="1800" b="1">
                <a:latin typeface="+mn-ea"/>
                <a:ea typeface="+mn-ea"/>
              </a:defRPr>
            </a:lvl4pPr>
            <a:lvl5pPr marL="2171700" indent="-342900">
              <a:lnSpc>
                <a:spcPts val="2060"/>
              </a:lnSpc>
              <a:buFont typeface="Arial" panose="020B0604020202020204" pitchFamily="34" charset="0"/>
              <a:buChar char="•"/>
              <a:defRPr sz="1800" b="1">
                <a:latin typeface="+mn-ea"/>
                <a:ea typeface="+mn-ea"/>
              </a:defRPr>
            </a:lvl5pPr>
            <a:lvl6pPr>
              <a:defRPr>
                <a:latin typeface="游ゴシック Medium" panose="020B0500000000000000" pitchFamily="50" charset="-128"/>
                <a:ea typeface="游ゴシック Medium" panose="020B0500000000000000" pitchFamily="50" charset="-128"/>
              </a:defRPr>
            </a:lvl6pPr>
            <a:lvl7pPr>
              <a:defRPr>
                <a:latin typeface="游ゴシック Medium" panose="020B0500000000000000" pitchFamily="50" charset="-128"/>
                <a:ea typeface="游ゴシック Medium" panose="020B0500000000000000" pitchFamily="50" charset="-128"/>
              </a:defRPr>
            </a:lvl7pPr>
            <a:lvl8pPr>
              <a:defRPr>
                <a:latin typeface="游ゴシック Medium" panose="020B0500000000000000" pitchFamily="50" charset="-128"/>
                <a:ea typeface="游ゴシック Medium" panose="020B0500000000000000" pitchFamily="50" charset="-128"/>
              </a:defRPr>
            </a:lvl8pPr>
          </a:lstStyle>
          <a:p>
            <a:pPr lvl="0"/>
            <a:r>
              <a:rPr kumimoji="1" lang="ja-JP" altLang="en-US" dirty="0"/>
              <a:t>タイトル</a:t>
            </a:r>
            <a:r>
              <a:rPr kumimoji="1" lang="en-US" altLang="ja-JP" dirty="0"/>
              <a:t> </a:t>
            </a:r>
            <a:r>
              <a:rPr kumimoji="1" lang="ja-JP" altLang="en-US" dirty="0"/>
              <a:t>　　游ゴシック</a:t>
            </a:r>
            <a:r>
              <a:rPr kumimoji="1" lang="en-US" altLang="ja-JP" dirty="0"/>
              <a:t>/Bold</a:t>
            </a:r>
          </a:p>
          <a:p>
            <a:pPr lvl="1"/>
            <a:r>
              <a:rPr kumimoji="1" lang="ja-JP" altLang="en-US" dirty="0"/>
              <a:t>サブタイトル</a:t>
            </a:r>
            <a:endParaRPr kumimoji="1" lang="en-US" altLang="ja-JP" dirty="0"/>
          </a:p>
          <a:p>
            <a:pPr lvl="2"/>
            <a:r>
              <a:rPr kumimoji="1" lang="ja-JP" altLang="en-US" dirty="0"/>
              <a:t>サブタイトル</a:t>
            </a:r>
            <a:endParaRPr kumimoji="1" lang="en-US" altLang="ja-JP" dirty="0"/>
          </a:p>
          <a:p>
            <a:pPr lvl="3"/>
            <a:r>
              <a:rPr kumimoji="1" lang="ja-JP" altLang="en-US" dirty="0"/>
              <a:t>サブタイトル</a:t>
            </a:r>
            <a:endParaRPr kumimoji="1" lang="en-US" altLang="ja-JP" dirty="0"/>
          </a:p>
          <a:p>
            <a:pPr lvl="4"/>
            <a:r>
              <a:rPr kumimoji="1" lang="ja-JP" altLang="en-US" dirty="0"/>
              <a:t>サブタイトル</a:t>
            </a:r>
            <a:endParaRPr kumimoji="1" lang="en-US" altLang="ja-JP" dirty="0"/>
          </a:p>
          <a:p>
            <a:pPr lvl="5"/>
            <a:r>
              <a:rPr kumimoji="1" lang="ja-JP" altLang="en-US" dirty="0"/>
              <a:t>サブタイトル</a:t>
            </a:r>
            <a:endParaRPr kumimoji="1" lang="en-US" altLang="ja-JP" dirty="0"/>
          </a:p>
          <a:p>
            <a:pPr lvl="6"/>
            <a:r>
              <a:rPr kumimoji="1" lang="ja-JP" altLang="en-US" dirty="0"/>
              <a:t>サブタイトル</a:t>
            </a:r>
            <a:endParaRPr kumimoji="1" lang="en-US" altLang="ja-JP" dirty="0"/>
          </a:p>
          <a:p>
            <a:pPr lvl="7"/>
            <a:r>
              <a:rPr kumimoji="1" lang="ja-JP" altLang="en-US" dirty="0"/>
              <a:t>サブタイトル</a:t>
            </a:r>
            <a:endParaRPr kumimoji="1" lang="en-US" altLang="ja-JP" dirty="0"/>
          </a:p>
          <a:p>
            <a:pPr lvl="0"/>
            <a:r>
              <a:rPr kumimoji="1" lang="ja-JP" altLang="en-US" dirty="0"/>
              <a:t>タイトル</a:t>
            </a:r>
            <a:endParaRPr kumimoji="1" lang="en-US" altLang="ja-JP" dirty="0"/>
          </a:p>
          <a:p>
            <a:pPr lvl="1"/>
            <a:r>
              <a:rPr kumimoji="1" lang="ja-JP" altLang="en-US" dirty="0"/>
              <a:t>サブタイトル</a:t>
            </a:r>
            <a:endParaRPr kumimoji="1" lang="en-US" altLang="ja-JP" dirty="0"/>
          </a:p>
          <a:p>
            <a:pPr lvl="2"/>
            <a:r>
              <a:rPr kumimoji="1" lang="ja-JP" altLang="en-US" dirty="0"/>
              <a:t>サブタイトル</a:t>
            </a:r>
            <a:endParaRPr kumimoji="1" lang="en-US" altLang="ja-JP" dirty="0"/>
          </a:p>
          <a:p>
            <a:pPr lvl="3"/>
            <a:r>
              <a:rPr kumimoji="1" lang="ja-JP" altLang="en-US" dirty="0"/>
              <a:t>サブタイトル</a:t>
            </a:r>
            <a:endParaRPr kumimoji="1" lang="en-US" altLang="ja-JP" dirty="0"/>
          </a:p>
          <a:p>
            <a:pPr lvl="4"/>
            <a:r>
              <a:rPr kumimoji="1" lang="ja-JP" altLang="en-US" dirty="0"/>
              <a:t>サブタイトル</a:t>
            </a:r>
            <a:endParaRPr kumimoji="1" lang="en-US" altLang="ja-JP" dirty="0"/>
          </a:p>
          <a:p>
            <a:pPr lvl="5"/>
            <a:r>
              <a:rPr kumimoji="1" lang="ja-JP" altLang="en-US" dirty="0"/>
              <a:t>サブタイトル</a:t>
            </a:r>
            <a:endParaRPr kumimoji="1" lang="en-US" altLang="ja-JP" dirty="0"/>
          </a:p>
          <a:p>
            <a:pPr lvl="6"/>
            <a:r>
              <a:rPr kumimoji="1" lang="ja-JP" altLang="en-US" dirty="0"/>
              <a:t>サブタイトル</a:t>
            </a:r>
            <a:endParaRPr kumimoji="1" lang="en-US" altLang="ja-JP" dirty="0"/>
          </a:p>
          <a:p>
            <a:pPr lvl="7"/>
            <a:r>
              <a:rPr kumimoji="1" lang="ja-JP" altLang="en-US" dirty="0"/>
              <a:t>サブタイトル</a:t>
            </a:r>
            <a:endParaRPr kumimoji="1" lang="en-US" altLang="ja-JP" dirty="0"/>
          </a:p>
        </p:txBody>
      </p:sp>
      <p:sp>
        <p:nvSpPr>
          <p:cNvPr id="4" name="スライド番号プレースホルダー 3">
            <a:extLst>
              <a:ext uri="{FF2B5EF4-FFF2-40B4-BE49-F238E27FC236}">
                <a16:creationId xmlns:a16="http://schemas.microsoft.com/office/drawing/2014/main" id="{A501CA67-C843-9D24-AA87-BD0F77B2A4F7}"/>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21653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コンテンツ1-3">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205579"/>
            <a:ext cx="1247317" cy="591863"/>
          </a:xfrm>
          <a:prstGeom prst="rect">
            <a:avLst/>
          </a:prstGeom>
        </p:spPr>
      </p:pic>
      <p:sp>
        <p:nvSpPr>
          <p:cNvPr id="2" name="タイトル 5">
            <a:extLst>
              <a:ext uri="{FF2B5EF4-FFF2-40B4-BE49-F238E27FC236}">
                <a16:creationId xmlns:a16="http://schemas.microsoft.com/office/drawing/2014/main" id="{16A57890-4986-9B48-561A-5EE1D307ACC5}"/>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dirty="0"/>
              <a:t>タイトル</a:t>
            </a:r>
            <a:r>
              <a:rPr kumimoji="1" lang="en-US" altLang="ja-JP" dirty="0"/>
              <a:t>    </a:t>
            </a:r>
            <a:r>
              <a:rPr kumimoji="1" lang="ja-JP" altLang="en-US" dirty="0"/>
              <a:t>游ゴシック</a:t>
            </a:r>
            <a:r>
              <a:rPr kumimoji="1" lang="en-US" altLang="ja-JP" dirty="0"/>
              <a:t>/Bold</a:t>
            </a:r>
            <a:endParaRPr kumimoji="1" lang="ja-JP" altLang="en-US" dirty="0"/>
          </a:p>
        </p:txBody>
      </p:sp>
      <p:sp>
        <p:nvSpPr>
          <p:cNvPr id="4" name="コンテンツ プレースホルダー 9">
            <a:extLst>
              <a:ext uri="{FF2B5EF4-FFF2-40B4-BE49-F238E27FC236}">
                <a16:creationId xmlns:a16="http://schemas.microsoft.com/office/drawing/2014/main" id="{CD3639CA-BE92-28DB-CBB0-122BA63BD9B4}"/>
              </a:ext>
            </a:extLst>
          </p:cNvPr>
          <p:cNvSpPr>
            <a:spLocks noGrp="1"/>
          </p:cNvSpPr>
          <p:nvPr>
            <p:ph sz="quarter" idx="10" hasCustomPrompt="1"/>
          </p:nvPr>
        </p:nvSpPr>
        <p:spPr>
          <a:xfrm>
            <a:off x="215899" y="1015999"/>
            <a:ext cx="8677275" cy="5532439"/>
          </a:xfrm>
          <a:prstGeom prst="rect">
            <a:avLst/>
          </a:prstGeom>
        </p:spPr>
        <p:txBody>
          <a:bodyPr/>
          <a:lstStyle>
            <a:lvl1pPr marL="0" indent="0">
              <a:lnSpc>
                <a:spcPts val="2020"/>
              </a:lnSpc>
              <a:spcBef>
                <a:spcPts val="0"/>
              </a:spcBef>
              <a:spcAft>
                <a:spcPts val="0"/>
              </a:spcAft>
              <a:buFont typeface="Arial" panose="020B0604020202020204" pitchFamily="34" charset="0"/>
              <a:buNone/>
              <a:defRPr sz="2000" b="1" i="0">
                <a:latin typeface="+mn-ea"/>
                <a:ea typeface="+mn-ea"/>
              </a:defRPr>
            </a:lvl1pPr>
            <a:lvl2pPr marL="457200" indent="0">
              <a:lnSpc>
                <a:spcPct val="120000"/>
              </a:lnSpc>
              <a:spcBef>
                <a:spcPts val="600"/>
              </a:spcBef>
              <a:spcAft>
                <a:spcPts val="600"/>
              </a:spcAft>
              <a:buFont typeface="Arial" panose="020B0604020202020204" pitchFamily="34" charset="0"/>
              <a:buNone/>
              <a:defRPr sz="1800" b="1" i="0">
                <a:latin typeface="+mn-ea"/>
                <a:ea typeface="+mn-ea"/>
              </a:defRPr>
            </a:lvl2pPr>
            <a:lvl3pPr marL="914400" indent="0">
              <a:buFont typeface="Arial" panose="020B0604020202020204" pitchFamily="34" charset="0"/>
              <a:buNone/>
              <a:defRPr sz="1800" b="1">
                <a:latin typeface="+mn-ea"/>
                <a:ea typeface="+mn-ea"/>
              </a:defRPr>
            </a:lvl3pPr>
            <a:lvl4pPr marL="1371600" indent="0">
              <a:buFont typeface="Arial" panose="020B0604020202020204" pitchFamily="34" charset="0"/>
              <a:buNone/>
              <a:defRPr sz="1600" b="1">
                <a:latin typeface="+mn-ea"/>
                <a:ea typeface="+mn-ea"/>
              </a:defRPr>
            </a:lvl4pPr>
            <a:lvl5pPr marL="1828800" indent="0">
              <a:buFont typeface="Arial" panose="020B0604020202020204" pitchFamily="34" charset="0"/>
              <a:buNone/>
              <a:defRPr kumimoji="1" lang="en-US" altLang="ja-JP" sz="1600" smtClean="0">
                <a:latin typeface="+mn-ea"/>
                <a:ea typeface="+mn-ea"/>
              </a:defRPr>
            </a:lvl5pPr>
            <a:lvl6pPr marL="2286000" indent="0">
              <a:buFont typeface="Arial" panose="020B0604020202020204" pitchFamily="34" charset="0"/>
              <a:buNone/>
              <a:defRPr sz="1600" b="1"/>
            </a:lvl6pPr>
            <a:lvl7pPr marL="2743200" indent="0">
              <a:buFont typeface="Arial" panose="020B0604020202020204" pitchFamily="34" charset="0"/>
              <a:buNone/>
              <a:defRPr sz="1600" b="1"/>
            </a:lvl7pPr>
            <a:lvl8pPr marL="3200400" indent="0">
              <a:buFont typeface="Arial" panose="020B0604020202020204" pitchFamily="34" charset="0"/>
              <a:buNone/>
              <a:defRPr sz="1600" b="1"/>
            </a:lvl8pPr>
            <a:lvl9pPr marL="3657600" indent="0">
              <a:buFont typeface="Arial" panose="020B0604020202020204" pitchFamily="34" charset="0"/>
              <a:buNone/>
              <a:defRPr sz="1600" b="1"/>
            </a:lvl9pPr>
          </a:lstStyle>
          <a:p>
            <a:pPr lvl="0"/>
            <a:r>
              <a:rPr kumimoji="1" lang="ja-JP" altLang="en-US" dirty="0"/>
              <a:t>見出し　游ゴシック</a:t>
            </a:r>
            <a:r>
              <a:rPr kumimoji="1" lang="en-US" altLang="ja-JP" dirty="0"/>
              <a:t>/Bold</a:t>
            </a:r>
          </a:p>
          <a:p>
            <a:pPr lvl="1"/>
            <a:r>
              <a:rPr kumimoji="1" lang="ja-JP" altLang="en-US" dirty="0"/>
              <a:t>小見出し</a:t>
            </a:r>
            <a:endParaRPr kumimoji="1" lang="en-US" altLang="ja-JP" dirty="0"/>
          </a:p>
          <a:p>
            <a:pPr lvl="2"/>
            <a:r>
              <a:rPr kumimoji="1" lang="ja-JP" altLang="en-US" dirty="0"/>
              <a:t>小見出し</a:t>
            </a:r>
            <a:endParaRPr kumimoji="1" lang="en-US" altLang="ja-JP" dirty="0"/>
          </a:p>
          <a:p>
            <a:pPr lvl="3"/>
            <a:r>
              <a:rPr kumimoji="1" lang="ja-JP" altLang="en-US" dirty="0"/>
              <a:t>小見出し</a:t>
            </a:r>
            <a:endParaRPr kumimoji="1" lang="en-US" altLang="ja-JP" dirty="0"/>
          </a:p>
          <a:p>
            <a:pPr lvl="4"/>
            <a:r>
              <a:rPr kumimoji="1" lang="ja-JP" altLang="en-US" dirty="0"/>
              <a:t>小見出し</a:t>
            </a:r>
            <a:endParaRPr kumimoji="1" lang="en-US" altLang="ja-JP" dirty="0"/>
          </a:p>
          <a:p>
            <a:pPr lvl="5"/>
            <a:r>
              <a:rPr kumimoji="1" lang="ja-JP" altLang="en-US" dirty="0"/>
              <a:t>小見出し</a:t>
            </a:r>
            <a:endParaRPr kumimoji="1" lang="en-US" altLang="ja-JP" dirty="0"/>
          </a:p>
          <a:p>
            <a:pPr lvl="6"/>
            <a:r>
              <a:rPr kumimoji="1" lang="ja-JP" altLang="en-US" dirty="0"/>
              <a:t>小見出し</a:t>
            </a:r>
            <a:endParaRPr kumimoji="1" lang="en-US" altLang="ja-JP" dirty="0"/>
          </a:p>
          <a:p>
            <a:pPr lvl="7"/>
            <a:r>
              <a:rPr kumimoji="1" lang="ja-JP" altLang="en-US" dirty="0"/>
              <a:t>小見出し</a:t>
            </a:r>
            <a:endParaRPr kumimoji="1" lang="en-US" altLang="ja-JP" dirty="0"/>
          </a:p>
          <a:p>
            <a:pPr lvl="8"/>
            <a:r>
              <a:rPr kumimoji="1" lang="ja-JP" altLang="en-US" dirty="0"/>
              <a:t>小見出し</a:t>
            </a:r>
          </a:p>
          <a:p>
            <a:pPr lvl="1"/>
            <a:endParaRPr kumimoji="1" lang="en-US" altLang="ja-JP" dirty="0"/>
          </a:p>
        </p:txBody>
      </p:sp>
      <p:sp>
        <p:nvSpPr>
          <p:cNvPr id="7" name="スライド番号プレースホルダー 6">
            <a:extLst>
              <a:ext uri="{FF2B5EF4-FFF2-40B4-BE49-F238E27FC236}">
                <a16:creationId xmlns:a16="http://schemas.microsoft.com/office/drawing/2014/main" id="{0E8EC1A6-C753-5DAF-FD59-779E78068964}"/>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43242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1-4">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205579"/>
            <a:ext cx="1247317" cy="591863"/>
          </a:xfrm>
          <a:prstGeom prst="rect">
            <a:avLst/>
          </a:prstGeom>
        </p:spPr>
      </p:pic>
      <p:sp>
        <p:nvSpPr>
          <p:cNvPr id="2" name="タイトル 5">
            <a:extLst>
              <a:ext uri="{FF2B5EF4-FFF2-40B4-BE49-F238E27FC236}">
                <a16:creationId xmlns:a16="http://schemas.microsoft.com/office/drawing/2014/main" id="{16A57890-4986-9B48-561A-5EE1D307ACC5}"/>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8" name="コンテンツ プレースホルダー 9">
            <a:extLst>
              <a:ext uri="{FF2B5EF4-FFF2-40B4-BE49-F238E27FC236}">
                <a16:creationId xmlns:a16="http://schemas.microsoft.com/office/drawing/2014/main" id="{089F0667-46A0-A61B-0163-7650574905D7}"/>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4" name="スライド番号プレースホルダー 3">
            <a:extLst>
              <a:ext uri="{FF2B5EF4-FFF2-40B4-BE49-F238E27FC236}">
                <a16:creationId xmlns:a16="http://schemas.microsoft.com/office/drawing/2014/main" id="{0B7D9451-9A33-79B9-CCF8-F43103C70F5A}"/>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99711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2-2">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8" name="図 7">
            <a:extLst>
              <a:ext uri="{FF2B5EF4-FFF2-40B4-BE49-F238E27FC236}">
                <a16:creationId xmlns:a16="http://schemas.microsoft.com/office/drawing/2014/main" id="{7F2A57CF-E381-80EF-3385-7565F5A82AA5}"/>
              </a:ext>
            </a:extLst>
          </p:cNvPr>
          <p:cNvPicPr>
            <a:picLocks noChangeAspect="1"/>
          </p:cNvPicPr>
          <p:nvPr userDrawn="1"/>
        </p:nvPicPr>
        <p:blipFill>
          <a:blip r:embed="rId2"/>
          <a:stretch>
            <a:fillRect/>
          </a:stretch>
        </p:blipFill>
        <p:spPr>
          <a:xfrm>
            <a:off x="6939785" y="309563"/>
            <a:ext cx="1872000" cy="380173"/>
          </a:xfrm>
          <a:prstGeom prst="rect">
            <a:avLst/>
          </a:prstGeom>
        </p:spPr>
      </p:pic>
      <p:sp>
        <p:nvSpPr>
          <p:cNvPr id="2" name="タイトル 5">
            <a:extLst>
              <a:ext uri="{FF2B5EF4-FFF2-40B4-BE49-F238E27FC236}">
                <a16:creationId xmlns:a16="http://schemas.microsoft.com/office/drawing/2014/main" id="{AFEF4ADA-AD5F-E979-4BD9-9EB13E286540}"/>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9" name="コンテンツ プレースホルダー 9">
            <a:extLst>
              <a:ext uri="{FF2B5EF4-FFF2-40B4-BE49-F238E27FC236}">
                <a16:creationId xmlns:a16="http://schemas.microsoft.com/office/drawing/2014/main" id="{3D66E63C-B116-989E-4F0A-F42657C28DED}"/>
              </a:ext>
            </a:extLst>
          </p:cNvPr>
          <p:cNvSpPr>
            <a:spLocks noGrp="1"/>
          </p:cNvSpPr>
          <p:nvPr>
            <p:ph sz="quarter" idx="10" hasCustomPrompt="1"/>
          </p:nvPr>
        </p:nvSpPr>
        <p:spPr>
          <a:xfrm>
            <a:off x="215899" y="1015999"/>
            <a:ext cx="8677275" cy="5532439"/>
          </a:xfrm>
          <a:prstGeom prst="rect">
            <a:avLst/>
          </a:prstGeom>
        </p:spPr>
        <p:txBody>
          <a:bodyPr/>
          <a:lstStyle>
            <a:lvl1pPr marL="0" indent="0">
              <a:lnSpc>
                <a:spcPts val="2020"/>
              </a:lnSpc>
              <a:spcBef>
                <a:spcPts val="0"/>
              </a:spcBef>
              <a:spcAft>
                <a:spcPts val="0"/>
              </a:spcAft>
              <a:buFont typeface="Arial" panose="020B0604020202020204" pitchFamily="34" charset="0"/>
              <a:buNone/>
              <a:defRPr sz="2000" b="1" i="0">
                <a:latin typeface="+mn-ea"/>
                <a:ea typeface="+mn-ea"/>
              </a:defRPr>
            </a:lvl1pPr>
            <a:lvl2pPr marL="457200" indent="0">
              <a:lnSpc>
                <a:spcPct val="120000"/>
              </a:lnSpc>
              <a:spcBef>
                <a:spcPts val="600"/>
              </a:spcBef>
              <a:spcAft>
                <a:spcPts val="600"/>
              </a:spcAft>
              <a:buFont typeface="Arial" panose="020B0604020202020204" pitchFamily="34" charset="0"/>
              <a:buNone/>
              <a:defRPr sz="1800" b="1" i="0">
                <a:latin typeface="+mn-ea"/>
                <a:ea typeface="+mn-ea"/>
              </a:defRPr>
            </a:lvl2pPr>
            <a:lvl3pPr marL="914400" indent="0">
              <a:buFont typeface="Arial" panose="020B0604020202020204" pitchFamily="34" charset="0"/>
              <a:buNone/>
              <a:defRPr sz="1800" b="1">
                <a:latin typeface="+mn-ea"/>
                <a:ea typeface="+mn-ea"/>
              </a:defRPr>
            </a:lvl3pPr>
            <a:lvl4pPr marL="1371600" indent="0">
              <a:buFont typeface="Arial" panose="020B0604020202020204" pitchFamily="34" charset="0"/>
              <a:buNone/>
              <a:defRPr sz="1600" b="1">
                <a:latin typeface="+mn-ea"/>
                <a:ea typeface="+mn-ea"/>
              </a:defRPr>
            </a:lvl4pPr>
            <a:lvl5pPr marL="1828800" indent="0">
              <a:buFont typeface="Arial" panose="020B0604020202020204" pitchFamily="34" charset="0"/>
              <a:buNone/>
              <a:defRPr kumimoji="1" lang="en-US" altLang="ja-JP" sz="1600" b="1" smtClean="0">
                <a:latin typeface="+mn-ea"/>
                <a:ea typeface="+mn-ea"/>
              </a:defRPr>
            </a:lvl5pPr>
            <a:lvl6pPr marL="2286000" indent="0">
              <a:buFont typeface="Arial" panose="020B0604020202020204" pitchFamily="34" charset="0"/>
              <a:buNone/>
              <a:defRPr sz="1600" b="1"/>
            </a:lvl6pPr>
            <a:lvl7pPr marL="2743200" indent="0">
              <a:buFont typeface="Arial" panose="020B0604020202020204" pitchFamily="34" charset="0"/>
              <a:buNone/>
              <a:defRPr sz="1600" b="1"/>
            </a:lvl7pPr>
            <a:lvl8pPr marL="3200400" indent="0">
              <a:buFont typeface="Arial" panose="020B0604020202020204" pitchFamily="34" charset="0"/>
              <a:buNone/>
              <a:defRPr sz="1600" b="1"/>
            </a:lvl8pPr>
            <a:lvl9pPr marL="3657600" indent="0">
              <a:buFont typeface="Arial" panose="020B0604020202020204" pitchFamily="34" charset="0"/>
              <a:buNone/>
              <a:defRPr sz="1600" b="1"/>
            </a:lvl9pPr>
          </a:lstStyle>
          <a:p>
            <a:pPr lvl="0"/>
            <a:r>
              <a:rPr kumimoji="1" lang="ja-JP" altLang="en-US" dirty="0"/>
              <a:t>見出し　游ゴシック</a:t>
            </a:r>
            <a:r>
              <a:rPr kumimoji="1" lang="en-US" altLang="ja-JP" dirty="0"/>
              <a:t>/Bold</a:t>
            </a:r>
          </a:p>
          <a:p>
            <a:pPr lvl="1"/>
            <a:r>
              <a:rPr kumimoji="1" lang="ja-JP" altLang="en-US" dirty="0"/>
              <a:t>小見出し</a:t>
            </a:r>
            <a:endParaRPr kumimoji="1" lang="en-US" altLang="ja-JP" dirty="0"/>
          </a:p>
          <a:p>
            <a:pPr lvl="2"/>
            <a:r>
              <a:rPr kumimoji="1" lang="ja-JP" altLang="en-US" dirty="0"/>
              <a:t>小見出し</a:t>
            </a:r>
            <a:endParaRPr kumimoji="1" lang="en-US" altLang="ja-JP" dirty="0"/>
          </a:p>
          <a:p>
            <a:pPr lvl="3"/>
            <a:r>
              <a:rPr kumimoji="1" lang="ja-JP" altLang="en-US" dirty="0"/>
              <a:t>小見出し</a:t>
            </a:r>
            <a:endParaRPr kumimoji="1" lang="en-US" altLang="ja-JP" dirty="0"/>
          </a:p>
          <a:p>
            <a:pPr lvl="4"/>
            <a:r>
              <a:rPr kumimoji="1" lang="ja-JP" altLang="en-US" dirty="0"/>
              <a:t>小見出し</a:t>
            </a:r>
            <a:endParaRPr kumimoji="1" lang="en-US" altLang="ja-JP" dirty="0"/>
          </a:p>
          <a:p>
            <a:pPr lvl="5"/>
            <a:r>
              <a:rPr kumimoji="1" lang="ja-JP" altLang="en-US" dirty="0"/>
              <a:t>小見出し</a:t>
            </a:r>
            <a:endParaRPr kumimoji="1" lang="en-US" altLang="ja-JP" dirty="0"/>
          </a:p>
          <a:p>
            <a:pPr lvl="6"/>
            <a:r>
              <a:rPr kumimoji="1" lang="ja-JP" altLang="en-US" dirty="0"/>
              <a:t>小見出し</a:t>
            </a:r>
            <a:endParaRPr kumimoji="1" lang="en-US" altLang="ja-JP" dirty="0"/>
          </a:p>
          <a:p>
            <a:pPr lvl="7"/>
            <a:r>
              <a:rPr kumimoji="1" lang="ja-JP" altLang="en-US" dirty="0"/>
              <a:t>小見出し</a:t>
            </a:r>
            <a:endParaRPr kumimoji="1" lang="en-US" altLang="ja-JP" dirty="0"/>
          </a:p>
          <a:p>
            <a:pPr lvl="8"/>
            <a:r>
              <a:rPr kumimoji="1" lang="ja-JP" altLang="en-US" dirty="0"/>
              <a:t>小見出し</a:t>
            </a:r>
            <a:endParaRPr kumimoji="1" lang="en-US" altLang="ja-JP" dirty="0"/>
          </a:p>
        </p:txBody>
      </p:sp>
      <p:sp>
        <p:nvSpPr>
          <p:cNvPr id="4" name="スライド番号プレースホルダー 3">
            <a:extLst>
              <a:ext uri="{FF2B5EF4-FFF2-40B4-BE49-F238E27FC236}">
                <a16:creationId xmlns:a16="http://schemas.microsoft.com/office/drawing/2014/main" id="{C7C1C16E-E722-317B-FAA7-7DE22B1513B1}"/>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37814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E618E299-3395-7BEC-7277-203C43AABEBF}"/>
              </a:ext>
            </a:extLst>
          </p:cNvPr>
          <p:cNvSpPr>
            <a:spLocks noGrp="1"/>
          </p:cNvSpPr>
          <p:nvPr>
            <p:ph type="sldNum" sz="quarter" idx="4"/>
          </p:nvPr>
        </p:nvSpPr>
        <p:spPr>
          <a:xfrm>
            <a:off x="8615680" y="6539230"/>
            <a:ext cx="448310" cy="365125"/>
          </a:xfrm>
          <a:prstGeom prst="rect">
            <a:avLst/>
          </a:prstGeom>
        </p:spPr>
        <p:txBody>
          <a:bodyPr vert="horz" lIns="91440" tIns="45720" rIns="91440" bIns="45720" rtlCol="0" anchor="ctr"/>
          <a:lstStyle>
            <a:lvl1pPr algn="r">
              <a:defRPr sz="1400">
                <a:solidFill>
                  <a:schemeClr val="tx1"/>
                </a:solidFill>
              </a:defRPr>
            </a:lvl1p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137350276"/>
      </p:ext>
    </p:extLst>
  </p:cSld>
  <p:clrMap bg1="dk1" tx1="lt1" bg2="dk2" tx2="lt2" accent1="accent1" accent2="accent2" accent3="accent3" accent4="accent4" accent5="accent5" accent6="accent6" hlink="hlink" folHlink="folHlink"/>
  <p:sldLayoutIdLst>
    <p:sldLayoutId id="2147483847" r:id="rId1"/>
    <p:sldLayoutId id="2147483741" r:id="rId2"/>
    <p:sldLayoutId id="2147483744" r:id="rId3"/>
    <p:sldLayoutId id="2147483748" r:id="rId4"/>
    <p:sldLayoutId id="2147483750" r:id="rId5"/>
    <p:sldLayoutId id="2147483848" r:id="rId6"/>
    <p:sldLayoutId id="2147483740" r:id="rId7"/>
    <p:sldLayoutId id="2147483756" r:id="rId8"/>
    <p:sldLayoutId id="2147483754" r:id="rId9"/>
    <p:sldLayoutId id="2147483758" r:id="rId10"/>
    <p:sldLayoutId id="21474837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2160" userDrawn="1">
          <p15:clr>
            <a:srgbClr val="F26B43"/>
          </p15:clr>
        </p15:guide>
        <p15:guide id="3" pos="499" userDrawn="1">
          <p15:clr>
            <a:srgbClr val="F26B43"/>
          </p15:clr>
        </p15:guide>
        <p15:guide id="4" pos="5261" userDrawn="1">
          <p15:clr>
            <a:srgbClr val="F26B43"/>
          </p15:clr>
        </p15:guide>
        <p15:guide id="5" orient="horz" pos="3680" userDrawn="1">
          <p15:clr>
            <a:srgbClr val="F26B43"/>
          </p15:clr>
        </p15:guide>
        <p15:guide id="6" pos="5602" userDrawn="1">
          <p15:clr>
            <a:srgbClr val="F26B43"/>
          </p15:clr>
        </p15:guide>
        <p15:guide id="7" pos="136" userDrawn="1">
          <p15:clr>
            <a:srgbClr val="F26B43"/>
          </p15:clr>
        </p15:guide>
        <p15:guide id="8" orient="horz" pos="195" userDrawn="1">
          <p15:clr>
            <a:srgbClr val="F26B43"/>
          </p15:clr>
        </p15:guide>
        <p15:guide id="9" orient="horz" pos="4125" userDrawn="1">
          <p15:clr>
            <a:srgbClr val="F26B43"/>
          </p15:clr>
        </p15:guide>
        <p15:guide id="10" pos="272" userDrawn="1">
          <p15:clr>
            <a:srgbClr val="F26B43"/>
          </p15:clr>
        </p15:guide>
        <p15:guide id="11" pos="5488" userDrawn="1">
          <p15:clr>
            <a:srgbClr val="F26B43"/>
          </p15:clr>
        </p15:guide>
        <p15:guide id="12" orient="horz" pos="640" userDrawn="1">
          <p15:clr>
            <a:srgbClr val="F26B43"/>
          </p15:clr>
        </p15:guide>
        <p15:guide id="13" orient="horz" pos="754" userDrawn="1">
          <p15:clr>
            <a:srgbClr val="F26B43"/>
          </p15:clr>
        </p15:guide>
        <p15:guide id="14" orient="horz" pos="2659" userDrawn="1">
          <p15:clr>
            <a:srgbClr val="F26B43"/>
          </p15:clr>
        </p15:guide>
        <p15:guide id="15" orient="horz" pos="3566" userDrawn="1">
          <p15:clr>
            <a:srgbClr val="F26B43"/>
          </p15:clr>
        </p15:guide>
        <p15:guide id="16" orient="horz" pos="1661" userDrawn="1">
          <p15:clr>
            <a:srgbClr val="F26B43"/>
          </p15:clr>
        </p15:guide>
        <p15:guide id="17" pos="2506" userDrawn="1">
          <p15:clr>
            <a:srgbClr val="F26B43"/>
          </p15:clr>
        </p15:guide>
        <p15:guide id="18" pos="3254" userDrawn="1">
          <p15:clr>
            <a:srgbClr val="F26B43"/>
          </p15:clr>
        </p15:guide>
        <p15:guide id="19" pos="56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6C00910F-66D1-433B-D799-F0359CB70907}"/>
              </a:ext>
            </a:extLst>
          </p:cNvPr>
          <p:cNvSpPr>
            <a:spLocks noGrp="1"/>
          </p:cNvSpPr>
          <p:nvPr>
            <p:ph type="body" sz="quarter" idx="10"/>
          </p:nvPr>
        </p:nvSpPr>
        <p:spPr/>
        <p:txBody>
          <a:bodyPr/>
          <a:lstStyle/>
          <a:p>
            <a:r>
              <a:rPr lang="ja-JP" altLang="en-US"/>
              <a:t>菅田大輔</a:t>
            </a:r>
            <a:r>
              <a:rPr lang="en-US" altLang="ja-JP" dirty="0"/>
              <a:t> </a:t>
            </a:r>
            <a:endParaRPr lang="ja-JP" altLang="en-US"/>
          </a:p>
        </p:txBody>
      </p:sp>
      <p:sp>
        <p:nvSpPr>
          <p:cNvPr id="6" name="コンテンツ プレースホルダー 12">
            <a:extLst>
              <a:ext uri="{FF2B5EF4-FFF2-40B4-BE49-F238E27FC236}">
                <a16:creationId xmlns:a16="http://schemas.microsoft.com/office/drawing/2014/main" id="{762F98AC-EC7C-89CE-7F2B-D598A5485931}"/>
              </a:ext>
            </a:extLst>
          </p:cNvPr>
          <p:cNvSpPr>
            <a:spLocks noGrp="1"/>
          </p:cNvSpPr>
          <p:nvPr>
            <p:ph sz="quarter" idx="11"/>
          </p:nvPr>
        </p:nvSpPr>
        <p:spPr>
          <a:prstGeom prst="rect">
            <a:avLst/>
          </a:prstGeom>
        </p:spPr>
        <p:txBody>
          <a:bodyPr/>
          <a:lstStyle>
            <a:lvl1pPr marL="0" indent="0">
              <a:lnSpc>
                <a:spcPts val="4860"/>
              </a:lnSpc>
              <a:spcBef>
                <a:spcPts val="0"/>
              </a:spcBef>
              <a:buNone/>
              <a:defRPr sz="3800" b="1">
                <a:latin typeface="+mn-lt"/>
              </a:defRPr>
            </a:lvl1pPr>
            <a:lvl2pPr>
              <a:defRPr b="1">
                <a:latin typeface="+mn-lt"/>
              </a:defRPr>
            </a:lvl2pPr>
            <a:lvl3pPr>
              <a:defRPr b="1">
                <a:latin typeface="+mn-lt"/>
              </a:defRPr>
            </a:lvl3pPr>
            <a:lvl4pPr>
              <a:defRPr b="1">
                <a:latin typeface="+mn-lt"/>
              </a:defRPr>
            </a:lvl4pPr>
            <a:lvl5pPr>
              <a:defRPr b="1">
                <a:latin typeface="+mn-lt"/>
              </a:defRPr>
            </a:lvl5pPr>
          </a:lstStyle>
          <a:p>
            <a:pPr lvl="0"/>
            <a:r>
              <a:rPr lang="en-US" altLang="ja-JP" dirty="0"/>
              <a:t>Isolation Forest</a:t>
            </a:r>
            <a:r>
              <a:rPr lang="ja-JP" altLang="en-US" dirty="0"/>
              <a:t>を用いた</a:t>
            </a:r>
            <a:endParaRPr lang="en-US" altLang="ja-JP" dirty="0"/>
          </a:p>
          <a:p>
            <a:pPr lvl="0"/>
            <a:r>
              <a:rPr kumimoji="1" lang="en-US" altLang="ja-JP" dirty="0"/>
              <a:t>IoT</a:t>
            </a:r>
            <a:r>
              <a:rPr kumimoji="1" lang="ja-JP" altLang="en-US" dirty="0"/>
              <a:t>向け異常検知手法に関する考察</a:t>
            </a:r>
            <a:endParaRPr kumimoji="1" lang="en-US" altLang="ja-JP" dirty="0"/>
          </a:p>
        </p:txBody>
      </p:sp>
      <p:sp>
        <p:nvSpPr>
          <p:cNvPr id="7" name="テキスト プレースホルダー 6">
            <a:extLst>
              <a:ext uri="{FF2B5EF4-FFF2-40B4-BE49-F238E27FC236}">
                <a16:creationId xmlns:a16="http://schemas.microsoft.com/office/drawing/2014/main" id="{ACDB3BF4-CDD1-5B36-5DAD-D30A69D9E01F}"/>
              </a:ext>
            </a:extLst>
          </p:cNvPr>
          <p:cNvSpPr>
            <a:spLocks noGrp="1"/>
          </p:cNvSpPr>
          <p:nvPr>
            <p:ph type="body" sz="quarter" idx="12"/>
          </p:nvPr>
        </p:nvSpPr>
        <p:spPr/>
        <p:txBody>
          <a:bodyPr/>
          <a:lstStyle/>
          <a:p>
            <a:r>
              <a:rPr lang="ja-JP" altLang="en-US"/>
              <a:t>東京科学大学大学院　情報理工学院　数理・計算科学コース　</a:t>
            </a:r>
            <a:r>
              <a:rPr lang="en-US" altLang="ja-JP" dirty="0"/>
              <a:t>   </a:t>
            </a:r>
            <a:r>
              <a:rPr lang="ja-JP" altLang="en-US"/>
              <a:t>　</a:t>
            </a:r>
            <a:endParaRPr lang="en-US" altLang="ja-JP" dirty="0"/>
          </a:p>
          <a:p>
            <a:r>
              <a:rPr lang="ja-JP" altLang="en-US"/>
              <a:t>松浦知史研究室</a:t>
            </a:r>
            <a:endParaRPr lang="en-US" altLang="ja-JP" dirty="0"/>
          </a:p>
        </p:txBody>
      </p:sp>
      <p:sp>
        <p:nvSpPr>
          <p:cNvPr id="9" name="テキスト プレースホルダー 17">
            <a:extLst>
              <a:ext uri="{FF2B5EF4-FFF2-40B4-BE49-F238E27FC236}">
                <a16:creationId xmlns:a16="http://schemas.microsoft.com/office/drawing/2014/main" id="{5E8596F4-BBE7-54F5-6755-4BA6B540F0B7}"/>
              </a:ext>
            </a:extLst>
          </p:cNvPr>
          <p:cNvSpPr>
            <a:spLocks noGrp="1"/>
          </p:cNvSpPr>
          <p:nvPr>
            <p:ph type="body" sz="quarter" idx="13"/>
          </p:nvPr>
        </p:nvSpPr>
        <p:spPr>
          <a:prstGeom prst="rect">
            <a:avLst/>
          </a:prstGeom>
        </p:spPr>
        <p:txBody>
          <a:bodyPr/>
          <a:lstStyle>
            <a:lvl1pPr marL="0" indent="0" algn="r">
              <a:buNone/>
              <a:defRPr sz="1050" b="1">
                <a:latin typeface="+mn-lt"/>
              </a:defRPr>
            </a:lvl1pPr>
            <a:lvl2pPr marL="457200" indent="0">
              <a:buNone/>
              <a:defRPr sz="1050" b="1">
                <a:latin typeface="+mn-lt"/>
              </a:defRPr>
            </a:lvl2pPr>
            <a:lvl3pPr marL="914400" indent="0">
              <a:buNone/>
              <a:defRPr sz="1050" b="1">
                <a:latin typeface="+mn-lt"/>
              </a:defRPr>
            </a:lvl3pPr>
            <a:lvl4pPr marL="1371600" indent="0">
              <a:buNone/>
              <a:defRPr sz="1050" b="1">
                <a:latin typeface="+mn-lt"/>
              </a:defRPr>
            </a:lvl4pPr>
            <a:lvl5pPr marL="1828800" indent="0">
              <a:buNone/>
              <a:defRPr sz="1050" b="1">
                <a:latin typeface="+mn-lt"/>
              </a:defRPr>
            </a:lvl5pPr>
          </a:lstStyle>
          <a:p>
            <a:pPr marL="0" indent="0">
              <a:buNone/>
            </a:pPr>
            <a:r>
              <a:rPr lang="en-US" altLang="ja-JP">
                <a:solidFill>
                  <a:schemeClr val="bg1"/>
                </a:solidFill>
                <a:latin typeface="Yu Gothic" panose="020B0400000000000000" pitchFamily="34" charset="-128"/>
                <a:ea typeface="Yu Gothic" panose="020B0400000000000000" pitchFamily="34" charset="-128"/>
              </a:rPr>
              <a:t>CSS2024 10</a:t>
            </a:r>
            <a:r>
              <a:rPr lang="ja-JP" altLang="en-US">
                <a:solidFill>
                  <a:schemeClr val="bg1"/>
                </a:solidFill>
                <a:latin typeface="Yu Gothic" panose="020B0400000000000000" pitchFamily="34" charset="-128"/>
                <a:ea typeface="Yu Gothic" panose="020B0400000000000000" pitchFamily="34" charset="-128"/>
              </a:rPr>
              <a:t>月</a:t>
            </a:r>
            <a:r>
              <a:rPr lang="en-US" altLang="ja-JP">
                <a:solidFill>
                  <a:schemeClr val="bg1"/>
                </a:solidFill>
                <a:latin typeface="Yu Gothic" panose="020B0400000000000000" pitchFamily="34" charset="-128"/>
                <a:ea typeface="Yu Gothic" panose="020B0400000000000000" pitchFamily="34" charset="-128"/>
              </a:rPr>
              <a:t>22</a:t>
            </a:r>
            <a:r>
              <a:rPr lang="ja-JP" altLang="en-US">
                <a:solidFill>
                  <a:schemeClr val="bg1"/>
                </a:solidFill>
                <a:latin typeface="Yu Gothic" panose="020B0400000000000000" pitchFamily="34" charset="-128"/>
                <a:ea typeface="Yu Gothic" panose="020B0400000000000000" pitchFamily="34" charset="-128"/>
              </a:rPr>
              <a:t>日</a:t>
            </a:r>
            <a:r>
              <a:rPr lang="en-US" altLang="ja-JP">
                <a:solidFill>
                  <a:schemeClr val="bg1"/>
                </a:solidFill>
                <a:latin typeface="Yu Gothic" panose="020B0400000000000000" pitchFamily="34" charset="-128"/>
                <a:ea typeface="Yu Gothic" panose="020B0400000000000000" pitchFamily="34" charset="-128"/>
              </a:rPr>
              <a:t> </a:t>
            </a:r>
            <a:r>
              <a:rPr lang="ja-JP" altLang="en-US" sz="1050" b="1">
                <a:solidFill>
                  <a:schemeClr val="bg1"/>
                </a:solidFill>
                <a:latin typeface="Yu Gothic" panose="020B0400000000000000" pitchFamily="34" charset="-128"/>
                <a:ea typeface="Yu Gothic" panose="020B0400000000000000" pitchFamily="34" charset="-128"/>
              </a:rPr>
              <a:t>　　　　　　</a:t>
            </a:r>
            <a:endParaRPr lang="en-US" altLang="ja-JP" sz="1050" b="1" dirty="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59112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3DF10-9A41-031F-2EE4-9DFE1F110BBC}"/>
              </a:ext>
            </a:extLst>
          </p:cNvPr>
          <p:cNvSpPr>
            <a:spLocks noGrp="1"/>
          </p:cNvSpPr>
          <p:nvPr>
            <p:ph type="title"/>
          </p:nvPr>
        </p:nvSpPr>
        <p:spPr/>
        <p:txBody>
          <a:bodyPr/>
          <a:lstStyle/>
          <a:p>
            <a:r>
              <a:rPr kumimoji="1" lang="ja-JP" altLang="en-US"/>
              <a:t>提案手法</a:t>
            </a:r>
          </a:p>
        </p:txBody>
      </p:sp>
      <p:pic>
        <p:nvPicPr>
          <p:cNvPr id="6" name="コンテンツ プレースホルダー 5">
            <a:extLst>
              <a:ext uri="{FF2B5EF4-FFF2-40B4-BE49-F238E27FC236}">
                <a16:creationId xmlns:a16="http://schemas.microsoft.com/office/drawing/2014/main" id="{4B9593DD-1C22-FD8B-62D0-22AC79C20CF5}"/>
              </a:ext>
            </a:extLst>
          </p:cNvPr>
          <p:cNvPicPr>
            <a:picLocks noGrp="1" noChangeAspect="1"/>
          </p:cNvPicPr>
          <p:nvPr>
            <p:ph sz="quarter" idx="10"/>
          </p:nvPr>
        </p:nvPicPr>
        <p:blipFill>
          <a:blip r:embed="rId2"/>
          <a:stretch>
            <a:fillRect/>
          </a:stretch>
        </p:blipFill>
        <p:spPr>
          <a:xfrm>
            <a:off x="464149" y="1111680"/>
            <a:ext cx="6259699" cy="5204025"/>
          </a:xfrm>
        </p:spPr>
      </p:pic>
      <p:sp>
        <p:nvSpPr>
          <p:cNvPr id="4" name="スライド番号プレースホルダー 3">
            <a:extLst>
              <a:ext uri="{FF2B5EF4-FFF2-40B4-BE49-F238E27FC236}">
                <a16:creationId xmlns:a16="http://schemas.microsoft.com/office/drawing/2014/main" id="{E62532AD-24D0-BCBC-0B84-65655D7386F0}"/>
              </a:ext>
            </a:extLst>
          </p:cNvPr>
          <p:cNvSpPr>
            <a:spLocks noGrp="1"/>
          </p:cNvSpPr>
          <p:nvPr>
            <p:ph type="sldNum" sz="quarter" idx="11"/>
          </p:nvPr>
        </p:nvSpPr>
        <p:spPr/>
        <p:txBody>
          <a:bodyPr/>
          <a:lstStyle/>
          <a:p>
            <a:fld id="{BE18FDDE-94D8-814A-BE53-9326731C5EAB}" type="slidenum">
              <a:rPr kumimoji="1" lang="ja-JP" altLang="en-US" smtClean="0"/>
              <a:pPr/>
              <a:t>10</a:t>
            </a:fld>
            <a:endParaRPr kumimoji="1" lang="ja-JP" altLang="en-US"/>
          </a:p>
        </p:txBody>
      </p:sp>
      <p:sp>
        <p:nvSpPr>
          <p:cNvPr id="7" name="角丸四角形吹き出し 6">
            <a:extLst>
              <a:ext uri="{FF2B5EF4-FFF2-40B4-BE49-F238E27FC236}">
                <a16:creationId xmlns:a16="http://schemas.microsoft.com/office/drawing/2014/main" id="{C07CF2AF-2B18-93A5-CD61-3B2951C1E05B}"/>
              </a:ext>
            </a:extLst>
          </p:cNvPr>
          <p:cNvSpPr/>
          <p:nvPr/>
        </p:nvSpPr>
        <p:spPr>
          <a:xfrm>
            <a:off x="5889812" y="1602050"/>
            <a:ext cx="2896394" cy="791526"/>
          </a:xfrm>
          <a:prstGeom prst="wedgeRoundRectCallout">
            <a:avLst>
              <a:gd name="adj1" fmla="val -73593"/>
              <a:gd name="adj2" fmla="val 14840"/>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教師データの</a:t>
            </a:r>
            <a:endParaRPr kumimoji="1" lang="en-US" altLang="ja-JP" sz="1600"/>
          </a:p>
          <a:p>
            <a:pPr algn="ctr"/>
            <a:r>
              <a:rPr kumimoji="1" lang="ja-JP" altLang="en-US" sz="1600"/>
              <a:t>異常スコアを算出</a:t>
            </a:r>
          </a:p>
        </p:txBody>
      </p:sp>
      <p:sp>
        <p:nvSpPr>
          <p:cNvPr id="8" name="角丸四角形吹き出し 7">
            <a:extLst>
              <a:ext uri="{FF2B5EF4-FFF2-40B4-BE49-F238E27FC236}">
                <a16:creationId xmlns:a16="http://schemas.microsoft.com/office/drawing/2014/main" id="{9D73AAC9-FD8C-3C7F-6E3B-DF6AC997CFD4}"/>
              </a:ext>
            </a:extLst>
          </p:cNvPr>
          <p:cNvSpPr/>
          <p:nvPr/>
        </p:nvSpPr>
        <p:spPr>
          <a:xfrm>
            <a:off x="5889812" y="3200018"/>
            <a:ext cx="2896394" cy="1008529"/>
          </a:xfrm>
          <a:prstGeom prst="wedgeRoundRectCallout">
            <a:avLst>
              <a:gd name="adj1" fmla="val -71814"/>
              <a:gd name="adj2" fmla="val -16803"/>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教師データの</a:t>
            </a:r>
            <a:endParaRPr kumimoji="1" lang="en-US" altLang="ja-JP" sz="1600"/>
          </a:p>
          <a:p>
            <a:pPr algn="ctr"/>
            <a:r>
              <a:rPr kumimoji="1" lang="ja-JP" altLang="en-US" sz="1600"/>
              <a:t>異常スコアを用いて</a:t>
            </a:r>
            <a:endParaRPr kumimoji="1" lang="en-US" altLang="ja-JP" sz="1600"/>
          </a:p>
          <a:p>
            <a:pPr algn="ctr"/>
            <a:r>
              <a:rPr kumimoji="1" lang="ja-JP" altLang="en-US" sz="1600"/>
              <a:t>トレーニング</a:t>
            </a:r>
          </a:p>
        </p:txBody>
      </p:sp>
      <p:sp>
        <p:nvSpPr>
          <p:cNvPr id="9" name="角丸四角形吹き出し 8">
            <a:extLst>
              <a:ext uri="{FF2B5EF4-FFF2-40B4-BE49-F238E27FC236}">
                <a16:creationId xmlns:a16="http://schemas.microsoft.com/office/drawing/2014/main" id="{EE8D2806-53FA-6325-D0DE-55BCA513EEC9}"/>
              </a:ext>
            </a:extLst>
          </p:cNvPr>
          <p:cNvSpPr/>
          <p:nvPr/>
        </p:nvSpPr>
        <p:spPr>
          <a:xfrm>
            <a:off x="5889812" y="5214845"/>
            <a:ext cx="2950023" cy="1008530"/>
          </a:xfrm>
          <a:prstGeom prst="wedgeRoundRectCallout">
            <a:avLst>
              <a:gd name="adj1" fmla="val -79406"/>
              <a:gd name="adj2" fmla="val 27181"/>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b="1"/>
              <a:t>2</a:t>
            </a:r>
            <a:r>
              <a:rPr kumimoji="1" lang="ja-JP" altLang="en-US" sz="1600" b="1"/>
              <a:t>つのモデルの</a:t>
            </a:r>
            <a:endParaRPr kumimoji="1" lang="en-US" altLang="ja-JP" sz="1600" b="1"/>
          </a:p>
          <a:p>
            <a:pPr algn="ctr"/>
            <a:r>
              <a:rPr kumimoji="1" lang="ja-JP" altLang="en-US" sz="1600" b="1"/>
              <a:t>異常スコアを入力</a:t>
            </a:r>
            <a:r>
              <a:rPr kumimoji="1" lang="ja-JP" altLang="en-US" sz="1600"/>
              <a:t>として</a:t>
            </a:r>
            <a:endParaRPr kumimoji="1" lang="en-US" altLang="ja-JP" sz="1600"/>
          </a:p>
          <a:p>
            <a:pPr algn="ctr"/>
            <a:r>
              <a:rPr kumimoji="1" lang="ja-JP" altLang="en-US" sz="1600"/>
              <a:t>ロジスティック回帰で判定</a:t>
            </a:r>
          </a:p>
        </p:txBody>
      </p:sp>
    </p:spTree>
    <p:extLst>
      <p:ext uri="{BB962C8B-B14F-4D97-AF65-F5344CB8AC3E}">
        <p14:creationId xmlns:p14="http://schemas.microsoft.com/office/powerpoint/2010/main" val="417748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F6C39-5FA1-4102-D862-F4A300E2CDCC}"/>
              </a:ext>
            </a:extLst>
          </p:cNvPr>
          <p:cNvSpPr>
            <a:spLocks noGrp="1"/>
          </p:cNvSpPr>
          <p:nvPr>
            <p:ph type="title"/>
          </p:nvPr>
        </p:nvSpPr>
        <p:spPr/>
        <p:txBody>
          <a:bodyPr/>
          <a:lstStyle/>
          <a:p>
            <a:r>
              <a:rPr kumimoji="1" lang="ja-JP" altLang="en-US"/>
              <a:t>実験環境</a:t>
            </a:r>
          </a:p>
        </p:txBody>
      </p:sp>
      <p:graphicFrame>
        <p:nvGraphicFramePr>
          <p:cNvPr id="5" name="コンテンツ プレースホルダー 4">
            <a:extLst>
              <a:ext uri="{FF2B5EF4-FFF2-40B4-BE49-F238E27FC236}">
                <a16:creationId xmlns:a16="http://schemas.microsoft.com/office/drawing/2014/main" id="{2AD69FD6-C0F9-D0C6-117B-EFF849C4E622}"/>
              </a:ext>
            </a:extLst>
          </p:cNvPr>
          <p:cNvGraphicFramePr>
            <a:graphicFrameLocks noGrp="1"/>
          </p:cNvGraphicFramePr>
          <p:nvPr>
            <p:ph sz="quarter" idx="10"/>
            <p:extLst>
              <p:ext uri="{D42A27DB-BD31-4B8C-83A1-F6EECF244321}">
                <p14:modId xmlns:p14="http://schemas.microsoft.com/office/powerpoint/2010/main" val="3907285112"/>
              </p:ext>
            </p:extLst>
          </p:nvPr>
        </p:nvGraphicFramePr>
        <p:xfrm>
          <a:off x="215899" y="1015999"/>
          <a:ext cx="8013701" cy="1924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a:extLst>
              <a:ext uri="{FF2B5EF4-FFF2-40B4-BE49-F238E27FC236}">
                <a16:creationId xmlns:a16="http://schemas.microsoft.com/office/drawing/2014/main" id="{4753AC52-474D-8E42-511B-72A3E05A0A65}"/>
              </a:ext>
            </a:extLst>
          </p:cNvPr>
          <p:cNvSpPr>
            <a:spLocks noGrp="1"/>
          </p:cNvSpPr>
          <p:nvPr>
            <p:ph type="sldNum" sz="quarter" idx="11"/>
          </p:nvPr>
        </p:nvSpPr>
        <p:spPr/>
        <p:txBody>
          <a:bodyPr/>
          <a:lstStyle/>
          <a:p>
            <a:fld id="{BE18FDDE-94D8-814A-BE53-9326731C5EAB}" type="slidenum">
              <a:rPr kumimoji="1" lang="ja-JP" altLang="en-US" smtClean="0"/>
              <a:pPr/>
              <a:t>11</a:t>
            </a:fld>
            <a:endParaRPr kumimoji="1" lang="ja-JP" altLang="en-US"/>
          </a:p>
        </p:txBody>
      </p:sp>
      <p:pic>
        <p:nvPicPr>
          <p:cNvPr id="9" name="図 8" descr="テーブル&#10;&#10;自動的に生成された説明">
            <a:extLst>
              <a:ext uri="{FF2B5EF4-FFF2-40B4-BE49-F238E27FC236}">
                <a16:creationId xmlns:a16="http://schemas.microsoft.com/office/drawing/2014/main" id="{61A2E81B-6E98-11AE-89E5-4BA8FC122E9D}"/>
              </a:ext>
            </a:extLst>
          </p:cNvPr>
          <p:cNvPicPr>
            <a:picLocks noChangeAspect="1"/>
          </p:cNvPicPr>
          <p:nvPr/>
        </p:nvPicPr>
        <p:blipFill>
          <a:blip r:embed="rId7"/>
          <a:stretch>
            <a:fillRect/>
          </a:stretch>
        </p:blipFill>
        <p:spPr>
          <a:xfrm>
            <a:off x="1360382" y="3429000"/>
            <a:ext cx="6027819" cy="2567974"/>
          </a:xfrm>
          <a:prstGeom prst="rect">
            <a:avLst/>
          </a:prstGeom>
        </p:spPr>
      </p:pic>
    </p:spTree>
    <p:extLst>
      <p:ext uri="{BB962C8B-B14F-4D97-AF65-F5344CB8AC3E}">
        <p14:creationId xmlns:p14="http://schemas.microsoft.com/office/powerpoint/2010/main" val="407841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 33">
            <a:extLst>
              <a:ext uri="{FF2B5EF4-FFF2-40B4-BE49-F238E27FC236}">
                <a16:creationId xmlns:a16="http://schemas.microsoft.com/office/drawing/2014/main" id="{919A3BFD-5C1D-7EBD-4D07-870AC0BDD989}"/>
              </a:ext>
            </a:extLst>
          </p:cNvPr>
          <p:cNvPicPr>
            <a:picLocks noChangeAspect="1"/>
          </p:cNvPicPr>
          <p:nvPr/>
        </p:nvPicPr>
        <p:blipFill>
          <a:blip r:embed="rId2"/>
          <a:stretch>
            <a:fillRect/>
          </a:stretch>
        </p:blipFill>
        <p:spPr>
          <a:xfrm>
            <a:off x="525193" y="1631813"/>
            <a:ext cx="3657510" cy="3625705"/>
          </a:xfrm>
          <a:prstGeom prst="rect">
            <a:avLst/>
          </a:prstGeom>
        </p:spPr>
      </p:pic>
      <p:pic>
        <p:nvPicPr>
          <p:cNvPr id="33" name="図 32">
            <a:extLst>
              <a:ext uri="{FF2B5EF4-FFF2-40B4-BE49-F238E27FC236}">
                <a16:creationId xmlns:a16="http://schemas.microsoft.com/office/drawing/2014/main" id="{2BE69925-E080-23D4-2A0E-AD2C333DECAE}"/>
              </a:ext>
            </a:extLst>
          </p:cNvPr>
          <p:cNvPicPr>
            <a:picLocks noChangeAspect="1"/>
          </p:cNvPicPr>
          <p:nvPr/>
        </p:nvPicPr>
        <p:blipFill>
          <a:blip r:embed="rId3"/>
          <a:stretch>
            <a:fillRect/>
          </a:stretch>
        </p:blipFill>
        <p:spPr>
          <a:xfrm>
            <a:off x="4704175" y="1642117"/>
            <a:ext cx="3647115" cy="3615401"/>
          </a:xfrm>
          <a:prstGeom prst="rect">
            <a:avLst/>
          </a:prstGeom>
        </p:spPr>
      </p:pic>
      <p:sp>
        <p:nvSpPr>
          <p:cNvPr id="2" name="タイトル 1">
            <a:extLst>
              <a:ext uri="{FF2B5EF4-FFF2-40B4-BE49-F238E27FC236}">
                <a16:creationId xmlns:a16="http://schemas.microsoft.com/office/drawing/2014/main" id="{7496BF88-CD1F-DE11-9494-9FD08E4AF3C2}"/>
              </a:ext>
            </a:extLst>
          </p:cNvPr>
          <p:cNvSpPr>
            <a:spLocks noGrp="1"/>
          </p:cNvSpPr>
          <p:nvPr>
            <p:ph type="title"/>
          </p:nvPr>
        </p:nvSpPr>
        <p:spPr/>
        <p:txBody>
          <a:bodyPr/>
          <a:lstStyle/>
          <a:p>
            <a:r>
              <a:rPr kumimoji="1" lang="ja-JP" altLang="en-US"/>
              <a:t>結果</a:t>
            </a:r>
            <a:br>
              <a:rPr kumimoji="1" lang="en-US" altLang="ja-JP"/>
            </a:br>
            <a:endParaRPr kumimoji="1" lang="ja-JP" altLang="en-US"/>
          </a:p>
        </p:txBody>
      </p:sp>
      <p:sp>
        <p:nvSpPr>
          <p:cNvPr id="4" name="スライド番号プレースホルダー 3">
            <a:extLst>
              <a:ext uri="{FF2B5EF4-FFF2-40B4-BE49-F238E27FC236}">
                <a16:creationId xmlns:a16="http://schemas.microsoft.com/office/drawing/2014/main" id="{38D37817-A7E3-F31E-BED2-9566B2E78546}"/>
              </a:ext>
            </a:extLst>
          </p:cNvPr>
          <p:cNvSpPr>
            <a:spLocks noGrp="1"/>
          </p:cNvSpPr>
          <p:nvPr>
            <p:ph type="sldNum" sz="quarter" idx="11"/>
          </p:nvPr>
        </p:nvSpPr>
        <p:spPr/>
        <p:txBody>
          <a:bodyPr/>
          <a:lstStyle/>
          <a:p>
            <a:fld id="{BE18FDDE-94D8-814A-BE53-9326731C5EAB}" type="slidenum">
              <a:rPr kumimoji="1" lang="ja-JP" altLang="en-US" smtClean="0"/>
              <a:pPr/>
              <a:t>12</a:t>
            </a:fld>
            <a:endParaRPr kumimoji="1" lang="ja-JP" altLang="en-US"/>
          </a:p>
        </p:txBody>
      </p:sp>
      <p:sp>
        <p:nvSpPr>
          <p:cNvPr id="6" name="テキスト ボックス 5">
            <a:extLst>
              <a:ext uri="{FF2B5EF4-FFF2-40B4-BE49-F238E27FC236}">
                <a16:creationId xmlns:a16="http://schemas.microsoft.com/office/drawing/2014/main" id="{97F963AC-5DB4-6077-1268-AA28162BEC15}"/>
              </a:ext>
            </a:extLst>
          </p:cNvPr>
          <p:cNvSpPr txBox="1"/>
          <p:nvPr/>
        </p:nvSpPr>
        <p:spPr>
          <a:xfrm>
            <a:off x="3192368" y="5658542"/>
            <a:ext cx="2514787" cy="664036"/>
          </a:xfrm>
          <a:prstGeom prst="rect">
            <a:avLst/>
          </a:prstGeom>
        </p:spPr>
        <p:txBody>
          <a:bodyPr wrap="square" rtlCol="0" anchor="ctr">
            <a:noAutofit/>
          </a:bodyPr>
          <a:lstStyle/>
          <a:p>
            <a:pPr algn="l"/>
            <a:r>
              <a:rPr kumimoji="1" lang="ja-JP" altLang="en-US" b="1">
                <a:solidFill>
                  <a:srgbClr val="0070C0"/>
                </a:solidFill>
              </a:rPr>
              <a:t>青</a:t>
            </a:r>
            <a:r>
              <a:rPr kumimoji="1" lang="ja-JP" altLang="en-US" b="1"/>
              <a:t>：</a:t>
            </a:r>
            <a:r>
              <a:rPr kumimoji="1" lang="en-US" altLang="ja-JP" b="1"/>
              <a:t>Abu</a:t>
            </a:r>
            <a:r>
              <a:rPr kumimoji="1" lang="ja-JP" altLang="en-US" b="1"/>
              <a:t>らの判定手法</a:t>
            </a:r>
            <a:endParaRPr kumimoji="1" lang="en-US" altLang="ja-JP" b="1"/>
          </a:p>
          <a:p>
            <a:pPr algn="l"/>
            <a:r>
              <a:rPr kumimoji="1" lang="ja-JP" altLang="en-US" b="1">
                <a:solidFill>
                  <a:schemeClr val="accent3">
                    <a:lumMod val="75000"/>
                  </a:schemeClr>
                </a:solidFill>
              </a:rPr>
              <a:t>橙</a:t>
            </a:r>
            <a:r>
              <a:rPr kumimoji="1" lang="ja-JP" altLang="en-US" b="1"/>
              <a:t>：提案手法</a:t>
            </a:r>
            <a:endParaRPr kumimoji="1" lang="en-US" altLang="ja-JP" b="1"/>
          </a:p>
        </p:txBody>
      </p:sp>
      <p:sp>
        <p:nvSpPr>
          <p:cNvPr id="18" name="テキスト ボックス 17">
            <a:extLst>
              <a:ext uri="{FF2B5EF4-FFF2-40B4-BE49-F238E27FC236}">
                <a16:creationId xmlns:a16="http://schemas.microsoft.com/office/drawing/2014/main" id="{731DCC35-DFA3-9745-2EB3-B99237005C0B}"/>
              </a:ext>
            </a:extLst>
          </p:cNvPr>
          <p:cNvSpPr txBox="1"/>
          <p:nvPr/>
        </p:nvSpPr>
        <p:spPr>
          <a:xfrm>
            <a:off x="3646811" y="937633"/>
            <a:ext cx="1126094" cy="259663"/>
          </a:xfrm>
          <a:prstGeom prst="rect">
            <a:avLst/>
          </a:prstGeom>
        </p:spPr>
        <p:txBody>
          <a:bodyPr wrap="square" rtlCol="0" anchor="ctr">
            <a:noAutofit/>
          </a:bodyPr>
          <a:lstStyle/>
          <a:p>
            <a:pPr algn="ctr"/>
            <a:endParaRPr kumimoji="1" lang="ja-JP" altLang="en-US"/>
          </a:p>
        </p:txBody>
      </p:sp>
      <p:grpSp>
        <p:nvGrpSpPr>
          <p:cNvPr id="32" name="グループ化 31">
            <a:extLst>
              <a:ext uri="{FF2B5EF4-FFF2-40B4-BE49-F238E27FC236}">
                <a16:creationId xmlns:a16="http://schemas.microsoft.com/office/drawing/2014/main" id="{030B7841-7A84-347A-22FB-8AB681A70DB1}"/>
              </a:ext>
            </a:extLst>
          </p:cNvPr>
          <p:cNvGrpSpPr/>
          <p:nvPr/>
        </p:nvGrpSpPr>
        <p:grpSpPr>
          <a:xfrm>
            <a:off x="252248" y="1280417"/>
            <a:ext cx="8026481" cy="4227837"/>
            <a:chOff x="252248" y="1280417"/>
            <a:chExt cx="8026481" cy="4227837"/>
          </a:xfrm>
        </p:grpSpPr>
        <p:sp>
          <p:nvSpPr>
            <p:cNvPr id="13" name="テキスト ボックス 12">
              <a:extLst>
                <a:ext uri="{FF2B5EF4-FFF2-40B4-BE49-F238E27FC236}">
                  <a16:creationId xmlns:a16="http://schemas.microsoft.com/office/drawing/2014/main" id="{8450342E-D387-058D-E934-6B461241F4C8}"/>
                </a:ext>
              </a:extLst>
            </p:cNvPr>
            <p:cNvSpPr txBox="1"/>
            <p:nvPr/>
          </p:nvSpPr>
          <p:spPr>
            <a:xfrm>
              <a:off x="1355562" y="1280417"/>
              <a:ext cx="2126116" cy="378146"/>
            </a:xfrm>
            <a:prstGeom prst="rect">
              <a:avLst/>
            </a:prstGeom>
          </p:spPr>
          <p:txBody>
            <a:bodyPr wrap="square" rtlCol="0" anchor="ctr">
              <a:noAutofit/>
            </a:bodyPr>
            <a:lstStyle/>
            <a:p>
              <a:pPr algn="ctr"/>
              <a:r>
                <a:rPr kumimoji="1" lang="en-US" altLang="ja-JP" sz="2000" b="1"/>
                <a:t>UNSW_NB15</a:t>
              </a:r>
              <a:endParaRPr kumimoji="1" lang="ja-JP" altLang="en-US" sz="2000" b="1"/>
            </a:p>
          </p:txBody>
        </p:sp>
        <p:sp>
          <p:nvSpPr>
            <p:cNvPr id="16" name="テキスト ボックス 15">
              <a:extLst>
                <a:ext uri="{FF2B5EF4-FFF2-40B4-BE49-F238E27FC236}">
                  <a16:creationId xmlns:a16="http://schemas.microsoft.com/office/drawing/2014/main" id="{04AF1F79-DD2A-7D6F-04BB-D13AA5BDEFA5}"/>
                </a:ext>
              </a:extLst>
            </p:cNvPr>
            <p:cNvSpPr txBox="1"/>
            <p:nvPr/>
          </p:nvSpPr>
          <p:spPr>
            <a:xfrm>
              <a:off x="6062913" y="1327532"/>
              <a:ext cx="1440440" cy="341746"/>
            </a:xfrm>
            <a:prstGeom prst="rect">
              <a:avLst/>
            </a:prstGeom>
          </p:spPr>
          <p:txBody>
            <a:bodyPr wrap="square" rtlCol="0" anchor="ctr">
              <a:noAutofit/>
            </a:bodyPr>
            <a:lstStyle/>
            <a:p>
              <a:pPr algn="ctr"/>
              <a:r>
                <a:rPr kumimoji="1" lang="en-US" altLang="ja-JP" b="1"/>
                <a:t>NSL-KDD</a:t>
              </a:r>
              <a:endParaRPr kumimoji="1" lang="ja-JP" altLang="en-US" b="1"/>
            </a:p>
          </p:txBody>
        </p:sp>
        <p:sp>
          <p:nvSpPr>
            <p:cNvPr id="17" name="テキスト ボックス 16">
              <a:extLst>
                <a:ext uri="{FF2B5EF4-FFF2-40B4-BE49-F238E27FC236}">
                  <a16:creationId xmlns:a16="http://schemas.microsoft.com/office/drawing/2014/main" id="{A7232101-9745-6F8D-60DE-68076B523F08}"/>
                </a:ext>
              </a:extLst>
            </p:cNvPr>
            <p:cNvSpPr txBox="1"/>
            <p:nvPr/>
          </p:nvSpPr>
          <p:spPr>
            <a:xfrm>
              <a:off x="1050324" y="5103090"/>
              <a:ext cx="1180646" cy="341746"/>
            </a:xfrm>
            <a:prstGeom prst="rect">
              <a:avLst/>
            </a:prstGeom>
          </p:spPr>
          <p:txBody>
            <a:bodyPr wrap="square" rtlCol="0" anchor="ctr">
              <a:noAutofit/>
            </a:bodyPr>
            <a:lstStyle/>
            <a:p>
              <a:pPr algn="ctr"/>
              <a:r>
                <a:rPr kumimoji="1" lang="en-US" altLang="ja-JP" b="1"/>
                <a:t>Accuray</a:t>
              </a:r>
              <a:endParaRPr kumimoji="1" lang="ja-JP" altLang="en-US" b="1"/>
            </a:p>
          </p:txBody>
        </p:sp>
        <p:sp>
          <p:nvSpPr>
            <p:cNvPr id="19" name="テキスト ボックス 18">
              <a:extLst>
                <a:ext uri="{FF2B5EF4-FFF2-40B4-BE49-F238E27FC236}">
                  <a16:creationId xmlns:a16="http://schemas.microsoft.com/office/drawing/2014/main" id="{0E31BEA8-B87A-AE64-CED2-8E5390679E56}"/>
                </a:ext>
              </a:extLst>
            </p:cNvPr>
            <p:cNvSpPr txBox="1"/>
            <p:nvPr/>
          </p:nvSpPr>
          <p:spPr>
            <a:xfrm>
              <a:off x="5289760" y="5166508"/>
              <a:ext cx="1180646" cy="341746"/>
            </a:xfrm>
            <a:prstGeom prst="rect">
              <a:avLst/>
            </a:prstGeom>
          </p:spPr>
          <p:txBody>
            <a:bodyPr wrap="square" rtlCol="0" anchor="ctr">
              <a:noAutofit/>
            </a:bodyPr>
            <a:lstStyle/>
            <a:p>
              <a:pPr algn="ctr"/>
              <a:r>
                <a:rPr kumimoji="1" lang="en-US" altLang="ja-JP" b="1"/>
                <a:t>Accuray</a:t>
              </a:r>
              <a:endParaRPr kumimoji="1" lang="ja-JP" altLang="en-US" b="1"/>
            </a:p>
          </p:txBody>
        </p:sp>
        <p:sp>
          <p:nvSpPr>
            <p:cNvPr id="20" name="テキスト ボックス 19">
              <a:extLst>
                <a:ext uri="{FF2B5EF4-FFF2-40B4-BE49-F238E27FC236}">
                  <a16:creationId xmlns:a16="http://schemas.microsoft.com/office/drawing/2014/main" id="{A7C0B4D1-D951-7FED-315E-1A11CC43E719}"/>
                </a:ext>
              </a:extLst>
            </p:cNvPr>
            <p:cNvSpPr txBox="1"/>
            <p:nvPr/>
          </p:nvSpPr>
          <p:spPr>
            <a:xfrm>
              <a:off x="6913030" y="5162064"/>
              <a:ext cx="1180646" cy="341746"/>
            </a:xfrm>
            <a:prstGeom prst="rect">
              <a:avLst/>
            </a:prstGeom>
          </p:spPr>
          <p:txBody>
            <a:bodyPr wrap="square" rtlCol="0" anchor="ctr">
              <a:noAutofit/>
            </a:bodyPr>
            <a:lstStyle/>
            <a:p>
              <a:pPr algn="ctr"/>
              <a:r>
                <a:rPr kumimoji="1" lang="en-US" altLang="ja-JP" b="1"/>
                <a:t>f</a:t>
              </a:r>
              <a:r>
                <a:rPr kumimoji="1" lang="ja-JP" altLang="en-US" b="1"/>
                <a:t>値</a:t>
              </a:r>
            </a:p>
          </p:txBody>
        </p:sp>
        <p:sp>
          <p:nvSpPr>
            <p:cNvPr id="21" name="テキスト ボックス 20">
              <a:extLst>
                <a:ext uri="{FF2B5EF4-FFF2-40B4-BE49-F238E27FC236}">
                  <a16:creationId xmlns:a16="http://schemas.microsoft.com/office/drawing/2014/main" id="{3DD0045E-BDE9-FBCA-AAEF-0478196D1780}"/>
                </a:ext>
              </a:extLst>
            </p:cNvPr>
            <p:cNvSpPr txBox="1"/>
            <p:nvPr/>
          </p:nvSpPr>
          <p:spPr>
            <a:xfrm>
              <a:off x="2673594" y="5120141"/>
              <a:ext cx="1180646" cy="341746"/>
            </a:xfrm>
            <a:prstGeom prst="rect">
              <a:avLst/>
            </a:prstGeom>
          </p:spPr>
          <p:txBody>
            <a:bodyPr wrap="square" rtlCol="0" anchor="ctr">
              <a:noAutofit/>
            </a:bodyPr>
            <a:lstStyle/>
            <a:p>
              <a:pPr algn="ctr"/>
              <a:r>
                <a:rPr kumimoji="1" lang="en-US" altLang="ja-JP" b="1"/>
                <a:t>f</a:t>
              </a:r>
              <a:r>
                <a:rPr kumimoji="1" lang="ja-JP" altLang="en-US" b="1"/>
                <a:t>値</a:t>
              </a:r>
            </a:p>
          </p:txBody>
        </p:sp>
        <p:sp>
          <p:nvSpPr>
            <p:cNvPr id="5" name="テキスト ボックス 4">
              <a:extLst>
                <a:ext uri="{FF2B5EF4-FFF2-40B4-BE49-F238E27FC236}">
                  <a16:creationId xmlns:a16="http://schemas.microsoft.com/office/drawing/2014/main" id="{289A9B9B-F53A-C5A8-A998-7F958C3DA123}"/>
                </a:ext>
              </a:extLst>
            </p:cNvPr>
            <p:cNvSpPr txBox="1"/>
            <p:nvPr/>
          </p:nvSpPr>
          <p:spPr>
            <a:xfrm>
              <a:off x="252248" y="1641513"/>
              <a:ext cx="472966" cy="239839"/>
            </a:xfrm>
            <a:prstGeom prst="rect">
              <a:avLst/>
            </a:prstGeom>
          </p:spPr>
          <p:txBody>
            <a:bodyPr wrap="square" rtlCol="0" anchor="ctr">
              <a:noAutofit/>
            </a:bodyPr>
            <a:lstStyle/>
            <a:p>
              <a:pPr algn="l"/>
              <a:endParaRPr kumimoji="1" lang="ja-JP" altLang="en-US"/>
            </a:p>
          </p:txBody>
        </p:sp>
        <p:sp>
          <p:nvSpPr>
            <p:cNvPr id="7" name="テキスト ボックス 6">
              <a:extLst>
                <a:ext uri="{FF2B5EF4-FFF2-40B4-BE49-F238E27FC236}">
                  <a16:creationId xmlns:a16="http://schemas.microsoft.com/office/drawing/2014/main" id="{48CB8AE8-7D77-A4E8-75CA-976FD65BEA3B}"/>
                </a:ext>
              </a:extLst>
            </p:cNvPr>
            <p:cNvSpPr txBox="1"/>
            <p:nvPr/>
          </p:nvSpPr>
          <p:spPr>
            <a:xfrm>
              <a:off x="378057" y="1566774"/>
              <a:ext cx="566997" cy="382947"/>
            </a:xfrm>
            <a:prstGeom prst="rect">
              <a:avLst/>
            </a:prstGeom>
          </p:spPr>
          <p:txBody>
            <a:bodyPr wrap="square" rtlCol="0" anchor="ctr">
              <a:noAutofit/>
            </a:bodyPr>
            <a:lstStyle/>
            <a:p>
              <a:pPr algn="l"/>
              <a:r>
                <a:rPr kumimoji="1" lang="en-US" altLang="ja-JP" b="1"/>
                <a:t>1.0</a:t>
              </a:r>
              <a:endParaRPr kumimoji="1" lang="ja-JP" altLang="en-US" b="1"/>
            </a:p>
          </p:txBody>
        </p:sp>
        <p:sp>
          <p:nvSpPr>
            <p:cNvPr id="8" name="テキスト ボックス 7">
              <a:extLst>
                <a:ext uri="{FF2B5EF4-FFF2-40B4-BE49-F238E27FC236}">
                  <a16:creationId xmlns:a16="http://schemas.microsoft.com/office/drawing/2014/main" id="{35FD8908-F315-D194-F75B-C636E7741CEC}"/>
                </a:ext>
              </a:extLst>
            </p:cNvPr>
            <p:cNvSpPr txBox="1"/>
            <p:nvPr/>
          </p:nvSpPr>
          <p:spPr>
            <a:xfrm>
              <a:off x="385590" y="2204488"/>
              <a:ext cx="566997" cy="382947"/>
            </a:xfrm>
            <a:prstGeom prst="rect">
              <a:avLst/>
            </a:prstGeom>
          </p:spPr>
          <p:txBody>
            <a:bodyPr wrap="square" rtlCol="0" anchor="ctr">
              <a:noAutofit/>
            </a:bodyPr>
            <a:lstStyle/>
            <a:p>
              <a:pPr algn="l"/>
              <a:r>
                <a:rPr kumimoji="1" lang="en-US" altLang="ja-JP" b="1"/>
                <a:t>0.8</a:t>
              </a:r>
              <a:endParaRPr kumimoji="1" lang="ja-JP" altLang="en-US" b="1"/>
            </a:p>
          </p:txBody>
        </p:sp>
        <p:sp>
          <p:nvSpPr>
            <p:cNvPr id="9" name="テキスト ボックス 8">
              <a:extLst>
                <a:ext uri="{FF2B5EF4-FFF2-40B4-BE49-F238E27FC236}">
                  <a16:creationId xmlns:a16="http://schemas.microsoft.com/office/drawing/2014/main" id="{9C635B9F-2BD1-39BA-B1DB-AEF7EC258D81}"/>
                </a:ext>
              </a:extLst>
            </p:cNvPr>
            <p:cNvSpPr txBox="1"/>
            <p:nvPr/>
          </p:nvSpPr>
          <p:spPr>
            <a:xfrm>
              <a:off x="4580676" y="1566774"/>
              <a:ext cx="566997" cy="382947"/>
            </a:xfrm>
            <a:prstGeom prst="rect">
              <a:avLst/>
            </a:prstGeom>
          </p:spPr>
          <p:txBody>
            <a:bodyPr wrap="square" rtlCol="0" anchor="ctr">
              <a:noAutofit/>
            </a:bodyPr>
            <a:lstStyle/>
            <a:p>
              <a:pPr algn="l"/>
              <a:r>
                <a:rPr kumimoji="1" lang="en-US" altLang="ja-JP" b="1"/>
                <a:t>1.0</a:t>
              </a:r>
              <a:endParaRPr kumimoji="1" lang="ja-JP" altLang="en-US" b="1"/>
            </a:p>
          </p:txBody>
        </p:sp>
        <p:sp>
          <p:nvSpPr>
            <p:cNvPr id="10" name="テキスト ボックス 9">
              <a:extLst>
                <a:ext uri="{FF2B5EF4-FFF2-40B4-BE49-F238E27FC236}">
                  <a16:creationId xmlns:a16="http://schemas.microsoft.com/office/drawing/2014/main" id="{3C8622D1-F9EE-4A9F-DA03-FB42CB9B9B1B}"/>
                </a:ext>
              </a:extLst>
            </p:cNvPr>
            <p:cNvSpPr txBox="1"/>
            <p:nvPr/>
          </p:nvSpPr>
          <p:spPr>
            <a:xfrm>
              <a:off x="4580676" y="2208593"/>
              <a:ext cx="566997" cy="382947"/>
            </a:xfrm>
            <a:prstGeom prst="rect">
              <a:avLst/>
            </a:prstGeom>
          </p:spPr>
          <p:txBody>
            <a:bodyPr wrap="square" rtlCol="0" anchor="ctr">
              <a:noAutofit/>
            </a:bodyPr>
            <a:lstStyle/>
            <a:p>
              <a:pPr algn="l"/>
              <a:r>
                <a:rPr kumimoji="1" lang="en-US" altLang="ja-JP" b="1"/>
                <a:t>0.8</a:t>
              </a:r>
            </a:p>
          </p:txBody>
        </p:sp>
        <p:sp>
          <p:nvSpPr>
            <p:cNvPr id="11" name="テキスト ボックス 10">
              <a:extLst>
                <a:ext uri="{FF2B5EF4-FFF2-40B4-BE49-F238E27FC236}">
                  <a16:creationId xmlns:a16="http://schemas.microsoft.com/office/drawing/2014/main" id="{6E5A1FE8-91A5-4611-5480-E1D074B66772}"/>
                </a:ext>
              </a:extLst>
            </p:cNvPr>
            <p:cNvSpPr txBox="1"/>
            <p:nvPr/>
          </p:nvSpPr>
          <p:spPr>
            <a:xfrm>
              <a:off x="5147673" y="2231838"/>
              <a:ext cx="797170" cy="328246"/>
            </a:xfrm>
            <a:prstGeom prst="rect">
              <a:avLst/>
            </a:prstGeom>
          </p:spPr>
          <p:txBody>
            <a:bodyPr wrap="square" rtlCol="0" anchor="ctr">
              <a:noAutofit/>
            </a:bodyPr>
            <a:lstStyle/>
            <a:p>
              <a:pPr algn="ctr"/>
              <a:r>
                <a:rPr kumimoji="1" lang="en-US" altLang="ja-JP" sz="1400" b="1">
                  <a:solidFill>
                    <a:schemeClr val="bg1"/>
                  </a:solidFill>
                </a:rPr>
                <a:t>0.857</a:t>
              </a:r>
              <a:endParaRPr kumimoji="1" lang="ja-JP" altLang="en-US" sz="1400" b="1">
                <a:solidFill>
                  <a:schemeClr val="bg1"/>
                </a:solidFill>
              </a:endParaRPr>
            </a:p>
          </p:txBody>
        </p:sp>
        <p:sp>
          <p:nvSpPr>
            <p:cNvPr id="22" name="テキスト ボックス 21">
              <a:extLst>
                <a:ext uri="{FF2B5EF4-FFF2-40B4-BE49-F238E27FC236}">
                  <a16:creationId xmlns:a16="http://schemas.microsoft.com/office/drawing/2014/main" id="{63C8C095-391D-6658-69A7-BFD796EB8383}"/>
                </a:ext>
              </a:extLst>
            </p:cNvPr>
            <p:cNvSpPr txBox="1"/>
            <p:nvPr/>
          </p:nvSpPr>
          <p:spPr>
            <a:xfrm>
              <a:off x="5717054" y="1917736"/>
              <a:ext cx="915240" cy="231525"/>
            </a:xfrm>
            <a:prstGeom prst="rect">
              <a:avLst/>
            </a:prstGeom>
          </p:spPr>
          <p:txBody>
            <a:bodyPr wrap="square" rtlCol="0" anchor="ctr">
              <a:noAutofit/>
            </a:bodyPr>
            <a:lstStyle/>
            <a:p>
              <a:pPr algn="ctr"/>
              <a:r>
                <a:rPr kumimoji="1" lang="en-US" altLang="ja-JP" sz="1400" b="1">
                  <a:solidFill>
                    <a:schemeClr val="bg1"/>
                  </a:solidFill>
                </a:rPr>
                <a:t>0.949</a:t>
              </a:r>
              <a:endParaRPr kumimoji="1" lang="ja-JP" altLang="en-US" sz="1400" b="1">
                <a:solidFill>
                  <a:schemeClr val="bg1"/>
                </a:solidFill>
              </a:endParaRPr>
            </a:p>
          </p:txBody>
        </p:sp>
        <p:sp>
          <p:nvSpPr>
            <p:cNvPr id="23" name="テキスト ボックス 22">
              <a:extLst>
                <a:ext uri="{FF2B5EF4-FFF2-40B4-BE49-F238E27FC236}">
                  <a16:creationId xmlns:a16="http://schemas.microsoft.com/office/drawing/2014/main" id="{CD8EE21B-EB0B-D9B7-C4BD-7463EB2935E0}"/>
                </a:ext>
              </a:extLst>
            </p:cNvPr>
            <p:cNvSpPr txBox="1"/>
            <p:nvPr/>
          </p:nvSpPr>
          <p:spPr>
            <a:xfrm>
              <a:off x="7363489" y="1949721"/>
              <a:ext cx="915240" cy="231525"/>
            </a:xfrm>
            <a:prstGeom prst="rect">
              <a:avLst/>
            </a:prstGeom>
          </p:spPr>
          <p:txBody>
            <a:bodyPr wrap="square" rtlCol="0" anchor="ctr">
              <a:noAutofit/>
            </a:bodyPr>
            <a:lstStyle/>
            <a:p>
              <a:pPr algn="ctr"/>
              <a:r>
                <a:rPr kumimoji="1" lang="en-US" altLang="ja-JP" sz="1400" b="1">
                  <a:solidFill>
                    <a:schemeClr val="bg1"/>
                  </a:solidFill>
                </a:rPr>
                <a:t>0.949</a:t>
              </a:r>
              <a:endParaRPr kumimoji="1" lang="ja-JP" altLang="en-US" sz="1400" b="1">
                <a:solidFill>
                  <a:schemeClr val="bg1"/>
                </a:solidFill>
              </a:endParaRPr>
            </a:p>
          </p:txBody>
        </p:sp>
        <p:sp>
          <p:nvSpPr>
            <p:cNvPr id="24" name="テキスト ボックス 23">
              <a:extLst>
                <a:ext uri="{FF2B5EF4-FFF2-40B4-BE49-F238E27FC236}">
                  <a16:creationId xmlns:a16="http://schemas.microsoft.com/office/drawing/2014/main" id="{65116960-111D-AAE9-F3A1-C4CB8EF964F6}"/>
                </a:ext>
              </a:extLst>
            </p:cNvPr>
            <p:cNvSpPr txBox="1"/>
            <p:nvPr/>
          </p:nvSpPr>
          <p:spPr>
            <a:xfrm>
              <a:off x="6711345" y="2116075"/>
              <a:ext cx="915240" cy="231525"/>
            </a:xfrm>
            <a:prstGeom prst="rect">
              <a:avLst/>
            </a:prstGeom>
          </p:spPr>
          <p:txBody>
            <a:bodyPr wrap="square" rtlCol="0" anchor="ctr">
              <a:noAutofit/>
            </a:bodyPr>
            <a:lstStyle/>
            <a:p>
              <a:pPr algn="ctr"/>
              <a:r>
                <a:rPr kumimoji="1" lang="en-US" altLang="ja-JP" sz="1400" b="1">
                  <a:solidFill>
                    <a:schemeClr val="bg1"/>
                  </a:solidFill>
                </a:rPr>
                <a:t>0.889</a:t>
              </a:r>
              <a:endParaRPr kumimoji="1" lang="ja-JP" altLang="en-US" sz="1400" b="1">
                <a:solidFill>
                  <a:schemeClr val="bg1"/>
                </a:solidFill>
              </a:endParaRPr>
            </a:p>
          </p:txBody>
        </p:sp>
        <p:sp>
          <p:nvSpPr>
            <p:cNvPr id="25" name="テキスト ボックス 24">
              <a:extLst>
                <a:ext uri="{FF2B5EF4-FFF2-40B4-BE49-F238E27FC236}">
                  <a16:creationId xmlns:a16="http://schemas.microsoft.com/office/drawing/2014/main" id="{4BA3B716-70B8-2281-FDA0-A52A94CCAF72}"/>
                </a:ext>
              </a:extLst>
            </p:cNvPr>
            <p:cNvSpPr txBox="1"/>
            <p:nvPr/>
          </p:nvSpPr>
          <p:spPr>
            <a:xfrm>
              <a:off x="878218" y="2383692"/>
              <a:ext cx="915240" cy="231525"/>
            </a:xfrm>
            <a:prstGeom prst="rect">
              <a:avLst/>
            </a:prstGeom>
          </p:spPr>
          <p:txBody>
            <a:bodyPr wrap="square" rtlCol="0" anchor="ctr">
              <a:noAutofit/>
            </a:bodyPr>
            <a:lstStyle/>
            <a:p>
              <a:pPr algn="ctr"/>
              <a:r>
                <a:rPr kumimoji="1" lang="en-US" altLang="ja-JP" sz="1400" b="1">
                  <a:solidFill>
                    <a:schemeClr val="bg1"/>
                  </a:solidFill>
                </a:rPr>
                <a:t>0.821</a:t>
              </a:r>
              <a:endParaRPr kumimoji="1" lang="ja-JP" altLang="en-US" sz="1400" b="1">
                <a:solidFill>
                  <a:schemeClr val="bg1"/>
                </a:solidFill>
              </a:endParaRPr>
            </a:p>
          </p:txBody>
        </p:sp>
        <p:sp>
          <p:nvSpPr>
            <p:cNvPr id="26" name="テキスト ボックス 25">
              <a:extLst>
                <a:ext uri="{FF2B5EF4-FFF2-40B4-BE49-F238E27FC236}">
                  <a16:creationId xmlns:a16="http://schemas.microsoft.com/office/drawing/2014/main" id="{C521A8F8-4CBB-CC41-9366-79FA9DFC3422}"/>
                </a:ext>
              </a:extLst>
            </p:cNvPr>
            <p:cNvSpPr txBox="1"/>
            <p:nvPr/>
          </p:nvSpPr>
          <p:spPr>
            <a:xfrm>
              <a:off x="1532337" y="2075977"/>
              <a:ext cx="915240" cy="231525"/>
            </a:xfrm>
            <a:prstGeom prst="rect">
              <a:avLst/>
            </a:prstGeom>
          </p:spPr>
          <p:txBody>
            <a:bodyPr wrap="square" rtlCol="0" anchor="ctr">
              <a:noAutofit/>
            </a:bodyPr>
            <a:lstStyle/>
            <a:p>
              <a:pPr algn="ctr"/>
              <a:r>
                <a:rPr kumimoji="1" lang="en-US" altLang="ja-JP" sz="1400" b="1">
                  <a:solidFill>
                    <a:schemeClr val="bg1"/>
                  </a:solidFill>
                </a:rPr>
                <a:t>0.907</a:t>
              </a:r>
              <a:endParaRPr kumimoji="1" lang="ja-JP" altLang="en-US" sz="1400" b="1">
                <a:solidFill>
                  <a:schemeClr val="bg1"/>
                </a:solidFill>
              </a:endParaRPr>
            </a:p>
          </p:txBody>
        </p:sp>
        <p:sp>
          <p:nvSpPr>
            <p:cNvPr id="27" name="テキスト ボックス 26">
              <a:extLst>
                <a:ext uri="{FF2B5EF4-FFF2-40B4-BE49-F238E27FC236}">
                  <a16:creationId xmlns:a16="http://schemas.microsoft.com/office/drawing/2014/main" id="{707052BC-193B-6A5E-BFCB-E95418BA0CD1}"/>
                </a:ext>
              </a:extLst>
            </p:cNvPr>
            <p:cNvSpPr txBox="1"/>
            <p:nvPr/>
          </p:nvSpPr>
          <p:spPr>
            <a:xfrm>
              <a:off x="2511685" y="2231837"/>
              <a:ext cx="915240" cy="231525"/>
            </a:xfrm>
            <a:prstGeom prst="rect">
              <a:avLst/>
            </a:prstGeom>
          </p:spPr>
          <p:txBody>
            <a:bodyPr wrap="square" rtlCol="0" anchor="ctr">
              <a:noAutofit/>
            </a:bodyPr>
            <a:lstStyle/>
            <a:p>
              <a:pPr algn="ctr"/>
              <a:r>
                <a:rPr kumimoji="1" lang="en-US" altLang="ja-JP" sz="1400" b="1">
                  <a:solidFill>
                    <a:schemeClr val="bg1"/>
                  </a:solidFill>
                </a:rPr>
                <a:t>0.854</a:t>
              </a:r>
              <a:endParaRPr kumimoji="1" lang="ja-JP" altLang="en-US" sz="1400" b="1">
                <a:solidFill>
                  <a:schemeClr val="bg1"/>
                </a:solidFill>
              </a:endParaRPr>
            </a:p>
          </p:txBody>
        </p:sp>
        <p:sp>
          <p:nvSpPr>
            <p:cNvPr id="28" name="テキスト ボックス 27">
              <a:extLst>
                <a:ext uri="{FF2B5EF4-FFF2-40B4-BE49-F238E27FC236}">
                  <a16:creationId xmlns:a16="http://schemas.microsoft.com/office/drawing/2014/main" id="{76FB85C7-36A9-C3C8-8EAF-BF4E859CE1E7}"/>
                </a:ext>
              </a:extLst>
            </p:cNvPr>
            <p:cNvSpPr txBox="1"/>
            <p:nvPr/>
          </p:nvSpPr>
          <p:spPr>
            <a:xfrm>
              <a:off x="3168291" y="2088725"/>
              <a:ext cx="915240" cy="231525"/>
            </a:xfrm>
            <a:prstGeom prst="rect">
              <a:avLst/>
            </a:prstGeom>
          </p:spPr>
          <p:txBody>
            <a:bodyPr wrap="square" rtlCol="0" anchor="ctr">
              <a:noAutofit/>
            </a:bodyPr>
            <a:lstStyle/>
            <a:p>
              <a:pPr algn="ctr"/>
              <a:r>
                <a:rPr kumimoji="1" lang="en-US" altLang="ja-JP" sz="1400" b="1">
                  <a:solidFill>
                    <a:schemeClr val="bg1"/>
                  </a:solidFill>
                </a:rPr>
                <a:t>0.904</a:t>
              </a:r>
              <a:endParaRPr kumimoji="1" lang="ja-JP" altLang="en-US" sz="1400" b="1">
                <a:solidFill>
                  <a:schemeClr val="bg1"/>
                </a:solidFill>
              </a:endParaRPr>
            </a:p>
          </p:txBody>
        </p:sp>
        <p:sp>
          <p:nvSpPr>
            <p:cNvPr id="30" name="テキスト ボックス 29">
              <a:extLst>
                <a:ext uri="{FF2B5EF4-FFF2-40B4-BE49-F238E27FC236}">
                  <a16:creationId xmlns:a16="http://schemas.microsoft.com/office/drawing/2014/main" id="{10106A20-6609-25AF-0FF9-1A211D22FD65}"/>
                </a:ext>
              </a:extLst>
            </p:cNvPr>
            <p:cNvSpPr txBox="1"/>
            <p:nvPr/>
          </p:nvSpPr>
          <p:spPr>
            <a:xfrm>
              <a:off x="365443" y="4816490"/>
              <a:ext cx="566997" cy="382947"/>
            </a:xfrm>
            <a:prstGeom prst="rect">
              <a:avLst/>
            </a:prstGeom>
          </p:spPr>
          <p:txBody>
            <a:bodyPr wrap="square" rtlCol="0" anchor="ctr">
              <a:noAutofit/>
            </a:bodyPr>
            <a:lstStyle/>
            <a:p>
              <a:pPr algn="l"/>
              <a:r>
                <a:rPr kumimoji="1" lang="en-US" altLang="ja-JP" b="1"/>
                <a:t>0.0</a:t>
              </a:r>
              <a:endParaRPr kumimoji="1" lang="ja-JP" altLang="en-US" b="1"/>
            </a:p>
          </p:txBody>
        </p:sp>
        <p:sp>
          <p:nvSpPr>
            <p:cNvPr id="31" name="テキスト ボックス 30">
              <a:extLst>
                <a:ext uri="{FF2B5EF4-FFF2-40B4-BE49-F238E27FC236}">
                  <a16:creationId xmlns:a16="http://schemas.microsoft.com/office/drawing/2014/main" id="{72A998C3-61E3-509F-352A-0690BBBC0A49}"/>
                </a:ext>
              </a:extLst>
            </p:cNvPr>
            <p:cNvSpPr txBox="1"/>
            <p:nvPr/>
          </p:nvSpPr>
          <p:spPr>
            <a:xfrm>
              <a:off x="4598342" y="4827788"/>
              <a:ext cx="566997" cy="382947"/>
            </a:xfrm>
            <a:prstGeom prst="rect">
              <a:avLst/>
            </a:prstGeom>
          </p:spPr>
          <p:txBody>
            <a:bodyPr wrap="square" rtlCol="0" anchor="ctr">
              <a:noAutofit/>
            </a:bodyPr>
            <a:lstStyle/>
            <a:p>
              <a:pPr algn="l"/>
              <a:r>
                <a:rPr kumimoji="1" lang="en-US" altLang="ja-JP" b="1"/>
                <a:t>0.0</a:t>
              </a:r>
              <a:endParaRPr kumimoji="1" lang="ja-JP" altLang="en-US" b="1"/>
            </a:p>
          </p:txBody>
        </p:sp>
      </p:grpSp>
    </p:spTree>
    <p:extLst>
      <p:ext uri="{BB962C8B-B14F-4D97-AF65-F5344CB8AC3E}">
        <p14:creationId xmlns:p14="http://schemas.microsoft.com/office/powerpoint/2010/main" val="58665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E83CE1-72DC-45E9-ECD1-BCD9D4E80246}"/>
              </a:ext>
            </a:extLst>
          </p:cNvPr>
          <p:cNvSpPr>
            <a:spLocks noGrp="1"/>
          </p:cNvSpPr>
          <p:nvPr>
            <p:ph type="title"/>
          </p:nvPr>
        </p:nvSpPr>
        <p:spPr/>
        <p:txBody>
          <a:bodyPr/>
          <a:lstStyle/>
          <a:p>
            <a:r>
              <a:rPr kumimoji="1" lang="ja-JP" altLang="en-US"/>
              <a:t>考察</a:t>
            </a:r>
          </a:p>
        </p:txBody>
      </p:sp>
      <p:sp>
        <p:nvSpPr>
          <p:cNvPr id="4" name="スライド番号プレースホルダー 3">
            <a:extLst>
              <a:ext uri="{FF2B5EF4-FFF2-40B4-BE49-F238E27FC236}">
                <a16:creationId xmlns:a16="http://schemas.microsoft.com/office/drawing/2014/main" id="{751AD772-028C-41F6-68A2-5ECB8A4A51DA}"/>
              </a:ext>
            </a:extLst>
          </p:cNvPr>
          <p:cNvSpPr>
            <a:spLocks noGrp="1"/>
          </p:cNvSpPr>
          <p:nvPr>
            <p:ph type="sldNum" sz="quarter" idx="11"/>
          </p:nvPr>
        </p:nvSpPr>
        <p:spPr/>
        <p:txBody>
          <a:bodyPr/>
          <a:lstStyle/>
          <a:p>
            <a:fld id="{BE18FDDE-94D8-814A-BE53-9326731C5EAB}" type="slidenum">
              <a:rPr kumimoji="1" lang="ja-JP" altLang="en-US" smtClean="0"/>
              <a:pPr/>
              <a:t>13</a:t>
            </a:fld>
            <a:endParaRPr kumimoji="1" lang="ja-JP" altLang="en-US"/>
          </a:p>
        </p:txBody>
      </p:sp>
      <p:sp>
        <p:nvSpPr>
          <p:cNvPr id="6" name="コンテンツ プレースホルダー 5">
            <a:extLst>
              <a:ext uri="{FF2B5EF4-FFF2-40B4-BE49-F238E27FC236}">
                <a16:creationId xmlns:a16="http://schemas.microsoft.com/office/drawing/2014/main" id="{2A251B58-42E6-10BE-5306-8737C95DC9AE}"/>
              </a:ext>
            </a:extLst>
          </p:cNvPr>
          <p:cNvSpPr>
            <a:spLocks noGrp="1"/>
          </p:cNvSpPr>
          <p:nvPr>
            <p:ph sz="quarter" idx="10"/>
          </p:nvPr>
        </p:nvSpPr>
        <p:spPr>
          <a:xfrm>
            <a:off x="428838" y="2339202"/>
            <a:ext cx="8452021" cy="3160645"/>
          </a:xfrm>
        </p:spPr>
        <p:txBody>
          <a:bodyPr/>
          <a:lstStyle/>
          <a:p>
            <a:r>
              <a:rPr lang="ja-JP" altLang="en-US" sz="2800"/>
              <a:t>・</a:t>
            </a:r>
            <a:r>
              <a:rPr lang="en-US" altLang="ja-JP" sz="2800"/>
              <a:t>Abu</a:t>
            </a:r>
            <a:r>
              <a:rPr lang="ja-JP" altLang="en-US" sz="2800"/>
              <a:t>らの手法の２つの問題点を解決</a:t>
            </a:r>
            <a:endParaRPr lang="en-US" altLang="ja-JP" sz="2800"/>
          </a:p>
          <a:p>
            <a:endParaRPr lang="en-US" altLang="ja-JP" sz="2800"/>
          </a:p>
          <a:p>
            <a:endParaRPr lang="en-US" altLang="ja-JP" sz="2800"/>
          </a:p>
          <a:p>
            <a:r>
              <a:rPr lang="ja-JP" altLang="en-US" sz="2800"/>
              <a:t>・本手法は異常スコアの境界線が直線の場合に有効</a:t>
            </a:r>
            <a:endParaRPr lang="en-US" altLang="ja-JP" sz="2800"/>
          </a:p>
          <a:p>
            <a:endParaRPr lang="en-US" altLang="ja-JP" sz="2800"/>
          </a:p>
          <a:p>
            <a:endParaRPr lang="en-US" altLang="ja-JP" sz="2800"/>
          </a:p>
          <a:p>
            <a:r>
              <a:rPr lang="ja-JP" altLang="en-US" sz="2800"/>
              <a:t>・計算コストとのトレードオフ</a:t>
            </a:r>
            <a:endParaRPr lang="en-US" altLang="ja-JP" sz="2800"/>
          </a:p>
          <a:p>
            <a:endParaRPr lang="en-US" altLang="ja-JP" sz="2800"/>
          </a:p>
          <a:p>
            <a:endParaRPr lang="en-US" altLang="ja-JP" sz="2800"/>
          </a:p>
          <a:p>
            <a:r>
              <a:rPr lang="ja-JP" altLang="en-US" sz="2800"/>
              <a:t>・異常スコアの分離と精度の関係</a:t>
            </a:r>
            <a:endParaRPr lang="en-US" altLang="ja-JP" sz="2800"/>
          </a:p>
          <a:p>
            <a:endParaRPr lang="en-US" altLang="ja-JP" sz="2800"/>
          </a:p>
          <a:p>
            <a:endParaRPr lang="en-US" altLang="ja-JP" sz="2800"/>
          </a:p>
        </p:txBody>
      </p:sp>
    </p:spTree>
    <p:extLst>
      <p:ext uri="{BB962C8B-B14F-4D97-AF65-F5344CB8AC3E}">
        <p14:creationId xmlns:p14="http://schemas.microsoft.com/office/powerpoint/2010/main" val="93283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612DD-5C16-977E-83F7-37B603664CA8}"/>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290C336-3E14-6AE1-17DA-C7181EB243CD}"/>
              </a:ext>
            </a:extLst>
          </p:cNvPr>
          <p:cNvSpPr>
            <a:spLocks noGrp="1"/>
          </p:cNvSpPr>
          <p:nvPr>
            <p:ph type="sldNum" sz="quarter" idx="11"/>
          </p:nvPr>
        </p:nvSpPr>
        <p:spPr/>
        <p:txBody>
          <a:bodyPr/>
          <a:lstStyle/>
          <a:p>
            <a:fld id="{BE18FDDE-94D8-814A-BE53-9326731C5EAB}" type="slidenum">
              <a:rPr kumimoji="1" lang="ja-JP" altLang="en-US" smtClean="0"/>
              <a:pPr/>
              <a:t>14</a:t>
            </a:fld>
            <a:endParaRPr kumimoji="1" lang="ja-JP" altLang="en-US"/>
          </a:p>
        </p:txBody>
      </p:sp>
      <p:pic>
        <p:nvPicPr>
          <p:cNvPr id="14" name="図 13" descr="グラフ, 散布図&#10;&#10;自動的に生成された説明">
            <a:extLst>
              <a:ext uri="{FF2B5EF4-FFF2-40B4-BE49-F238E27FC236}">
                <a16:creationId xmlns:a16="http://schemas.microsoft.com/office/drawing/2014/main" id="{31EA82ED-0CD6-1DFC-904F-DC1BEE590C7B}"/>
              </a:ext>
            </a:extLst>
          </p:cNvPr>
          <p:cNvPicPr>
            <a:picLocks noChangeAspect="1"/>
          </p:cNvPicPr>
          <p:nvPr/>
        </p:nvPicPr>
        <p:blipFill rotWithShape="1">
          <a:blip r:embed="rId3"/>
          <a:srcRect l="3781" t="4769" r="5700" b="2940"/>
          <a:stretch/>
        </p:blipFill>
        <p:spPr>
          <a:xfrm>
            <a:off x="238569" y="2240051"/>
            <a:ext cx="4005667" cy="2377897"/>
          </a:xfrm>
          <a:prstGeom prst="rect">
            <a:avLst/>
          </a:prstGeom>
        </p:spPr>
      </p:pic>
      <p:sp>
        <p:nvSpPr>
          <p:cNvPr id="15" name="テキスト ボックス 14">
            <a:extLst>
              <a:ext uri="{FF2B5EF4-FFF2-40B4-BE49-F238E27FC236}">
                <a16:creationId xmlns:a16="http://schemas.microsoft.com/office/drawing/2014/main" id="{BA6869FB-8F81-A6A3-3001-05641B126F01}"/>
              </a:ext>
            </a:extLst>
          </p:cNvPr>
          <p:cNvSpPr txBox="1"/>
          <p:nvPr/>
        </p:nvSpPr>
        <p:spPr>
          <a:xfrm>
            <a:off x="892884" y="1566416"/>
            <a:ext cx="3065930" cy="673635"/>
          </a:xfrm>
          <a:prstGeom prst="rect">
            <a:avLst/>
          </a:prstGeom>
        </p:spPr>
        <p:txBody>
          <a:bodyPr wrap="square" rtlCol="0" anchor="ctr">
            <a:noAutofit/>
          </a:bodyPr>
          <a:lstStyle/>
          <a:p>
            <a:pPr algn="ctr"/>
            <a:r>
              <a:rPr kumimoji="1" lang="ja-JP" altLang="en-US" sz="2000" b="1"/>
              <a:t>教師データの</a:t>
            </a:r>
            <a:endParaRPr kumimoji="1" lang="en-US" altLang="ja-JP" sz="2000" b="1"/>
          </a:p>
          <a:p>
            <a:pPr algn="ctr"/>
            <a:r>
              <a:rPr kumimoji="1" lang="ja-JP" altLang="en-US" sz="2000" b="1"/>
              <a:t>異常スコアの分布</a:t>
            </a:r>
          </a:p>
        </p:txBody>
      </p:sp>
      <p:sp>
        <p:nvSpPr>
          <p:cNvPr id="16" name="テキスト ボックス 15">
            <a:extLst>
              <a:ext uri="{FF2B5EF4-FFF2-40B4-BE49-F238E27FC236}">
                <a16:creationId xmlns:a16="http://schemas.microsoft.com/office/drawing/2014/main" id="{0514E255-D700-AE7D-72EE-7241088D5A7D}"/>
              </a:ext>
            </a:extLst>
          </p:cNvPr>
          <p:cNvSpPr txBox="1"/>
          <p:nvPr/>
        </p:nvSpPr>
        <p:spPr>
          <a:xfrm>
            <a:off x="5064951" y="1599444"/>
            <a:ext cx="3065930" cy="607577"/>
          </a:xfrm>
          <a:prstGeom prst="rect">
            <a:avLst/>
          </a:prstGeom>
        </p:spPr>
        <p:txBody>
          <a:bodyPr wrap="square" rtlCol="0" anchor="ctr">
            <a:noAutofit/>
          </a:bodyPr>
          <a:lstStyle/>
          <a:p>
            <a:pPr algn="ctr"/>
            <a:r>
              <a:rPr kumimoji="1" lang="ja-JP" altLang="en-US" sz="2000" b="1"/>
              <a:t>提案手法による判定</a:t>
            </a:r>
          </a:p>
        </p:txBody>
      </p:sp>
      <p:sp>
        <p:nvSpPr>
          <p:cNvPr id="19" name="タイトル 18">
            <a:extLst>
              <a:ext uri="{FF2B5EF4-FFF2-40B4-BE49-F238E27FC236}">
                <a16:creationId xmlns:a16="http://schemas.microsoft.com/office/drawing/2014/main" id="{E4178143-1FA5-51A7-816B-51BDD26E2E4E}"/>
              </a:ext>
            </a:extLst>
          </p:cNvPr>
          <p:cNvSpPr>
            <a:spLocks noGrp="1"/>
          </p:cNvSpPr>
          <p:nvPr>
            <p:ph type="title"/>
          </p:nvPr>
        </p:nvSpPr>
        <p:spPr/>
        <p:txBody>
          <a:bodyPr/>
          <a:lstStyle/>
          <a:p>
            <a:r>
              <a:rPr lang="en-US" altLang="ja-JP"/>
              <a:t>1. </a:t>
            </a:r>
            <a:r>
              <a:rPr lang="ja-JP" altLang="en-US"/>
              <a:t>判定の仕組みに関する問題</a:t>
            </a:r>
          </a:p>
        </p:txBody>
      </p:sp>
      <p:sp>
        <p:nvSpPr>
          <p:cNvPr id="20" name="テキスト ボックス 19">
            <a:extLst>
              <a:ext uri="{FF2B5EF4-FFF2-40B4-BE49-F238E27FC236}">
                <a16:creationId xmlns:a16="http://schemas.microsoft.com/office/drawing/2014/main" id="{105DA6B5-C285-D311-3AF0-0F6632B3A12A}"/>
              </a:ext>
            </a:extLst>
          </p:cNvPr>
          <p:cNvSpPr txBox="1"/>
          <p:nvPr/>
        </p:nvSpPr>
        <p:spPr>
          <a:xfrm>
            <a:off x="1244846" y="5718972"/>
            <a:ext cx="6519134" cy="882127"/>
          </a:xfrm>
          <a:prstGeom prst="rect">
            <a:avLst/>
          </a:prstGeom>
        </p:spPr>
        <p:txBody>
          <a:bodyPr wrap="square" rtlCol="0" anchor="ctr">
            <a:noAutofit/>
          </a:bodyPr>
          <a:lstStyle/>
          <a:p>
            <a:pPr algn="ctr"/>
            <a:r>
              <a:rPr kumimoji="1" lang="ja-JP" altLang="en-US" b="1"/>
              <a:t>縦軸：正常データの異常スコア</a:t>
            </a:r>
            <a:br>
              <a:rPr kumimoji="1" lang="en-US" altLang="ja-JP" b="1"/>
            </a:br>
            <a:r>
              <a:rPr kumimoji="1" lang="ja-JP" altLang="en-US" b="1"/>
              <a:t>横軸：攻撃データの異常スコア</a:t>
            </a:r>
          </a:p>
        </p:txBody>
      </p:sp>
      <p:sp>
        <p:nvSpPr>
          <p:cNvPr id="21" name="テキスト ボックス 20">
            <a:extLst>
              <a:ext uri="{FF2B5EF4-FFF2-40B4-BE49-F238E27FC236}">
                <a16:creationId xmlns:a16="http://schemas.microsoft.com/office/drawing/2014/main" id="{5F2C2C15-830F-5616-AA5E-A95C611FC81E}"/>
              </a:ext>
            </a:extLst>
          </p:cNvPr>
          <p:cNvSpPr txBox="1"/>
          <p:nvPr/>
        </p:nvSpPr>
        <p:spPr>
          <a:xfrm>
            <a:off x="708437" y="4669688"/>
            <a:ext cx="3065930" cy="903185"/>
          </a:xfrm>
          <a:prstGeom prst="rect">
            <a:avLst/>
          </a:prstGeom>
        </p:spPr>
        <p:txBody>
          <a:bodyPr wrap="square" rtlCol="0" anchor="ctr">
            <a:noAutofit/>
          </a:bodyPr>
          <a:lstStyle/>
          <a:p>
            <a:pPr algn="ctr"/>
            <a:r>
              <a:rPr kumimoji="1" lang="ja-JP" altLang="en-US" b="1">
                <a:solidFill>
                  <a:srgbClr val="0070C0"/>
                </a:solidFill>
              </a:rPr>
              <a:t>●</a:t>
            </a:r>
            <a:r>
              <a:rPr kumimoji="1" lang="ja-JP" altLang="en-US" b="1"/>
              <a:t>：正常データ</a:t>
            </a:r>
            <a:endParaRPr kumimoji="1" lang="en-US" altLang="ja-JP" b="1"/>
          </a:p>
          <a:p>
            <a:pPr algn="ctr"/>
            <a:r>
              <a:rPr kumimoji="1" lang="en-US" altLang="ja-JP" b="1">
                <a:solidFill>
                  <a:srgbClr val="C00000"/>
                </a:solidFill>
              </a:rPr>
              <a:t>●</a:t>
            </a:r>
            <a:r>
              <a:rPr kumimoji="1" lang="ja-JP" altLang="en-US" b="1"/>
              <a:t>：攻撃データ</a:t>
            </a:r>
          </a:p>
        </p:txBody>
      </p:sp>
      <p:sp>
        <p:nvSpPr>
          <p:cNvPr id="22" name="テキスト ボックス 21">
            <a:extLst>
              <a:ext uri="{FF2B5EF4-FFF2-40B4-BE49-F238E27FC236}">
                <a16:creationId xmlns:a16="http://schemas.microsoft.com/office/drawing/2014/main" id="{AB391A33-4F4C-BA2D-EE27-88AF94AF9CAA}"/>
              </a:ext>
            </a:extLst>
          </p:cNvPr>
          <p:cNvSpPr txBox="1"/>
          <p:nvPr/>
        </p:nvSpPr>
        <p:spPr>
          <a:xfrm>
            <a:off x="5064951" y="4669688"/>
            <a:ext cx="3065930" cy="903185"/>
          </a:xfrm>
          <a:prstGeom prst="rect">
            <a:avLst/>
          </a:prstGeom>
        </p:spPr>
        <p:txBody>
          <a:bodyPr wrap="square" rtlCol="0" anchor="ctr">
            <a:noAutofit/>
          </a:bodyPr>
          <a:lstStyle/>
          <a:p>
            <a:pPr algn="ctr"/>
            <a:r>
              <a:rPr kumimoji="1" lang="ja-JP" altLang="en-US" b="1">
                <a:solidFill>
                  <a:srgbClr val="0070C0"/>
                </a:solidFill>
              </a:rPr>
              <a:t>●</a:t>
            </a:r>
            <a:r>
              <a:rPr kumimoji="1" lang="ja-JP" altLang="en-US" b="1"/>
              <a:t>：正常と判定</a:t>
            </a:r>
            <a:endParaRPr kumimoji="1" lang="en-US" altLang="ja-JP" b="1"/>
          </a:p>
          <a:p>
            <a:pPr algn="ctr"/>
            <a:r>
              <a:rPr kumimoji="1" lang="ja-JP" altLang="en-US" b="1">
                <a:solidFill>
                  <a:srgbClr val="FF0000"/>
                </a:solidFill>
              </a:rPr>
              <a:t>●</a:t>
            </a:r>
            <a:r>
              <a:rPr kumimoji="1" lang="ja-JP" altLang="en-US" b="1"/>
              <a:t>：攻撃と判定</a:t>
            </a:r>
            <a:endParaRPr kumimoji="1" lang="en-US" altLang="ja-JP" b="1"/>
          </a:p>
        </p:txBody>
      </p:sp>
      <p:pic>
        <p:nvPicPr>
          <p:cNvPr id="6" name="図 5" descr="グラフ, 散布図&#10;&#10;自動的に生成された説明">
            <a:extLst>
              <a:ext uri="{FF2B5EF4-FFF2-40B4-BE49-F238E27FC236}">
                <a16:creationId xmlns:a16="http://schemas.microsoft.com/office/drawing/2014/main" id="{99C1A7FB-2F2C-F0A8-C4EB-9AFB718D8D1C}"/>
              </a:ext>
            </a:extLst>
          </p:cNvPr>
          <p:cNvPicPr>
            <a:picLocks noChangeAspect="1"/>
          </p:cNvPicPr>
          <p:nvPr/>
        </p:nvPicPr>
        <p:blipFill>
          <a:blip r:embed="rId4"/>
          <a:srcRect t="6253"/>
          <a:stretch/>
        </p:blipFill>
        <p:spPr>
          <a:xfrm>
            <a:off x="4504412" y="2259636"/>
            <a:ext cx="4043859" cy="2377897"/>
          </a:xfrm>
          <a:prstGeom prst="rect">
            <a:avLst/>
          </a:prstGeom>
        </p:spPr>
      </p:pic>
      <p:cxnSp>
        <p:nvCxnSpPr>
          <p:cNvPr id="8" name="直線コネクタ 7">
            <a:extLst>
              <a:ext uri="{FF2B5EF4-FFF2-40B4-BE49-F238E27FC236}">
                <a16:creationId xmlns:a16="http://schemas.microsoft.com/office/drawing/2014/main" id="{32F1824D-91A6-1C2A-D1DD-5222091F0E7E}"/>
              </a:ext>
            </a:extLst>
          </p:cNvPr>
          <p:cNvCxnSpPr>
            <a:cxnSpLocks/>
          </p:cNvCxnSpPr>
          <p:nvPr/>
        </p:nvCxnSpPr>
        <p:spPr>
          <a:xfrm flipV="1">
            <a:off x="5198301" y="2680570"/>
            <a:ext cx="2655518" cy="1653205"/>
          </a:xfrm>
          <a:prstGeom prst="line">
            <a:avLst/>
          </a:prstGeom>
          <a:ln w="635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30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A5A8A-F40A-36FF-174D-421F194850F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039224-24CC-8934-A19D-637222EDC469}"/>
              </a:ext>
            </a:extLst>
          </p:cNvPr>
          <p:cNvSpPr>
            <a:spLocks noGrp="1"/>
          </p:cNvSpPr>
          <p:nvPr>
            <p:ph type="title"/>
          </p:nvPr>
        </p:nvSpPr>
        <p:spPr/>
        <p:txBody>
          <a:bodyPr/>
          <a:lstStyle/>
          <a:p>
            <a:r>
              <a:rPr lang="en-US" altLang="ja-JP" sz="2800"/>
              <a:t>2</a:t>
            </a:r>
            <a:r>
              <a:rPr kumimoji="1" lang="en-US" altLang="ja-JP" sz="2800"/>
              <a:t>. </a:t>
            </a:r>
            <a:r>
              <a:rPr kumimoji="1" lang="ja-JP" altLang="en-US" sz="2800"/>
              <a:t>閾値を手動で設定する必要がある問題</a:t>
            </a:r>
          </a:p>
        </p:txBody>
      </p:sp>
      <p:sp>
        <p:nvSpPr>
          <p:cNvPr id="4" name="スライド番号プレースホルダー 3">
            <a:extLst>
              <a:ext uri="{FF2B5EF4-FFF2-40B4-BE49-F238E27FC236}">
                <a16:creationId xmlns:a16="http://schemas.microsoft.com/office/drawing/2014/main" id="{0792C6A1-4B88-2EC5-261B-7D6DBACD6AFD}"/>
              </a:ext>
            </a:extLst>
          </p:cNvPr>
          <p:cNvSpPr>
            <a:spLocks noGrp="1"/>
          </p:cNvSpPr>
          <p:nvPr>
            <p:ph type="sldNum" sz="quarter" idx="11"/>
          </p:nvPr>
        </p:nvSpPr>
        <p:spPr/>
        <p:txBody>
          <a:bodyPr/>
          <a:lstStyle/>
          <a:p>
            <a:fld id="{BE18FDDE-94D8-814A-BE53-9326731C5EAB}" type="slidenum">
              <a:rPr kumimoji="1" lang="ja-JP" altLang="en-US" smtClean="0"/>
              <a:pPr/>
              <a:t>15</a:t>
            </a:fld>
            <a:endParaRPr kumimoji="1" lang="ja-JP" altLang="en-US"/>
          </a:p>
        </p:txBody>
      </p:sp>
      <p:pic>
        <p:nvPicPr>
          <p:cNvPr id="7" name="図 6" descr="グラフ, 散布図&#10;&#10;自動的に生成された説明">
            <a:extLst>
              <a:ext uri="{FF2B5EF4-FFF2-40B4-BE49-F238E27FC236}">
                <a16:creationId xmlns:a16="http://schemas.microsoft.com/office/drawing/2014/main" id="{2FCF1F6C-913B-6B67-E3C6-C34E885CB820}"/>
              </a:ext>
            </a:extLst>
          </p:cNvPr>
          <p:cNvPicPr>
            <a:picLocks noChangeAspect="1"/>
          </p:cNvPicPr>
          <p:nvPr/>
        </p:nvPicPr>
        <p:blipFill rotWithShape="1">
          <a:blip r:embed="rId2"/>
          <a:srcRect l="3781" t="4769" r="5700" b="2940"/>
          <a:stretch/>
        </p:blipFill>
        <p:spPr>
          <a:xfrm>
            <a:off x="475591" y="1807535"/>
            <a:ext cx="6865620" cy="4075660"/>
          </a:xfrm>
          <a:prstGeom prst="rect">
            <a:avLst/>
          </a:prstGeom>
        </p:spPr>
      </p:pic>
      <p:cxnSp>
        <p:nvCxnSpPr>
          <p:cNvPr id="9" name="直線コネクタ 8">
            <a:extLst>
              <a:ext uri="{FF2B5EF4-FFF2-40B4-BE49-F238E27FC236}">
                <a16:creationId xmlns:a16="http://schemas.microsoft.com/office/drawing/2014/main" id="{AE09885A-A93D-EF92-48CC-6E0203976B65}"/>
              </a:ext>
            </a:extLst>
          </p:cNvPr>
          <p:cNvCxnSpPr>
            <a:cxnSpLocks/>
          </p:cNvCxnSpPr>
          <p:nvPr/>
        </p:nvCxnSpPr>
        <p:spPr>
          <a:xfrm flipV="1">
            <a:off x="1182177" y="2721935"/>
            <a:ext cx="6032013" cy="2389152"/>
          </a:xfrm>
          <a:prstGeom prst="line">
            <a:avLst/>
          </a:prstGeom>
          <a:ln w="635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5" name="角丸四角形吹き出し 4">
            <a:extLst>
              <a:ext uri="{FF2B5EF4-FFF2-40B4-BE49-F238E27FC236}">
                <a16:creationId xmlns:a16="http://schemas.microsoft.com/office/drawing/2014/main" id="{6AAD736E-6601-7D8A-4772-1706055CC4E0}"/>
              </a:ext>
            </a:extLst>
          </p:cNvPr>
          <p:cNvSpPr/>
          <p:nvPr/>
        </p:nvSpPr>
        <p:spPr>
          <a:xfrm>
            <a:off x="5794173" y="1394889"/>
            <a:ext cx="3094075" cy="1109875"/>
          </a:xfrm>
          <a:prstGeom prst="wedgeRoundRectCallout">
            <a:avLst>
              <a:gd name="adj1" fmla="val -36297"/>
              <a:gd name="adj2" fmla="val 86007"/>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ロジスティック回帰の</a:t>
            </a:r>
            <a:endParaRPr kumimoji="1" lang="en-US" altLang="ja-JP"/>
          </a:p>
          <a:p>
            <a:pPr algn="ctr"/>
            <a:r>
              <a:rPr kumimoji="1" lang="ja-JP" altLang="en-US"/>
              <a:t>学習時に</a:t>
            </a:r>
            <a:r>
              <a:rPr kumimoji="1" lang="ja-JP" altLang="en-US" b="1"/>
              <a:t>自動的に</a:t>
            </a:r>
            <a:r>
              <a:rPr kumimoji="1" lang="ja-JP" altLang="en-US"/>
              <a:t>決定</a:t>
            </a:r>
          </a:p>
        </p:txBody>
      </p:sp>
    </p:spTree>
    <p:extLst>
      <p:ext uri="{BB962C8B-B14F-4D97-AF65-F5344CB8AC3E}">
        <p14:creationId xmlns:p14="http://schemas.microsoft.com/office/powerpoint/2010/main" val="58394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15916-3236-0388-4E9B-1C73FA442039}"/>
              </a:ext>
            </a:extLst>
          </p:cNvPr>
          <p:cNvSpPr>
            <a:spLocks noGrp="1"/>
          </p:cNvSpPr>
          <p:nvPr>
            <p:ph type="title"/>
          </p:nvPr>
        </p:nvSpPr>
        <p:spPr/>
        <p:txBody>
          <a:bodyPr/>
          <a:lstStyle/>
          <a:p>
            <a:r>
              <a:rPr kumimoji="1" lang="ja-JP" altLang="en-US"/>
              <a:t>提案手法の適用範囲</a:t>
            </a:r>
          </a:p>
        </p:txBody>
      </p:sp>
      <p:sp>
        <p:nvSpPr>
          <p:cNvPr id="4" name="スライド番号プレースホルダー 3">
            <a:extLst>
              <a:ext uri="{FF2B5EF4-FFF2-40B4-BE49-F238E27FC236}">
                <a16:creationId xmlns:a16="http://schemas.microsoft.com/office/drawing/2014/main" id="{BE9ABC5B-7883-A5C4-3E1E-F2887155ECD8}"/>
              </a:ext>
            </a:extLst>
          </p:cNvPr>
          <p:cNvSpPr>
            <a:spLocks noGrp="1"/>
          </p:cNvSpPr>
          <p:nvPr>
            <p:ph type="sldNum" sz="quarter" idx="11"/>
          </p:nvPr>
        </p:nvSpPr>
        <p:spPr/>
        <p:txBody>
          <a:bodyPr/>
          <a:lstStyle/>
          <a:p>
            <a:fld id="{BE18FDDE-94D8-814A-BE53-9326731C5EAB}" type="slidenum">
              <a:rPr kumimoji="1" lang="ja-JP" altLang="en-US" smtClean="0"/>
              <a:pPr/>
              <a:t>16</a:t>
            </a:fld>
            <a:endParaRPr kumimoji="1" lang="ja-JP" altLang="en-US"/>
          </a:p>
        </p:txBody>
      </p:sp>
      <p:pic>
        <p:nvPicPr>
          <p:cNvPr id="5" name="コンテンツ プレースホルダー 5" descr="グラフ, 散布図&#10;&#10;自動的に生成された説明">
            <a:extLst>
              <a:ext uri="{FF2B5EF4-FFF2-40B4-BE49-F238E27FC236}">
                <a16:creationId xmlns:a16="http://schemas.microsoft.com/office/drawing/2014/main" id="{C98F96EC-3839-6FAD-9CB5-F6D2DAE52612}"/>
              </a:ext>
            </a:extLst>
          </p:cNvPr>
          <p:cNvPicPr>
            <a:picLocks noGrp="1" noChangeAspect="1"/>
          </p:cNvPicPr>
          <p:nvPr>
            <p:ph sz="quarter" idx="10"/>
          </p:nvPr>
        </p:nvPicPr>
        <p:blipFill>
          <a:blip r:embed="rId2"/>
          <a:srcRect t="3707"/>
          <a:stretch/>
        </p:blipFill>
        <p:spPr>
          <a:xfrm>
            <a:off x="333406" y="2073799"/>
            <a:ext cx="4005667" cy="2452732"/>
          </a:xfrm>
        </p:spPr>
      </p:pic>
      <p:sp>
        <p:nvSpPr>
          <p:cNvPr id="7" name="テキスト ボックス 6">
            <a:extLst>
              <a:ext uri="{FF2B5EF4-FFF2-40B4-BE49-F238E27FC236}">
                <a16:creationId xmlns:a16="http://schemas.microsoft.com/office/drawing/2014/main" id="{5FED3CF3-0AF9-F808-10B1-528FCA453641}"/>
              </a:ext>
            </a:extLst>
          </p:cNvPr>
          <p:cNvSpPr txBox="1"/>
          <p:nvPr/>
        </p:nvSpPr>
        <p:spPr>
          <a:xfrm>
            <a:off x="1509523" y="1656677"/>
            <a:ext cx="1653435" cy="338203"/>
          </a:xfrm>
          <a:prstGeom prst="rect">
            <a:avLst/>
          </a:prstGeom>
        </p:spPr>
        <p:txBody>
          <a:bodyPr wrap="square" rtlCol="0" anchor="ctr">
            <a:noAutofit/>
          </a:bodyPr>
          <a:lstStyle/>
          <a:p>
            <a:pPr algn="l"/>
            <a:r>
              <a:rPr kumimoji="1" lang="en-US" altLang="ja-JP" b="1"/>
              <a:t>UNSW_NB15</a:t>
            </a:r>
            <a:endParaRPr kumimoji="1" lang="ja-JP" altLang="en-US" b="1"/>
          </a:p>
        </p:txBody>
      </p:sp>
      <p:pic>
        <p:nvPicPr>
          <p:cNvPr id="8" name="図 7" descr="グラフ, 散布図&#10;&#10;自動的に生成された説明">
            <a:extLst>
              <a:ext uri="{FF2B5EF4-FFF2-40B4-BE49-F238E27FC236}">
                <a16:creationId xmlns:a16="http://schemas.microsoft.com/office/drawing/2014/main" id="{B70FB387-B9A8-C7C9-18AA-5EF29F02EA77}"/>
              </a:ext>
            </a:extLst>
          </p:cNvPr>
          <p:cNvPicPr>
            <a:picLocks noChangeAspect="1"/>
          </p:cNvPicPr>
          <p:nvPr/>
        </p:nvPicPr>
        <p:blipFill rotWithShape="1">
          <a:blip r:embed="rId3"/>
          <a:srcRect l="3781" t="4769" r="5700" b="2940"/>
          <a:stretch/>
        </p:blipFill>
        <p:spPr>
          <a:xfrm>
            <a:off x="4572000" y="2069050"/>
            <a:ext cx="4043680" cy="2400463"/>
          </a:xfrm>
          <a:prstGeom prst="rect">
            <a:avLst/>
          </a:prstGeom>
        </p:spPr>
      </p:pic>
      <p:sp>
        <p:nvSpPr>
          <p:cNvPr id="9" name="テキスト ボックス 8">
            <a:extLst>
              <a:ext uri="{FF2B5EF4-FFF2-40B4-BE49-F238E27FC236}">
                <a16:creationId xmlns:a16="http://schemas.microsoft.com/office/drawing/2014/main" id="{29982EF1-6EC8-75BF-0075-E98CB7935AD9}"/>
              </a:ext>
            </a:extLst>
          </p:cNvPr>
          <p:cNvSpPr txBox="1"/>
          <p:nvPr/>
        </p:nvSpPr>
        <p:spPr>
          <a:xfrm>
            <a:off x="6030332" y="1688836"/>
            <a:ext cx="1653436" cy="338203"/>
          </a:xfrm>
          <a:prstGeom prst="rect">
            <a:avLst/>
          </a:prstGeom>
        </p:spPr>
        <p:txBody>
          <a:bodyPr wrap="square" rtlCol="0" anchor="ctr">
            <a:noAutofit/>
          </a:bodyPr>
          <a:lstStyle/>
          <a:p>
            <a:pPr algn="ctr"/>
            <a:r>
              <a:rPr kumimoji="1" lang="en-US" altLang="ja-JP" b="1"/>
              <a:t>NSL-KDD</a:t>
            </a:r>
            <a:endParaRPr kumimoji="1" lang="ja-JP" altLang="en-US" b="1"/>
          </a:p>
        </p:txBody>
      </p:sp>
      <p:sp>
        <p:nvSpPr>
          <p:cNvPr id="10" name="テキスト ボックス 9">
            <a:extLst>
              <a:ext uri="{FF2B5EF4-FFF2-40B4-BE49-F238E27FC236}">
                <a16:creationId xmlns:a16="http://schemas.microsoft.com/office/drawing/2014/main" id="{854B5042-C509-0CF3-CA5C-27D0B58F7495}"/>
              </a:ext>
            </a:extLst>
          </p:cNvPr>
          <p:cNvSpPr txBox="1"/>
          <p:nvPr/>
        </p:nvSpPr>
        <p:spPr>
          <a:xfrm>
            <a:off x="2002220" y="5173279"/>
            <a:ext cx="5423338" cy="851338"/>
          </a:xfrm>
          <a:prstGeom prst="rect">
            <a:avLst/>
          </a:prstGeom>
        </p:spPr>
        <p:txBody>
          <a:bodyPr wrap="square" rtlCol="0" anchor="ctr">
            <a:noAutofit/>
          </a:bodyPr>
          <a:lstStyle/>
          <a:p>
            <a:pPr algn="ctr"/>
            <a:endParaRPr kumimoji="1" lang="en-US" altLang="ja-JP" sz="2400" b="1"/>
          </a:p>
        </p:txBody>
      </p:sp>
      <p:cxnSp>
        <p:nvCxnSpPr>
          <p:cNvPr id="12" name="直線コネクタ 11">
            <a:extLst>
              <a:ext uri="{FF2B5EF4-FFF2-40B4-BE49-F238E27FC236}">
                <a16:creationId xmlns:a16="http://schemas.microsoft.com/office/drawing/2014/main" id="{DF20D38F-C99A-A83C-6A50-02053D6CC90E}"/>
              </a:ext>
            </a:extLst>
          </p:cNvPr>
          <p:cNvCxnSpPr>
            <a:cxnSpLocks/>
          </p:cNvCxnSpPr>
          <p:nvPr/>
        </p:nvCxnSpPr>
        <p:spPr>
          <a:xfrm flipV="1">
            <a:off x="5060731" y="2364828"/>
            <a:ext cx="3137338" cy="1906373"/>
          </a:xfrm>
          <a:prstGeom prst="line">
            <a:avLst/>
          </a:prstGeom>
          <a:ln w="635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7969F8A-C1BC-2714-214A-F4134CA999EB}"/>
              </a:ext>
            </a:extLst>
          </p:cNvPr>
          <p:cNvCxnSpPr>
            <a:cxnSpLocks/>
          </p:cNvCxnSpPr>
          <p:nvPr/>
        </p:nvCxnSpPr>
        <p:spPr>
          <a:xfrm flipV="1">
            <a:off x="1387366" y="2509056"/>
            <a:ext cx="2774731" cy="1762145"/>
          </a:xfrm>
          <a:prstGeom prst="line">
            <a:avLst/>
          </a:prstGeom>
          <a:ln w="635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17" name="角丸四角形吹き出し 16">
            <a:extLst>
              <a:ext uri="{FF2B5EF4-FFF2-40B4-BE49-F238E27FC236}">
                <a16:creationId xmlns:a16="http://schemas.microsoft.com/office/drawing/2014/main" id="{606F2BCD-A465-AE51-076C-1BBD720D8936}"/>
              </a:ext>
            </a:extLst>
          </p:cNvPr>
          <p:cNvSpPr/>
          <p:nvPr/>
        </p:nvSpPr>
        <p:spPr>
          <a:xfrm>
            <a:off x="1507022" y="4955513"/>
            <a:ext cx="6079927" cy="1054587"/>
          </a:xfrm>
          <a:prstGeom prst="wedgeRoundRectCallout">
            <a:avLst>
              <a:gd name="adj1" fmla="val -43911"/>
              <a:gd name="adj2" fmla="val -124139"/>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a:t>本手法は境界線が直線の場合に有効</a:t>
            </a:r>
          </a:p>
        </p:txBody>
      </p:sp>
    </p:spTree>
    <p:extLst>
      <p:ext uri="{BB962C8B-B14F-4D97-AF65-F5344CB8AC3E}">
        <p14:creationId xmlns:p14="http://schemas.microsoft.com/office/powerpoint/2010/main" val="355346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23F2E1F5-452F-1A55-2352-9586E88E38E3}"/>
              </a:ext>
            </a:extLst>
          </p:cNvPr>
          <p:cNvPicPr>
            <a:picLocks noChangeAspect="1"/>
          </p:cNvPicPr>
          <p:nvPr/>
        </p:nvPicPr>
        <p:blipFill>
          <a:blip r:embed="rId3"/>
          <a:stretch>
            <a:fillRect/>
          </a:stretch>
        </p:blipFill>
        <p:spPr>
          <a:xfrm>
            <a:off x="4700886" y="1926885"/>
            <a:ext cx="2387600" cy="3327400"/>
          </a:xfrm>
          <a:prstGeom prst="rect">
            <a:avLst/>
          </a:prstGeom>
        </p:spPr>
      </p:pic>
      <p:pic>
        <p:nvPicPr>
          <p:cNvPr id="26" name="図 25">
            <a:extLst>
              <a:ext uri="{FF2B5EF4-FFF2-40B4-BE49-F238E27FC236}">
                <a16:creationId xmlns:a16="http://schemas.microsoft.com/office/drawing/2014/main" id="{029B3554-F26E-1657-1AE3-8352869D84FA}"/>
              </a:ext>
            </a:extLst>
          </p:cNvPr>
          <p:cNvPicPr>
            <a:picLocks noChangeAspect="1"/>
          </p:cNvPicPr>
          <p:nvPr/>
        </p:nvPicPr>
        <p:blipFill>
          <a:blip r:embed="rId4"/>
          <a:stretch>
            <a:fillRect/>
          </a:stretch>
        </p:blipFill>
        <p:spPr>
          <a:xfrm>
            <a:off x="1471125" y="1926885"/>
            <a:ext cx="2413000" cy="3327400"/>
          </a:xfrm>
          <a:prstGeom prst="rect">
            <a:avLst/>
          </a:prstGeom>
        </p:spPr>
      </p:pic>
      <p:sp>
        <p:nvSpPr>
          <p:cNvPr id="2" name="タイトル 1">
            <a:extLst>
              <a:ext uri="{FF2B5EF4-FFF2-40B4-BE49-F238E27FC236}">
                <a16:creationId xmlns:a16="http://schemas.microsoft.com/office/drawing/2014/main" id="{9998DE15-4358-88DF-92CB-423FD916DF62}"/>
              </a:ext>
            </a:extLst>
          </p:cNvPr>
          <p:cNvSpPr>
            <a:spLocks noGrp="1"/>
          </p:cNvSpPr>
          <p:nvPr>
            <p:ph type="title"/>
          </p:nvPr>
        </p:nvSpPr>
        <p:spPr/>
        <p:txBody>
          <a:bodyPr/>
          <a:lstStyle/>
          <a:p>
            <a:r>
              <a:rPr lang="ja-JP" altLang="en-US"/>
              <a:t>計算コストとのトレードオフ</a:t>
            </a:r>
            <a:endParaRPr kumimoji="1" lang="ja-JP" altLang="en-US"/>
          </a:p>
        </p:txBody>
      </p:sp>
      <p:sp>
        <p:nvSpPr>
          <p:cNvPr id="4" name="スライド番号プレースホルダー 3">
            <a:extLst>
              <a:ext uri="{FF2B5EF4-FFF2-40B4-BE49-F238E27FC236}">
                <a16:creationId xmlns:a16="http://schemas.microsoft.com/office/drawing/2014/main" id="{0B24EE63-CA24-E153-A4EB-0CB42606645E}"/>
              </a:ext>
            </a:extLst>
          </p:cNvPr>
          <p:cNvSpPr>
            <a:spLocks noGrp="1"/>
          </p:cNvSpPr>
          <p:nvPr>
            <p:ph type="sldNum" sz="quarter" idx="11"/>
          </p:nvPr>
        </p:nvSpPr>
        <p:spPr/>
        <p:txBody>
          <a:bodyPr/>
          <a:lstStyle/>
          <a:p>
            <a:fld id="{BE18FDDE-94D8-814A-BE53-9326731C5EAB}" type="slidenum">
              <a:rPr kumimoji="1" lang="ja-JP" altLang="en-US" smtClean="0"/>
              <a:pPr/>
              <a:t>17</a:t>
            </a:fld>
            <a:endParaRPr kumimoji="1" lang="ja-JP" altLang="en-US"/>
          </a:p>
        </p:txBody>
      </p:sp>
      <p:grpSp>
        <p:nvGrpSpPr>
          <p:cNvPr id="23" name="グループ化 22">
            <a:extLst>
              <a:ext uri="{FF2B5EF4-FFF2-40B4-BE49-F238E27FC236}">
                <a16:creationId xmlns:a16="http://schemas.microsoft.com/office/drawing/2014/main" id="{57073B78-E9F9-5281-1545-7DA01B6B8A3B}"/>
              </a:ext>
            </a:extLst>
          </p:cNvPr>
          <p:cNvGrpSpPr/>
          <p:nvPr/>
        </p:nvGrpSpPr>
        <p:grpSpPr>
          <a:xfrm>
            <a:off x="1217450" y="1303427"/>
            <a:ext cx="5996810" cy="4117584"/>
            <a:chOff x="803604" y="1073888"/>
            <a:chExt cx="7187651" cy="4800584"/>
          </a:xfrm>
        </p:grpSpPr>
        <p:sp>
          <p:nvSpPr>
            <p:cNvPr id="9" name="テキスト ボックス 8">
              <a:extLst>
                <a:ext uri="{FF2B5EF4-FFF2-40B4-BE49-F238E27FC236}">
                  <a16:creationId xmlns:a16="http://schemas.microsoft.com/office/drawing/2014/main" id="{FD8F6A33-26F1-FC92-F7F7-CE43D7AB821A}"/>
                </a:ext>
              </a:extLst>
            </p:cNvPr>
            <p:cNvSpPr txBox="1"/>
            <p:nvPr/>
          </p:nvSpPr>
          <p:spPr>
            <a:xfrm>
              <a:off x="1235070" y="1073888"/>
              <a:ext cx="3007322" cy="446568"/>
            </a:xfrm>
            <a:prstGeom prst="rect">
              <a:avLst/>
            </a:prstGeom>
          </p:spPr>
          <p:txBody>
            <a:bodyPr wrap="square" rtlCol="0" anchor="ctr">
              <a:noAutofit/>
            </a:bodyPr>
            <a:lstStyle/>
            <a:p>
              <a:pPr algn="ctr"/>
              <a:r>
                <a:rPr kumimoji="1" lang="ja-JP" altLang="en-US" b="1"/>
                <a:t>総トレーニング時間</a:t>
              </a:r>
            </a:p>
          </p:txBody>
        </p:sp>
        <p:sp>
          <p:nvSpPr>
            <p:cNvPr id="10" name="テキスト ボックス 9">
              <a:extLst>
                <a:ext uri="{FF2B5EF4-FFF2-40B4-BE49-F238E27FC236}">
                  <a16:creationId xmlns:a16="http://schemas.microsoft.com/office/drawing/2014/main" id="{F0334C23-BBD3-3C4D-D433-17665985D0BC}"/>
                </a:ext>
              </a:extLst>
            </p:cNvPr>
            <p:cNvSpPr txBox="1"/>
            <p:nvPr/>
          </p:nvSpPr>
          <p:spPr>
            <a:xfrm>
              <a:off x="4983933" y="1111101"/>
              <a:ext cx="3007322" cy="446568"/>
            </a:xfrm>
            <a:prstGeom prst="rect">
              <a:avLst/>
            </a:prstGeom>
          </p:spPr>
          <p:txBody>
            <a:bodyPr wrap="square" rtlCol="0" anchor="ctr">
              <a:noAutofit/>
            </a:bodyPr>
            <a:lstStyle/>
            <a:p>
              <a:pPr algn="ctr"/>
              <a:r>
                <a:rPr kumimoji="1" lang="en-US" altLang="ja-JP" b="1"/>
                <a:t>1</a:t>
              </a:r>
              <a:r>
                <a:rPr kumimoji="1" lang="ja-JP" altLang="en-US" b="1"/>
                <a:t>データあたりの</a:t>
              </a:r>
              <a:endParaRPr kumimoji="1" lang="en-US" altLang="ja-JP" b="1"/>
            </a:p>
            <a:p>
              <a:pPr algn="ctr"/>
              <a:r>
                <a:rPr kumimoji="1" lang="ja-JP" altLang="en-US" b="1"/>
                <a:t>判定に要する時間</a:t>
              </a:r>
            </a:p>
          </p:txBody>
        </p:sp>
        <p:sp>
          <p:nvSpPr>
            <p:cNvPr id="11" name="テキスト ボックス 10">
              <a:extLst>
                <a:ext uri="{FF2B5EF4-FFF2-40B4-BE49-F238E27FC236}">
                  <a16:creationId xmlns:a16="http://schemas.microsoft.com/office/drawing/2014/main" id="{87E35089-0AB2-63A7-D213-10C843527673}"/>
                </a:ext>
              </a:extLst>
            </p:cNvPr>
            <p:cNvSpPr txBox="1"/>
            <p:nvPr/>
          </p:nvSpPr>
          <p:spPr>
            <a:xfrm>
              <a:off x="1399261" y="5509686"/>
              <a:ext cx="1446028" cy="361507"/>
            </a:xfrm>
            <a:prstGeom prst="rect">
              <a:avLst/>
            </a:prstGeom>
          </p:spPr>
          <p:txBody>
            <a:bodyPr wrap="square" rtlCol="0" anchor="ctr">
              <a:noAutofit/>
            </a:bodyPr>
            <a:lstStyle/>
            <a:p>
              <a:pPr algn="ctr"/>
              <a:r>
                <a:rPr kumimoji="1" lang="ja-JP" altLang="en-US" b="1"/>
                <a:t>従来手法</a:t>
              </a:r>
            </a:p>
          </p:txBody>
        </p:sp>
        <p:sp>
          <p:nvSpPr>
            <p:cNvPr id="13" name="テキスト ボックス 12">
              <a:extLst>
                <a:ext uri="{FF2B5EF4-FFF2-40B4-BE49-F238E27FC236}">
                  <a16:creationId xmlns:a16="http://schemas.microsoft.com/office/drawing/2014/main" id="{72447B98-827B-8DC6-DFFE-1867B63CA6E0}"/>
                </a:ext>
              </a:extLst>
            </p:cNvPr>
            <p:cNvSpPr txBox="1"/>
            <p:nvPr/>
          </p:nvSpPr>
          <p:spPr>
            <a:xfrm>
              <a:off x="5285142" y="5509686"/>
              <a:ext cx="1446028" cy="361507"/>
            </a:xfrm>
            <a:prstGeom prst="rect">
              <a:avLst/>
            </a:prstGeom>
          </p:spPr>
          <p:txBody>
            <a:bodyPr wrap="square" rtlCol="0" anchor="ctr">
              <a:noAutofit/>
            </a:bodyPr>
            <a:lstStyle/>
            <a:p>
              <a:pPr algn="ctr"/>
              <a:r>
                <a:rPr kumimoji="1" lang="ja-JP" altLang="en-US" b="1"/>
                <a:t>従来手法</a:t>
              </a:r>
            </a:p>
          </p:txBody>
        </p:sp>
        <p:sp>
          <p:nvSpPr>
            <p:cNvPr id="14" name="テキスト ボックス 13">
              <a:extLst>
                <a:ext uri="{FF2B5EF4-FFF2-40B4-BE49-F238E27FC236}">
                  <a16:creationId xmlns:a16="http://schemas.microsoft.com/office/drawing/2014/main" id="{287AEFA1-D0DB-EAC0-0530-16D23D060B1C}"/>
                </a:ext>
              </a:extLst>
            </p:cNvPr>
            <p:cNvSpPr txBox="1"/>
            <p:nvPr/>
          </p:nvSpPr>
          <p:spPr>
            <a:xfrm>
              <a:off x="2688821" y="5512965"/>
              <a:ext cx="1446028" cy="361507"/>
            </a:xfrm>
            <a:prstGeom prst="rect">
              <a:avLst/>
            </a:prstGeom>
          </p:spPr>
          <p:txBody>
            <a:bodyPr wrap="square" rtlCol="0" anchor="ctr">
              <a:noAutofit/>
            </a:bodyPr>
            <a:lstStyle/>
            <a:p>
              <a:pPr algn="ctr"/>
              <a:r>
                <a:rPr kumimoji="1" lang="ja-JP" altLang="en-US" b="1"/>
                <a:t>提案手法</a:t>
              </a:r>
            </a:p>
          </p:txBody>
        </p:sp>
        <p:sp>
          <p:nvSpPr>
            <p:cNvPr id="15" name="テキスト ボックス 14">
              <a:extLst>
                <a:ext uri="{FF2B5EF4-FFF2-40B4-BE49-F238E27FC236}">
                  <a16:creationId xmlns:a16="http://schemas.microsoft.com/office/drawing/2014/main" id="{A63999AC-C038-6F2D-258A-3C5BBB814205}"/>
                </a:ext>
              </a:extLst>
            </p:cNvPr>
            <p:cNvSpPr txBox="1"/>
            <p:nvPr/>
          </p:nvSpPr>
          <p:spPr>
            <a:xfrm>
              <a:off x="6478223" y="5499336"/>
              <a:ext cx="1446028" cy="361507"/>
            </a:xfrm>
            <a:prstGeom prst="rect">
              <a:avLst/>
            </a:prstGeom>
          </p:spPr>
          <p:txBody>
            <a:bodyPr wrap="square" rtlCol="0" anchor="ctr">
              <a:noAutofit/>
            </a:bodyPr>
            <a:lstStyle/>
            <a:p>
              <a:pPr algn="ctr"/>
              <a:r>
                <a:rPr kumimoji="1" lang="ja-JP" altLang="en-US" b="1"/>
                <a:t>提案手法</a:t>
              </a:r>
            </a:p>
          </p:txBody>
        </p:sp>
        <p:sp>
          <p:nvSpPr>
            <p:cNvPr id="16" name="テキスト ボックス 15">
              <a:extLst>
                <a:ext uri="{FF2B5EF4-FFF2-40B4-BE49-F238E27FC236}">
                  <a16:creationId xmlns:a16="http://schemas.microsoft.com/office/drawing/2014/main" id="{C2A1FB8C-6A88-2E2D-5968-2876109392B4}"/>
                </a:ext>
              </a:extLst>
            </p:cNvPr>
            <p:cNvSpPr txBox="1"/>
            <p:nvPr/>
          </p:nvSpPr>
          <p:spPr>
            <a:xfrm>
              <a:off x="803604" y="1559316"/>
              <a:ext cx="862929" cy="297711"/>
            </a:xfrm>
            <a:prstGeom prst="rect">
              <a:avLst/>
            </a:prstGeom>
          </p:spPr>
          <p:txBody>
            <a:bodyPr wrap="square" rtlCol="0" anchor="ctr">
              <a:noAutofit/>
            </a:bodyPr>
            <a:lstStyle/>
            <a:p>
              <a:pPr algn="ctr"/>
              <a:r>
                <a:rPr kumimoji="1" lang="en-US" altLang="ja-JP" b="1"/>
                <a:t>sec</a:t>
              </a:r>
              <a:endParaRPr kumimoji="1" lang="ja-JP" altLang="en-US" b="1"/>
            </a:p>
          </p:txBody>
        </p:sp>
        <p:sp>
          <p:nvSpPr>
            <p:cNvPr id="17" name="テキスト ボックス 16">
              <a:extLst>
                <a:ext uri="{FF2B5EF4-FFF2-40B4-BE49-F238E27FC236}">
                  <a16:creationId xmlns:a16="http://schemas.microsoft.com/office/drawing/2014/main" id="{A4BC6076-2956-41C6-6962-BC16B745498A}"/>
                </a:ext>
              </a:extLst>
            </p:cNvPr>
            <p:cNvSpPr txBox="1"/>
            <p:nvPr/>
          </p:nvSpPr>
          <p:spPr>
            <a:xfrm>
              <a:off x="4242392" y="1488557"/>
              <a:ext cx="1181904" cy="387891"/>
            </a:xfrm>
            <a:prstGeom prst="rect">
              <a:avLst/>
            </a:prstGeom>
          </p:spPr>
          <p:txBody>
            <a:bodyPr wrap="square" rtlCol="0" anchor="ctr">
              <a:noAutofit/>
            </a:bodyPr>
            <a:lstStyle/>
            <a:p>
              <a:pPr algn="ctr"/>
              <a:r>
                <a:rPr kumimoji="1" lang="en-US" altLang="ja-JP" b="1"/>
                <a:t>Msec</a:t>
              </a:r>
            </a:p>
          </p:txBody>
        </p:sp>
        <p:sp>
          <p:nvSpPr>
            <p:cNvPr id="18" name="テキスト ボックス 17">
              <a:extLst>
                <a:ext uri="{FF2B5EF4-FFF2-40B4-BE49-F238E27FC236}">
                  <a16:creationId xmlns:a16="http://schemas.microsoft.com/office/drawing/2014/main" id="{8C4F4E13-536D-AEA6-9E3E-9284F644300A}"/>
                </a:ext>
              </a:extLst>
            </p:cNvPr>
            <p:cNvSpPr txBox="1"/>
            <p:nvPr/>
          </p:nvSpPr>
          <p:spPr>
            <a:xfrm>
              <a:off x="1690810" y="2501506"/>
              <a:ext cx="862929" cy="297711"/>
            </a:xfrm>
            <a:prstGeom prst="rect">
              <a:avLst/>
            </a:prstGeom>
          </p:spPr>
          <p:txBody>
            <a:bodyPr wrap="square" rtlCol="0" anchor="ctr">
              <a:noAutofit/>
            </a:bodyPr>
            <a:lstStyle/>
            <a:p>
              <a:pPr algn="ctr"/>
              <a:r>
                <a:rPr kumimoji="1" lang="en-US" altLang="ja-JP" b="1">
                  <a:solidFill>
                    <a:schemeClr val="bg1"/>
                  </a:solidFill>
                </a:rPr>
                <a:t>0.40</a:t>
              </a:r>
              <a:endParaRPr kumimoji="1" lang="ja-JP" altLang="en-US" b="1">
                <a:solidFill>
                  <a:schemeClr val="bg1"/>
                </a:solidFill>
              </a:endParaRPr>
            </a:p>
          </p:txBody>
        </p:sp>
        <p:sp>
          <p:nvSpPr>
            <p:cNvPr id="19" name="テキスト ボックス 18">
              <a:extLst>
                <a:ext uri="{FF2B5EF4-FFF2-40B4-BE49-F238E27FC236}">
                  <a16:creationId xmlns:a16="http://schemas.microsoft.com/office/drawing/2014/main" id="{3856E6FE-790B-E0D5-4A68-32E7BC8B3676}"/>
                </a:ext>
              </a:extLst>
            </p:cNvPr>
            <p:cNvSpPr txBox="1"/>
            <p:nvPr/>
          </p:nvSpPr>
          <p:spPr>
            <a:xfrm>
              <a:off x="2868571" y="2116340"/>
              <a:ext cx="862929" cy="297711"/>
            </a:xfrm>
            <a:prstGeom prst="rect">
              <a:avLst/>
            </a:prstGeom>
          </p:spPr>
          <p:txBody>
            <a:bodyPr wrap="square" rtlCol="0" anchor="ctr">
              <a:noAutofit/>
            </a:bodyPr>
            <a:lstStyle/>
            <a:p>
              <a:pPr algn="ctr"/>
              <a:r>
                <a:rPr kumimoji="1" lang="en-US" altLang="ja-JP" b="1"/>
                <a:t>0.44</a:t>
              </a:r>
              <a:endParaRPr kumimoji="1" lang="ja-JP" altLang="en-US" b="1"/>
            </a:p>
          </p:txBody>
        </p:sp>
        <p:sp>
          <p:nvSpPr>
            <p:cNvPr id="20" name="テキスト ボックス 19">
              <a:extLst>
                <a:ext uri="{FF2B5EF4-FFF2-40B4-BE49-F238E27FC236}">
                  <a16:creationId xmlns:a16="http://schemas.microsoft.com/office/drawing/2014/main" id="{56E7F81D-2080-D822-3F30-8D7824BC9EFA}"/>
                </a:ext>
              </a:extLst>
            </p:cNvPr>
            <p:cNvSpPr txBox="1"/>
            <p:nvPr/>
          </p:nvSpPr>
          <p:spPr>
            <a:xfrm>
              <a:off x="5546712" y="4003555"/>
              <a:ext cx="862929" cy="297711"/>
            </a:xfrm>
            <a:prstGeom prst="rect">
              <a:avLst/>
            </a:prstGeom>
          </p:spPr>
          <p:txBody>
            <a:bodyPr wrap="square" rtlCol="0" anchor="ctr">
              <a:noAutofit/>
            </a:bodyPr>
            <a:lstStyle/>
            <a:p>
              <a:pPr algn="ctr"/>
              <a:r>
                <a:rPr kumimoji="1" lang="en-US" altLang="ja-JP" b="1">
                  <a:solidFill>
                    <a:schemeClr val="bg1"/>
                  </a:solidFill>
                </a:rPr>
                <a:t>4.90</a:t>
              </a:r>
              <a:endParaRPr kumimoji="1" lang="ja-JP" altLang="en-US" b="1">
                <a:solidFill>
                  <a:schemeClr val="bg1"/>
                </a:solidFill>
              </a:endParaRPr>
            </a:p>
          </p:txBody>
        </p:sp>
        <p:sp>
          <p:nvSpPr>
            <p:cNvPr id="21" name="テキスト ボックス 20">
              <a:extLst>
                <a:ext uri="{FF2B5EF4-FFF2-40B4-BE49-F238E27FC236}">
                  <a16:creationId xmlns:a16="http://schemas.microsoft.com/office/drawing/2014/main" id="{7FFE345C-E5A5-5B6E-09A1-DBC372AF8EF5}"/>
                </a:ext>
              </a:extLst>
            </p:cNvPr>
            <p:cNvSpPr txBox="1"/>
            <p:nvPr/>
          </p:nvSpPr>
          <p:spPr>
            <a:xfrm>
              <a:off x="6731170" y="2107453"/>
              <a:ext cx="960339" cy="290749"/>
            </a:xfrm>
            <a:prstGeom prst="rect">
              <a:avLst/>
            </a:prstGeom>
          </p:spPr>
          <p:txBody>
            <a:bodyPr wrap="square" rtlCol="0" anchor="ctr">
              <a:noAutofit/>
            </a:bodyPr>
            <a:lstStyle/>
            <a:p>
              <a:pPr algn="ctr"/>
              <a:r>
                <a:rPr kumimoji="1" lang="en-US" altLang="ja-JP" b="1"/>
                <a:t>11.60</a:t>
              </a:r>
              <a:endParaRPr kumimoji="1" lang="ja-JP" altLang="en-US" b="1"/>
            </a:p>
          </p:txBody>
        </p:sp>
      </p:grpSp>
      <p:sp>
        <p:nvSpPr>
          <p:cNvPr id="24" name="角丸四角形吹き出し 23">
            <a:extLst>
              <a:ext uri="{FF2B5EF4-FFF2-40B4-BE49-F238E27FC236}">
                <a16:creationId xmlns:a16="http://schemas.microsoft.com/office/drawing/2014/main" id="{684565F5-5104-90CC-8B28-BEC2510A4EAE}"/>
              </a:ext>
            </a:extLst>
          </p:cNvPr>
          <p:cNvSpPr/>
          <p:nvPr/>
        </p:nvSpPr>
        <p:spPr>
          <a:xfrm>
            <a:off x="4352632" y="4741722"/>
            <a:ext cx="3826896" cy="1860110"/>
          </a:xfrm>
          <a:custGeom>
            <a:avLst/>
            <a:gdLst>
              <a:gd name="connsiteX0" fmla="*/ 0 w 3826896"/>
              <a:gd name="connsiteY0" fmla="*/ 171282 h 1027669"/>
              <a:gd name="connsiteX1" fmla="*/ 171282 w 3826896"/>
              <a:gd name="connsiteY1" fmla="*/ 0 h 1027669"/>
              <a:gd name="connsiteX2" fmla="*/ 2232356 w 3826896"/>
              <a:gd name="connsiteY2" fmla="*/ 0 h 1027669"/>
              <a:gd name="connsiteX3" fmla="*/ 3348419 w 3826896"/>
              <a:gd name="connsiteY3" fmla="*/ -188588 h 1027669"/>
              <a:gd name="connsiteX4" fmla="*/ 3189080 w 3826896"/>
              <a:gd name="connsiteY4" fmla="*/ 0 h 1027669"/>
              <a:gd name="connsiteX5" fmla="*/ 3655614 w 3826896"/>
              <a:gd name="connsiteY5" fmla="*/ 0 h 1027669"/>
              <a:gd name="connsiteX6" fmla="*/ 3826896 w 3826896"/>
              <a:gd name="connsiteY6" fmla="*/ 171282 h 1027669"/>
              <a:gd name="connsiteX7" fmla="*/ 3826896 w 3826896"/>
              <a:gd name="connsiteY7" fmla="*/ 171278 h 1027669"/>
              <a:gd name="connsiteX8" fmla="*/ 3826896 w 3826896"/>
              <a:gd name="connsiteY8" fmla="*/ 171278 h 1027669"/>
              <a:gd name="connsiteX9" fmla="*/ 3826896 w 3826896"/>
              <a:gd name="connsiteY9" fmla="*/ 428195 h 1027669"/>
              <a:gd name="connsiteX10" fmla="*/ 3826896 w 3826896"/>
              <a:gd name="connsiteY10" fmla="*/ 856387 h 1027669"/>
              <a:gd name="connsiteX11" fmla="*/ 3655614 w 3826896"/>
              <a:gd name="connsiteY11" fmla="*/ 1027669 h 1027669"/>
              <a:gd name="connsiteX12" fmla="*/ 3189080 w 3826896"/>
              <a:gd name="connsiteY12" fmla="*/ 1027669 h 1027669"/>
              <a:gd name="connsiteX13" fmla="*/ 2232356 w 3826896"/>
              <a:gd name="connsiteY13" fmla="*/ 1027669 h 1027669"/>
              <a:gd name="connsiteX14" fmla="*/ 2232356 w 3826896"/>
              <a:gd name="connsiteY14" fmla="*/ 1027669 h 1027669"/>
              <a:gd name="connsiteX15" fmla="*/ 171282 w 3826896"/>
              <a:gd name="connsiteY15" fmla="*/ 1027669 h 1027669"/>
              <a:gd name="connsiteX16" fmla="*/ 0 w 3826896"/>
              <a:gd name="connsiteY16" fmla="*/ 856387 h 1027669"/>
              <a:gd name="connsiteX17" fmla="*/ 0 w 3826896"/>
              <a:gd name="connsiteY17" fmla="*/ 428195 h 1027669"/>
              <a:gd name="connsiteX18" fmla="*/ 0 w 3826896"/>
              <a:gd name="connsiteY18" fmla="*/ 171278 h 1027669"/>
              <a:gd name="connsiteX19" fmla="*/ 0 w 3826896"/>
              <a:gd name="connsiteY19" fmla="*/ 171278 h 1027669"/>
              <a:gd name="connsiteX20" fmla="*/ 0 w 3826896"/>
              <a:gd name="connsiteY20" fmla="*/ 171282 h 1027669"/>
              <a:gd name="connsiteX0" fmla="*/ 0 w 3826896"/>
              <a:gd name="connsiteY0" fmla="*/ 359870 h 1216257"/>
              <a:gd name="connsiteX1" fmla="*/ 171282 w 3826896"/>
              <a:gd name="connsiteY1" fmla="*/ 188588 h 1216257"/>
              <a:gd name="connsiteX2" fmla="*/ 2904708 w 3826896"/>
              <a:gd name="connsiteY2" fmla="*/ 188588 h 1216257"/>
              <a:gd name="connsiteX3" fmla="*/ 3348419 w 3826896"/>
              <a:gd name="connsiteY3" fmla="*/ 0 h 1216257"/>
              <a:gd name="connsiteX4" fmla="*/ 3189080 w 3826896"/>
              <a:gd name="connsiteY4" fmla="*/ 188588 h 1216257"/>
              <a:gd name="connsiteX5" fmla="*/ 3655614 w 3826896"/>
              <a:gd name="connsiteY5" fmla="*/ 188588 h 1216257"/>
              <a:gd name="connsiteX6" fmla="*/ 3826896 w 3826896"/>
              <a:gd name="connsiteY6" fmla="*/ 359870 h 1216257"/>
              <a:gd name="connsiteX7" fmla="*/ 3826896 w 3826896"/>
              <a:gd name="connsiteY7" fmla="*/ 359866 h 1216257"/>
              <a:gd name="connsiteX8" fmla="*/ 3826896 w 3826896"/>
              <a:gd name="connsiteY8" fmla="*/ 359866 h 1216257"/>
              <a:gd name="connsiteX9" fmla="*/ 3826896 w 3826896"/>
              <a:gd name="connsiteY9" fmla="*/ 616783 h 1216257"/>
              <a:gd name="connsiteX10" fmla="*/ 3826896 w 3826896"/>
              <a:gd name="connsiteY10" fmla="*/ 1044975 h 1216257"/>
              <a:gd name="connsiteX11" fmla="*/ 3655614 w 3826896"/>
              <a:gd name="connsiteY11" fmla="*/ 1216257 h 1216257"/>
              <a:gd name="connsiteX12" fmla="*/ 3189080 w 3826896"/>
              <a:gd name="connsiteY12" fmla="*/ 1216257 h 1216257"/>
              <a:gd name="connsiteX13" fmla="*/ 2232356 w 3826896"/>
              <a:gd name="connsiteY13" fmla="*/ 1216257 h 1216257"/>
              <a:gd name="connsiteX14" fmla="*/ 2232356 w 3826896"/>
              <a:gd name="connsiteY14" fmla="*/ 1216257 h 1216257"/>
              <a:gd name="connsiteX15" fmla="*/ 171282 w 3826896"/>
              <a:gd name="connsiteY15" fmla="*/ 1216257 h 1216257"/>
              <a:gd name="connsiteX16" fmla="*/ 0 w 3826896"/>
              <a:gd name="connsiteY16" fmla="*/ 1044975 h 1216257"/>
              <a:gd name="connsiteX17" fmla="*/ 0 w 3826896"/>
              <a:gd name="connsiteY17" fmla="*/ 616783 h 1216257"/>
              <a:gd name="connsiteX18" fmla="*/ 0 w 3826896"/>
              <a:gd name="connsiteY18" fmla="*/ 359866 h 1216257"/>
              <a:gd name="connsiteX19" fmla="*/ 0 w 3826896"/>
              <a:gd name="connsiteY19" fmla="*/ 359866 h 1216257"/>
              <a:gd name="connsiteX20" fmla="*/ 0 w 3826896"/>
              <a:gd name="connsiteY20" fmla="*/ 359870 h 1216257"/>
              <a:gd name="connsiteX0" fmla="*/ 0 w 3826896"/>
              <a:gd name="connsiteY0" fmla="*/ 359870 h 1216257"/>
              <a:gd name="connsiteX1" fmla="*/ 171282 w 3826896"/>
              <a:gd name="connsiteY1" fmla="*/ 188588 h 1216257"/>
              <a:gd name="connsiteX2" fmla="*/ 2904708 w 3826896"/>
              <a:gd name="connsiteY2" fmla="*/ 188588 h 1216257"/>
              <a:gd name="connsiteX3" fmla="*/ 3348419 w 3826896"/>
              <a:gd name="connsiteY3" fmla="*/ 0 h 1216257"/>
              <a:gd name="connsiteX4" fmla="*/ 3336997 w 3826896"/>
              <a:gd name="connsiteY4" fmla="*/ 202035 h 1216257"/>
              <a:gd name="connsiteX5" fmla="*/ 3655614 w 3826896"/>
              <a:gd name="connsiteY5" fmla="*/ 188588 h 1216257"/>
              <a:gd name="connsiteX6" fmla="*/ 3826896 w 3826896"/>
              <a:gd name="connsiteY6" fmla="*/ 359870 h 1216257"/>
              <a:gd name="connsiteX7" fmla="*/ 3826896 w 3826896"/>
              <a:gd name="connsiteY7" fmla="*/ 359866 h 1216257"/>
              <a:gd name="connsiteX8" fmla="*/ 3826896 w 3826896"/>
              <a:gd name="connsiteY8" fmla="*/ 359866 h 1216257"/>
              <a:gd name="connsiteX9" fmla="*/ 3826896 w 3826896"/>
              <a:gd name="connsiteY9" fmla="*/ 616783 h 1216257"/>
              <a:gd name="connsiteX10" fmla="*/ 3826896 w 3826896"/>
              <a:gd name="connsiteY10" fmla="*/ 1044975 h 1216257"/>
              <a:gd name="connsiteX11" fmla="*/ 3655614 w 3826896"/>
              <a:gd name="connsiteY11" fmla="*/ 1216257 h 1216257"/>
              <a:gd name="connsiteX12" fmla="*/ 3189080 w 3826896"/>
              <a:gd name="connsiteY12" fmla="*/ 1216257 h 1216257"/>
              <a:gd name="connsiteX13" fmla="*/ 2232356 w 3826896"/>
              <a:gd name="connsiteY13" fmla="*/ 1216257 h 1216257"/>
              <a:gd name="connsiteX14" fmla="*/ 2232356 w 3826896"/>
              <a:gd name="connsiteY14" fmla="*/ 1216257 h 1216257"/>
              <a:gd name="connsiteX15" fmla="*/ 171282 w 3826896"/>
              <a:gd name="connsiteY15" fmla="*/ 1216257 h 1216257"/>
              <a:gd name="connsiteX16" fmla="*/ 0 w 3826896"/>
              <a:gd name="connsiteY16" fmla="*/ 1044975 h 1216257"/>
              <a:gd name="connsiteX17" fmla="*/ 0 w 3826896"/>
              <a:gd name="connsiteY17" fmla="*/ 616783 h 1216257"/>
              <a:gd name="connsiteX18" fmla="*/ 0 w 3826896"/>
              <a:gd name="connsiteY18" fmla="*/ 359866 h 1216257"/>
              <a:gd name="connsiteX19" fmla="*/ 0 w 3826896"/>
              <a:gd name="connsiteY19" fmla="*/ 359866 h 1216257"/>
              <a:gd name="connsiteX20" fmla="*/ 0 w 3826896"/>
              <a:gd name="connsiteY20" fmla="*/ 359870 h 1216257"/>
              <a:gd name="connsiteX0" fmla="*/ 0 w 3826896"/>
              <a:gd name="connsiteY0" fmla="*/ 857411 h 1713798"/>
              <a:gd name="connsiteX1" fmla="*/ 171282 w 3826896"/>
              <a:gd name="connsiteY1" fmla="*/ 686129 h 1713798"/>
              <a:gd name="connsiteX2" fmla="*/ 2904708 w 3826896"/>
              <a:gd name="connsiteY2" fmla="*/ 686129 h 1713798"/>
              <a:gd name="connsiteX3" fmla="*/ 2783642 w 3826896"/>
              <a:gd name="connsiteY3" fmla="*/ 0 h 1713798"/>
              <a:gd name="connsiteX4" fmla="*/ 3336997 w 3826896"/>
              <a:gd name="connsiteY4" fmla="*/ 699576 h 1713798"/>
              <a:gd name="connsiteX5" fmla="*/ 3655614 w 3826896"/>
              <a:gd name="connsiteY5" fmla="*/ 686129 h 1713798"/>
              <a:gd name="connsiteX6" fmla="*/ 3826896 w 3826896"/>
              <a:gd name="connsiteY6" fmla="*/ 857411 h 1713798"/>
              <a:gd name="connsiteX7" fmla="*/ 3826896 w 3826896"/>
              <a:gd name="connsiteY7" fmla="*/ 857407 h 1713798"/>
              <a:gd name="connsiteX8" fmla="*/ 3826896 w 3826896"/>
              <a:gd name="connsiteY8" fmla="*/ 857407 h 1713798"/>
              <a:gd name="connsiteX9" fmla="*/ 3826896 w 3826896"/>
              <a:gd name="connsiteY9" fmla="*/ 1114324 h 1713798"/>
              <a:gd name="connsiteX10" fmla="*/ 3826896 w 3826896"/>
              <a:gd name="connsiteY10" fmla="*/ 1542516 h 1713798"/>
              <a:gd name="connsiteX11" fmla="*/ 3655614 w 3826896"/>
              <a:gd name="connsiteY11" fmla="*/ 1713798 h 1713798"/>
              <a:gd name="connsiteX12" fmla="*/ 3189080 w 3826896"/>
              <a:gd name="connsiteY12" fmla="*/ 1713798 h 1713798"/>
              <a:gd name="connsiteX13" fmla="*/ 2232356 w 3826896"/>
              <a:gd name="connsiteY13" fmla="*/ 1713798 h 1713798"/>
              <a:gd name="connsiteX14" fmla="*/ 2232356 w 3826896"/>
              <a:gd name="connsiteY14" fmla="*/ 1713798 h 1713798"/>
              <a:gd name="connsiteX15" fmla="*/ 171282 w 3826896"/>
              <a:gd name="connsiteY15" fmla="*/ 1713798 h 1713798"/>
              <a:gd name="connsiteX16" fmla="*/ 0 w 3826896"/>
              <a:gd name="connsiteY16" fmla="*/ 1542516 h 1713798"/>
              <a:gd name="connsiteX17" fmla="*/ 0 w 3826896"/>
              <a:gd name="connsiteY17" fmla="*/ 1114324 h 1713798"/>
              <a:gd name="connsiteX18" fmla="*/ 0 w 3826896"/>
              <a:gd name="connsiteY18" fmla="*/ 857407 h 1713798"/>
              <a:gd name="connsiteX19" fmla="*/ 0 w 3826896"/>
              <a:gd name="connsiteY19" fmla="*/ 857407 h 1713798"/>
              <a:gd name="connsiteX20" fmla="*/ 0 w 3826896"/>
              <a:gd name="connsiteY20" fmla="*/ 857411 h 171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26896" h="1713798">
                <a:moveTo>
                  <a:pt x="0" y="857411"/>
                </a:moveTo>
                <a:cubicBezTo>
                  <a:pt x="0" y="762815"/>
                  <a:pt x="76686" y="686129"/>
                  <a:pt x="171282" y="686129"/>
                </a:cubicBezTo>
                <a:lnTo>
                  <a:pt x="2904708" y="686129"/>
                </a:lnTo>
                <a:lnTo>
                  <a:pt x="2783642" y="0"/>
                </a:lnTo>
                <a:lnTo>
                  <a:pt x="3336997" y="699576"/>
                </a:lnTo>
                <a:lnTo>
                  <a:pt x="3655614" y="686129"/>
                </a:lnTo>
                <a:cubicBezTo>
                  <a:pt x="3750210" y="686129"/>
                  <a:pt x="3826896" y="762815"/>
                  <a:pt x="3826896" y="857411"/>
                </a:cubicBezTo>
                <a:lnTo>
                  <a:pt x="3826896" y="857407"/>
                </a:lnTo>
                <a:lnTo>
                  <a:pt x="3826896" y="857407"/>
                </a:lnTo>
                <a:lnTo>
                  <a:pt x="3826896" y="1114324"/>
                </a:lnTo>
                <a:lnTo>
                  <a:pt x="3826896" y="1542516"/>
                </a:lnTo>
                <a:cubicBezTo>
                  <a:pt x="3826896" y="1637112"/>
                  <a:pt x="3750210" y="1713798"/>
                  <a:pt x="3655614" y="1713798"/>
                </a:cubicBezTo>
                <a:lnTo>
                  <a:pt x="3189080" y="1713798"/>
                </a:lnTo>
                <a:lnTo>
                  <a:pt x="2232356" y="1713798"/>
                </a:lnTo>
                <a:lnTo>
                  <a:pt x="2232356" y="1713798"/>
                </a:lnTo>
                <a:lnTo>
                  <a:pt x="171282" y="1713798"/>
                </a:lnTo>
                <a:cubicBezTo>
                  <a:pt x="76686" y="1713798"/>
                  <a:pt x="0" y="1637112"/>
                  <a:pt x="0" y="1542516"/>
                </a:cubicBezTo>
                <a:lnTo>
                  <a:pt x="0" y="1114324"/>
                </a:lnTo>
                <a:lnTo>
                  <a:pt x="0" y="857407"/>
                </a:lnTo>
                <a:lnTo>
                  <a:pt x="0" y="857407"/>
                </a:lnTo>
                <a:lnTo>
                  <a:pt x="0" y="857411"/>
                </a:lnTo>
                <a:close/>
              </a:path>
            </a:pathLst>
          </a:cu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b="1"/>
          </a:p>
          <a:p>
            <a:pPr algn="ctr"/>
            <a:endParaRPr kumimoji="1" lang="en-US" altLang="ja-JP" b="1"/>
          </a:p>
          <a:p>
            <a:pPr algn="ctr"/>
            <a:endParaRPr kumimoji="1" lang="en-US" altLang="ja-JP" b="1"/>
          </a:p>
          <a:p>
            <a:pPr algn="ctr"/>
            <a:r>
              <a:rPr kumimoji="1" lang="ja-JP" altLang="en-US" b="1"/>
              <a:t>１秒あたりに判定できるデータ数</a:t>
            </a:r>
          </a:p>
          <a:p>
            <a:pPr algn="ctr"/>
            <a:r>
              <a:rPr kumimoji="1" lang="ja-JP" altLang="en-US" b="1"/>
              <a:t>従来手法：</a:t>
            </a:r>
            <a:r>
              <a:rPr kumimoji="1" lang="en-US" altLang="ja-JP" b="1"/>
              <a:t>204,060</a:t>
            </a:r>
          </a:p>
          <a:p>
            <a:pPr algn="ctr"/>
            <a:r>
              <a:rPr kumimoji="1" lang="ja-JP" altLang="en-US" b="1"/>
              <a:t>提案手法：</a:t>
            </a:r>
            <a:r>
              <a:rPr kumimoji="1" lang="en-US" altLang="ja-JP" b="1"/>
              <a:t>86,144</a:t>
            </a:r>
          </a:p>
        </p:txBody>
      </p:sp>
    </p:spTree>
    <p:extLst>
      <p:ext uri="{BB962C8B-B14F-4D97-AF65-F5344CB8AC3E}">
        <p14:creationId xmlns:p14="http://schemas.microsoft.com/office/powerpoint/2010/main" val="376472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6339D9-AD60-BFF0-E1A8-84BB7C4C2DAF}"/>
              </a:ext>
            </a:extLst>
          </p:cNvPr>
          <p:cNvSpPr>
            <a:spLocks noGrp="1"/>
          </p:cNvSpPr>
          <p:nvPr>
            <p:ph type="title"/>
          </p:nvPr>
        </p:nvSpPr>
        <p:spPr/>
        <p:txBody>
          <a:bodyPr/>
          <a:lstStyle/>
          <a:p>
            <a:r>
              <a:rPr kumimoji="1" lang="ja-JP" altLang="en-US"/>
              <a:t>異常スコアの分離と精度の関係</a:t>
            </a:r>
          </a:p>
        </p:txBody>
      </p:sp>
      <p:pic>
        <p:nvPicPr>
          <p:cNvPr id="6" name="コンテンツ プレースホルダー 5" descr="グラフ, 散布図&#10;&#10;自動的に生成された説明">
            <a:extLst>
              <a:ext uri="{FF2B5EF4-FFF2-40B4-BE49-F238E27FC236}">
                <a16:creationId xmlns:a16="http://schemas.microsoft.com/office/drawing/2014/main" id="{A4DBBAAE-20EB-4CD8-3430-B49852A167A4}"/>
              </a:ext>
            </a:extLst>
          </p:cNvPr>
          <p:cNvPicPr>
            <a:picLocks noGrp="1" noChangeAspect="1"/>
          </p:cNvPicPr>
          <p:nvPr>
            <p:ph sz="quarter" idx="10"/>
          </p:nvPr>
        </p:nvPicPr>
        <p:blipFill>
          <a:blip r:embed="rId2"/>
          <a:srcRect t="3707"/>
          <a:stretch/>
        </p:blipFill>
        <p:spPr>
          <a:xfrm>
            <a:off x="358704" y="2392602"/>
            <a:ext cx="4005667" cy="2452732"/>
          </a:xfrm>
        </p:spPr>
      </p:pic>
      <p:sp>
        <p:nvSpPr>
          <p:cNvPr id="4" name="スライド番号プレースホルダー 3">
            <a:extLst>
              <a:ext uri="{FF2B5EF4-FFF2-40B4-BE49-F238E27FC236}">
                <a16:creationId xmlns:a16="http://schemas.microsoft.com/office/drawing/2014/main" id="{E16AAADF-248F-B3DC-A9E1-66A14CDC6C5A}"/>
              </a:ext>
            </a:extLst>
          </p:cNvPr>
          <p:cNvSpPr>
            <a:spLocks noGrp="1"/>
          </p:cNvSpPr>
          <p:nvPr>
            <p:ph type="sldNum" sz="quarter" idx="11"/>
          </p:nvPr>
        </p:nvSpPr>
        <p:spPr/>
        <p:txBody>
          <a:bodyPr/>
          <a:lstStyle/>
          <a:p>
            <a:fld id="{BE18FDDE-94D8-814A-BE53-9326731C5EAB}" type="slidenum">
              <a:rPr kumimoji="1" lang="ja-JP" altLang="en-US" smtClean="0"/>
              <a:pPr/>
              <a:t>18</a:t>
            </a:fld>
            <a:endParaRPr kumimoji="1" lang="ja-JP" altLang="en-US"/>
          </a:p>
        </p:txBody>
      </p:sp>
      <p:pic>
        <p:nvPicPr>
          <p:cNvPr id="7" name="図 6" descr="グラフ, 散布図&#10;&#10;自動的に生成された説明">
            <a:extLst>
              <a:ext uri="{FF2B5EF4-FFF2-40B4-BE49-F238E27FC236}">
                <a16:creationId xmlns:a16="http://schemas.microsoft.com/office/drawing/2014/main" id="{09045176-F3CC-EA04-CBA6-50EAA04E7795}"/>
              </a:ext>
            </a:extLst>
          </p:cNvPr>
          <p:cNvPicPr>
            <a:picLocks noChangeAspect="1"/>
          </p:cNvPicPr>
          <p:nvPr/>
        </p:nvPicPr>
        <p:blipFill rotWithShape="1">
          <a:blip r:embed="rId3"/>
          <a:srcRect l="3781" t="4769" r="5700" b="2940"/>
          <a:stretch/>
        </p:blipFill>
        <p:spPr>
          <a:xfrm>
            <a:off x="4572000" y="2402860"/>
            <a:ext cx="4043680" cy="2400463"/>
          </a:xfrm>
          <a:prstGeom prst="rect">
            <a:avLst/>
          </a:prstGeom>
        </p:spPr>
      </p:pic>
      <p:sp>
        <p:nvSpPr>
          <p:cNvPr id="8" name="テキスト ボックス 7">
            <a:extLst>
              <a:ext uri="{FF2B5EF4-FFF2-40B4-BE49-F238E27FC236}">
                <a16:creationId xmlns:a16="http://schemas.microsoft.com/office/drawing/2014/main" id="{4C09CAFC-0B0A-70D9-1698-8B4328E93120}"/>
              </a:ext>
            </a:extLst>
          </p:cNvPr>
          <p:cNvSpPr txBox="1"/>
          <p:nvPr/>
        </p:nvSpPr>
        <p:spPr>
          <a:xfrm>
            <a:off x="5880075" y="1967419"/>
            <a:ext cx="1653436" cy="338203"/>
          </a:xfrm>
          <a:prstGeom prst="rect">
            <a:avLst/>
          </a:prstGeom>
        </p:spPr>
        <p:txBody>
          <a:bodyPr wrap="square" rtlCol="0" anchor="ctr">
            <a:noAutofit/>
          </a:bodyPr>
          <a:lstStyle/>
          <a:p>
            <a:pPr algn="ctr"/>
            <a:r>
              <a:rPr kumimoji="1" lang="en-US" altLang="ja-JP" b="1"/>
              <a:t>NSL-KDD</a:t>
            </a:r>
            <a:endParaRPr kumimoji="1" lang="ja-JP" altLang="en-US" b="1"/>
          </a:p>
        </p:txBody>
      </p:sp>
      <p:sp>
        <p:nvSpPr>
          <p:cNvPr id="9" name="テキスト ボックス 8">
            <a:extLst>
              <a:ext uri="{FF2B5EF4-FFF2-40B4-BE49-F238E27FC236}">
                <a16:creationId xmlns:a16="http://schemas.microsoft.com/office/drawing/2014/main" id="{BEA2F6D7-83C4-A37F-8A21-75EE4AEAEC48}"/>
              </a:ext>
            </a:extLst>
          </p:cNvPr>
          <p:cNvSpPr txBox="1"/>
          <p:nvPr/>
        </p:nvSpPr>
        <p:spPr>
          <a:xfrm>
            <a:off x="1603330" y="1967418"/>
            <a:ext cx="1653435" cy="338203"/>
          </a:xfrm>
          <a:prstGeom prst="rect">
            <a:avLst/>
          </a:prstGeom>
        </p:spPr>
        <p:txBody>
          <a:bodyPr wrap="square" rtlCol="0" anchor="ctr">
            <a:noAutofit/>
          </a:bodyPr>
          <a:lstStyle/>
          <a:p>
            <a:pPr algn="l"/>
            <a:r>
              <a:rPr kumimoji="1" lang="en-US" altLang="ja-JP" b="1"/>
              <a:t>UNSW_NB15</a:t>
            </a:r>
            <a:endParaRPr kumimoji="1" lang="ja-JP" altLang="en-US" b="1"/>
          </a:p>
        </p:txBody>
      </p:sp>
      <p:sp>
        <p:nvSpPr>
          <p:cNvPr id="10" name="テキスト ボックス 9">
            <a:extLst>
              <a:ext uri="{FF2B5EF4-FFF2-40B4-BE49-F238E27FC236}">
                <a16:creationId xmlns:a16="http://schemas.microsoft.com/office/drawing/2014/main" id="{66EE6206-8994-C294-E82E-E50F4A6193A9}"/>
              </a:ext>
            </a:extLst>
          </p:cNvPr>
          <p:cNvSpPr txBox="1"/>
          <p:nvPr/>
        </p:nvSpPr>
        <p:spPr>
          <a:xfrm>
            <a:off x="5880075" y="4890303"/>
            <a:ext cx="1653436" cy="305102"/>
          </a:xfrm>
          <a:prstGeom prst="rect">
            <a:avLst/>
          </a:prstGeom>
        </p:spPr>
        <p:txBody>
          <a:bodyPr wrap="square" rtlCol="0" anchor="ctr">
            <a:noAutofit/>
          </a:bodyPr>
          <a:lstStyle/>
          <a:p>
            <a:pPr algn="ctr"/>
            <a:r>
              <a:rPr kumimoji="1" lang="en-US" altLang="ja-JP" b="1"/>
              <a:t>f</a:t>
            </a:r>
            <a:r>
              <a:rPr kumimoji="1" lang="ja-JP" altLang="en-US" b="1"/>
              <a:t>値：</a:t>
            </a:r>
            <a:r>
              <a:rPr kumimoji="1" lang="en-US" altLang="ja-JP" b="1"/>
              <a:t>0.949</a:t>
            </a:r>
            <a:endParaRPr kumimoji="1" lang="ja-JP" altLang="en-US" b="1"/>
          </a:p>
        </p:txBody>
      </p:sp>
      <p:sp>
        <p:nvSpPr>
          <p:cNvPr id="11" name="テキスト ボックス 10">
            <a:extLst>
              <a:ext uri="{FF2B5EF4-FFF2-40B4-BE49-F238E27FC236}">
                <a16:creationId xmlns:a16="http://schemas.microsoft.com/office/drawing/2014/main" id="{33487E08-85B8-DA5C-6DE0-508445848757}"/>
              </a:ext>
            </a:extLst>
          </p:cNvPr>
          <p:cNvSpPr txBox="1"/>
          <p:nvPr/>
        </p:nvSpPr>
        <p:spPr>
          <a:xfrm>
            <a:off x="1697276" y="4890303"/>
            <a:ext cx="1465545" cy="315259"/>
          </a:xfrm>
          <a:prstGeom prst="rect">
            <a:avLst/>
          </a:prstGeom>
        </p:spPr>
        <p:txBody>
          <a:bodyPr wrap="square" rtlCol="0" anchor="ctr">
            <a:noAutofit/>
          </a:bodyPr>
          <a:lstStyle/>
          <a:p>
            <a:pPr algn="ctr"/>
            <a:r>
              <a:rPr kumimoji="1" lang="en-US" altLang="ja-JP" b="1"/>
              <a:t>f</a:t>
            </a:r>
            <a:r>
              <a:rPr kumimoji="1" lang="ja-JP" altLang="en-US" b="1"/>
              <a:t>値：</a:t>
            </a:r>
            <a:r>
              <a:rPr kumimoji="1" lang="en-US" altLang="ja-JP" b="1"/>
              <a:t>0.904</a:t>
            </a:r>
            <a:endParaRPr kumimoji="1" lang="ja-JP" altLang="en-US" b="1"/>
          </a:p>
        </p:txBody>
      </p:sp>
      <p:sp>
        <p:nvSpPr>
          <p:cNvPr id="12" name="ドーナツ 11">
            <a:extLst>
              <a:ext uri="{FF2B5EF4-FFF2-40B4-BE49-F238E27FC236}">
                <a16:creationId xmlns:a16="http://schemas.microsoft.com/office/drawing/2014/main" id="{5AD6FC64-B717-AD89-3598-42A6A41CBE28}"/>
              </a:ext>
            </a:extLst>
          </p:cNvPr>
          <p:cNvSpPr/>
          <p:nvPr/>
        </p:nvSpPr>
        <p:spPr>
          <a:xfrm rot="20038418">
            <a:off x="5189512" y="2944164"/>
            <a:ext cx="2808655" cy="1274774"/>
          </a:xfrm>
          <a:prstGeom prst="donut">
            <a:avLst>
              <a:gd name="adj" fmla="val 7212"/>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12">
            <a:extLst>
              <a:ext uri="{FF2B5EF4-FFF2-40B4-BE49-F238E27FC236}">
                <a16:creationId xmlns:a16="http://schemas.microsoft.com/office/drawing/2014/main" id="{AB6B3421-D68E-0BE9-B7E2-442977F50C01}"/>
              </a:ext>
            </a:extLst>
          </p:cNvPr>
          <p:cNvSpPr/>
          <p:nvPr/>
        </p:nvSpPr>
        <p:spPr>
          <a:xfrm rot="20038418">
            <a:off x="915064" y="2814556"/>
            <a:ext cx="2808655" cy="1274774"/>
          </a:xfrm>
          <a:prstGeom prst="donut">
            <a:avLst>
              <a:gd name="adj" fmla="val 7212"/>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AF4F4DC0-B489-E79C-C7C0-88BBB1472D14}"/>
              </a:ext>
            </a:extLst>
          </p:cNvPr>
          <p:cNvSpPr txBox="1"/>
          <p:nvPr/>
        </p:nvSpPr>
        <p:spPr>
          <a:xfrm>
            <a:off x="651352" y="5499251"/>
            <a:ext cx="7819517" cy="400833"/>
          </a:xfrm>
          <a:prstGeom prst="rect">
            <a:avLst/>
          </a:prstGeom>
        </p:spPr>
        <p:txBody>
          <a:bodyPr wrap="square" rtlCol="0" anchor="ctr">
            <a:noAutofit/>
          </a:bodyPr>
          <a:lstStyle/>
          <a:p>
            <a:pPr algn="ctr"/>
            <a:r>
              <a:rPr kumimoji="1" lang="ja-JP" altLang="en-US" sz="2400" b="1"/>
              <a:t>混ざり合う部分が多い→精度の悪化</a:t>
            </a:r>
          </a:p>
        </p:txBody>
      </p:sp>
    </p:spTree>
    <p:extLst>
      <p:ext uri="{BB962C8B-B14F-4D97-AF65-F5344CB8AC3E}">
        <p14:creationId xmlns:p14="http://schemas.microsoft.com/office/powerpoint/2010/main" val="233324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A2D40-7948-9933-E20F-6EF2AD0FDBE3}"/>
              </a:ext>
            </a:extLst>
          </p:cNvPr>
          <p:cNvSpPr>
            <a:spLocks noGrp="1"/>
          </p:cNvSpPr>
          <p:nvPr>
            <p:ph type="title"/>
          </p:nvPr>
        </p:nvSpPr>
        <p:spPr/>
        <p:txBody>
          <a:bodyPr/>
          <a:lstStyle/>
          <a:p>
            <a:r>
              <a:rPr kumimoji="1" lang="ja-JP" altLang="en-US"/>
              <a:t>結論</a:t>
            </a:r>
          </a:p>
        </p:txBody>
      </p:sp>
      <p:graphicFrame>
        <p:nvGraphicFramePr>
          <p:cNvPr id="6" name="コンテンツ プレースホルダー 5">
            <a:extLst>
              <a:ext uri="{FF2B5EF4-FFF2-40B4-BE49-F238E27FC236}">
                <a16:creationId xmlns:a16="http://schemas.microsoft.com/office/drawing/2014/main" id="{1EBDAA0D-3EEB-ED03-85A6-0CF0848A4651}"/>
              </a:ext>
            </a:extLst>
          </p:cNvPr>
          <p:cNvGraphicFramePr>
            <a:graphicFrameLocks noGrp="1"/>
          </p:cNvGraphicFramePr>
          <p:nvPr>
            <p:ph sz="quarter" idx="10"/>
            <p:extLst>
              <p:ext uri="{D42A27DB-BD31-4B8C-83A1-F6EECF244321}">
                <p14:modId xmlns:p14="http://schemas.microsoft.com/office/powerpoint/2010/main" val="3434986204"/>
              </p:ext>
            </p:extLst>
          </p:nvPr>
        </p:nvGraphicFramePr>
        <p:xfrm>
          <a:off x="215899" y="1015999"/>
          <a:ext cx="8677275" cy="5532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スライド番号プレースホルダー 3">
            <a:extLst>
              <a:ext uri="{FF2B5EF4-FFF2-40B4-BE49-F238E27FC236}">
                <a16:creationId xmlns:a16="http://schemas.microsoft.com/office/drawing/2014/main" id="{7EBFC23F-1816-B7C1-14A9-B0774EC6B640}"/>
              </a:ext>
            </a:extLst>
          </p:cNvPr>
          <p:cNvSpPr>
            <a:spLocks noGrp="1"/>
          </p:cNvSpPr>
          <p:nvPr>
            <p:ph type="sldNum" sz="quarter" idx="11"/>
          </p:nvPr>
        </p:nvSpPr>
        <p:spPr/>
        <p:txBody>
          <a:bodyPr/>
          <a:lstStyle/>
          <a:p>
            <a:fld id="{BE18FDDE-94D8-814A-BE53-9326731C5EAB}" type="slidenum">
              <a:rPr kumimoji="1" lang="ja-JP" altLang="en-US" smtClean="0"/>
              <a:pPr/>
              <a:t>19</a:t>
            </a:fld>
            <a:endParaRPr kumimoji="1" lang="ja-JP" altLang="en-US"/>
          </a:p>
        </p:txBody>
      </p:sp>
    </p:spTree>
    <p:extLst>
      <p:ext uri="{BB962C8B-B14F-4D97-AF65-F5344CB8AC3E}">
        <p14:creationId xmlns:p14="http://schemas.microsoft.com/office/powerpoint/2010/main" val="24705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14D31-08E8-5867-4432-DAACC382178F}"/>
              </a:ext>
            </a:extLst>
          </p:cNvPr>
          <p:cNvSpPr>
            <a:spLocks noGrp="1"/>
          </p:cNvSpPr>
          <p:nvPr>
            <p:ph type="title"/>
          </p:nvPr>
        </p:nvSpPr>
        <p:spPr/>
        <p:txBody>
          <a:bodyPr/>
          <a:lstStyle/>
          <a:p>
            <a:r>
              <a:rPr kumimoji="1" lang="ja-JP" altLang="en-US"/>
              <a:t>研究の背景</a:t>
            </a:r>
          </a:p>
        </p:txBody>
      </p:sp>
      <p:sp>
        <p:nvSpPr>
          <p:cNvPr id="4" name="スライド番号プレースホルダー 3">
            <a:extLst>
              <a:ext uri="{FF2B5EF4-FFF2-40B4-BE49-F238E27FC236}">
                <a16:creationId xmlns:a16="http://schemas.microsoft.com/office/drawing/2014/main" id="{6186EAE9-A187-E092-8CFB-B162481090A5}"/>
              </a:ext>
            </a:extLst>
          </p:cNvPr>
          <p:cNvSpPr>
            <a:spLocks noGrp="1"/>
          </p:cNvSpPr>
          <p:nvPr>
            <p:ph type="sldNum" sz="quarter" idx="11"/>
          </p:nvPr>
        </p:nvSpPr>
        <p:spPr/>
        <p:txBody>
          <a:bodyPr/>
          <a:lstStyle/>
          <a:p>
            <a:fld id="{BE18FDDE-94D8-814A-BE53-9326731C5EAB}" type="slidenum">
              <a:rPr kumimoji="1" lang="ja-JP" altLang="en-US" smtClean="0"/>
              <a:pPr/>
              <a:t>2</a:t>
            </a:fld>
            <a:endParaRPr kumimoji="1" lang="ja-JP" altLang="en-US"/>
          </a:p>
        </p:txBody>
      </p:sp>
      <p:sp>
        <p:nvSpPr>
          <p:cNvPr id="5" name="テキスト ボックス 4">
            <a:extLst>
              <a:ext uri="{FF2B5EF4-FFF2-40B4-BE49-F238E27FC236}">
                <a16:creationId xmlns:a16="http://schemas.microsoft.com/office/drawing/2014/main" id="{FD6061C4-928A-CDC6-F2C3-1EB39A175DC6}"/>
              </a:ext>
            </a:extLst>
          </p:cNvPr>
          <p:cNvSpPr txBox="1"/>
          <p:nvPr/>
        </p:nvSpPr>
        <p:spPr>
          <a:xfrm>
            <a:off x="358346" y="5315586"/>
            <a:ext cx="8427308" cy="808990"/>
          </a:xfrm>
          <a:prstGeom prst="rect">
            <a:avLst/>
          </a:prstGeom>
        </p:spPr>
        <p:txBody>
          <a:bodyPr wrap="square" rtlCol="0" anchor="ctr">
            <a:noAutofit/>
          </a:bodyPr>
          <a:lstStyle/>
          <a:p>
            <a:pPr algn="ctr"/>
            <a:r>
              <a:rPr kumimoji="1" lang="ja-JP" altLang="en-US" sz="3600" b="1"/>
              <a:t>目的：小規模環境に適した</a:t>
            </a:r>
            <a:r>
              <a:rPr kumimoji="1" lang="en-US" altLang="ja-JP" sz="3600" b="1"/>
              <a:t>NIDS</a:t>
            </a:r>
            <a:r>
              <a:rPr kumimoji="1" lang="ja-JP" altLang="en-US" sz="3600" b="1"/>
              <a:t>の提案</a:t>
            </a:r>
          </a:p>
        </p:txBody>
      </p:sp>
      <p:pic>
        <p:nvPicPr>
          <p:cNvPr id="9" name="図 8" descr="ダイアグラム&#10;&#10;自動的に生成された説明">
            <a:extLst>
              <a:ext uri="{FF2B5EF4-FFF2-40B4-BE49-F238E27FC236}">
                <a16:creationId xmlns:a16="http://schemas.microsoft.com/office/drawing/2014/main" id="{0F43B414-8EED-3C9E-F965-257610C0BF0A}"/>
              </a:ext>
            </a:extLst>
          </p:cNvPr>
          <p:cNvPicPr>
            <a:picLocks noChangeAspect="1"/>
          </p:cNvPicPr>
          <p:nvPr/>
        </p:nvPicPr>
        <p:blipFill>
          <a:blip r:embed="rId3"/>
          <a:stretch>
            <a:fillRect/>
          </a:stretch>
        </p:blipFill>
        <p:spPr>
          <a:xfrm>
            <a:off x="1800860" y="1137919"/>
            <a:ext cx="5284066" cy="3978118"/>
          </a:xfrm>
          <a:prstGeom prst="rect">
            <a:avLst/>
          </a:prstGeom>
        </p:spPr>
      </p:pic>
      <p:sp>
        <p:nvSpPr>
          <p:cNvPr id="3" name="角丸四角形吹き出し 2">
            <a:extLst>
              <a:ext uri="{FF2B5EF4-FFF2-40B4-BE49-F238E27FC236}">
                <a16:creationId xmlns:a16="http://schemas.microsoft.com/office/drawing/2014/main" id="{90AE2E3E-802A-3815-F219-CA0000FB9822}"/>
              </a:ext>
            </a:extLst>
          </p:cNvPr>
          <p:cNvSpPr/>
          <p:nvPr/>
        </p:nvSpPr>
        <p:spPr>
          <a:xfrm>
            <a:off x="358346" y="1807779"/>
            <a:ext cx="2374344" cy="903890"/>
          </a:xfrm>
          <a:prstGeom prst="wedgeRoundRectCallout">
            <a:avLst>
              <a:gd name="adj1" fmla="val 74340"/>
              <a:gd name="adj2" fmla="val 26453"/>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大企業などの</a:t>
            </a:r>
            <a:endParaRPr kumimoji="1" lang="en-US" altLang="ja-JP"/>
          </a:p>
          <a:p>
            <a:pPr algn="ctr"/>
            <a:r>
              <a:rPr kumimoji="1" lang="ja-JP" altLang="en-US"/>
              <a:t>人的リソース、計算資源が</a:t>
            </a:r>
            <a:r>
              <a:rPr kumimoji="1" lang="ja-JP" altLang="en-US" b="1"/>
              <a:t>豊富な環境</a:t>
            </a:r>
          </a:p>
        </p:txBody>
      </p:sp>
      <p:sp>
        <p:nvSpPr>
          <p:cNvPr id="6" name="角丸四角形吹き出し 5">
            <a:extLst>
              <a:ext uri="{FF2B5EF4-FFF2-40B4-BE49-F238E27FC236}">
                <a16:creationId xmlns:a16="http://schemas.microsoft.com/office/drawing/2014/main" id="{00394AA8-6234-EA34-0CF0-F1F615AFFA02}"/>
              </a:ext>
            </a:extLst>
          </p:cNvPr>
          <p:cNvSpPr/>
          <p:nvPr/>
        </p:nvSpPr>
        <p:spPr>
          <a:xfrm>
            <a:off x="6214170" y="2342577"/>
            <a:ext cx="2625665" cy="1053662"/>
          </a:xfrm>
          <a:prstGeom prst="wedgeRoundRectCallout">
            <a:avLst>
              <a:gd name="adj1" fmla="val -27087"/>
              <a:gd name="adj2" fmla="val 94846"/>
              <a:gd name="adj3" fmla="val 1666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家庭などの</a:t>
            </a:r>
            <a:endParaRPr kumimoji="1" lang="en-US" altLang="ja-JP"/>
          </a:p>
          <a:p>
            <a:pPr algn="ctr"/>
            <a:r>
              <a:rPr kumimoji="1" lang="ja-JP" altLang="en-US"/>
              <a:t>人的リソース、計算資源が</a:t>
            </a:r>
            <a:r>
              <a:rPr kumimoji="1" lang="ja-JP" altLang="en-US" b="1"/>
              <a:t>十分でない環境</a:t>
            </a:r>
          </a:p>
        </p:txBody>
      </p:sp>
    </p:spTree>
    <p:extLst>
      <p:ext uri="{BB962C8B-B14F-4D97-AF65-F5344CB8AC3E}">
        <p14:creationId xmlns:p14="http://schemas.microsoft.com/office/powerpoint/2010/main" val="319976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846A73-0E55-D571-D086-95C157369240}"/>
              </a:ext>
            </a:extLst>
          </p:cNvPr>
          <p:cNvSpPr>
            <a:spLocks noGrp="1"/>
          </p:cNvSpPr>
          <p:nvPr>
            <p:ph type="title"/>
          </p:nvPr>
        </p:nvSpPr>
        <p:spPr/>
        <p:txBody>
          <a:bodyPr>
            <a:normAutofit fontScale="90000"/>
          </a:bodyPr>
          <a:lstStyle/>
          <a:p>
            <a:r>
              <a:rPr lang="ja-JP" altLang="en-US"/>
              <a:t>大学紹介</a:t>
            </a:r>
            <a:endParaRPr kumimoji="1" lang="ja-JP" altLang="en-US"/>
          </a:p>
        </p:txBody>
      </p:sp>
      <p:sp>
        <p:nvSpPr>
          <p:cNvPr id="4" name="コンテンツ プレースホルダー 3">
            <a:extLst>
              <a:ext uri="{FF2B5EF4-FFF2-40B4-BE49-F238E27FC236}">
                <a16:creationId xmlns:a16="http://schemas.microsoft.com/office/drawing/2014/main" id="{4B155293-753B-B122-EC7A-9856D47D5497}"/>
              </a:ext>
            </a:extLst>
          </p:cNvPr>
          <p:cNvSpPr>
            <a:spLocks noGrp="1"/>
          </p:cNvSpPr>
          <p:nvPr>
            <p:ph sz="quarter" idx="10"/>
          </p:nvPr>
        </p:nvSpPr>
        <p:spPr/>
        <p:txBody>
          <a:bodyPr/>
          <a:lstStyle/>
          <a:p>
            <a:pPr marL="0" indent="0">
              <a:buNone/>
            </a:pPr>
            <a:r>
              <a:rPr lang="ja-JP" altLang="en-US"/>
              <a:t>以下のいずれかの画像をページ全体に拡大して使用してください。</a:t>
            </a:r>
          </a:p>
        </p:txBody>
      </p:sp>
      <p:sp>
        <p:nvSpPr>
          <p:cNvPr id="5" name="テキスト ボックス 4">
            <a:extLst>
              <a:ext uri="{FF2B5EF4-FFF2-40B4-BE49-F238E27FC236}">
                <a16:creationId xmlns:a16="http://schemas.microsoft.com/office/drawing/2014/main" id="{7C745006-6DB3-5788-D39F-875FF4DA55D1}"/>
              </a:ext>
            </a:extLst>
          </p:cNvPr>
          <p:cNvSpPr txBox="1"/>
          <p:nvPr/>
        </p:nvSpPr>
        <p:spPr>
          <a:xfrm>
            <a:off x="6399850" y="1445655"/>
            <a:ext cx="914400" cy="338206"/>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400" b="1" i="0" u="none" strike="noStrike" kern="1200" cap="none" spc="0" normalizeH="0" noProof="0">
                <a:ln>
                  <a:noFill/>
                </a:ln>
                <a:solidFill>
                  <a:sysClr val="windowText" lastClr="000000"/>
                </a:solidFill>
                <a:effectLst/>
                <a:uLnTx/>
                <a:uFillTx/>
                <a:latin typeface="+mn-ea"/>
                <a:cs typeface="+mn-cs"/>
              </a:rPr>
              <a:t>東工大用</a:t>
            </a:r>
          </a:p>
        </p:txBody>
      </p:sp>
      <p:sp>
        <p:nvSpPr>
          <p:cNvPr id="6" name="テキスト ボックス 5">
            <a:extLst>
              <a:ext uri="{FF2B5EF4-FFF2-40B4-BE49-F238E27FC236}">
                <a16:creationId xmlns:a16="http://schemas.microsoft.com/office/drawing/2014/main" id="{093BD897-3831-726B-C034-665AF700E68A}"/>
              </a:ext>
            </a:extLst>
          </p:cNvPr>
          <p:cNvSpPr txBox="1"/>
          <p:nvPr/>
        </p:nvSpPr>
        <p:spPr>
          <a:xfrm>
            <a:off x="2581968" y="1474075"/>
            <a:ext cx="914400" cy="338206"/>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400" b="1" i="0" u="none" strike="noStrike" kern="1200" cap="none" spc="0" normalizeH="0" noProof="0">
                <a:ln>
                  <a:noFill/>
                </a:ln>
                <a:solidFill>
                  <a:sysClr val="windowText" lastClr="000000"/>
                </a:solidFill>
                <a:effectLst/>
                <a:uLnTx/>
                <a:uFillTx/>
                <a:latin typeface="+mn-ea"/>
                <a:cs typeface="+mn-cs"/>
              </a:rPr>
              <a:t>医科歯科大用</a:t>
            </a:r>
          </a:p>
        </p:txBody>
      </p:sp>
      <p:sp>
        <p:nvSpPr>
          <p:cNvPr id="7" name="テキスト ボックス 6">
            <a:extLst>
              <a:ext uri="{FF2B5EF4-FFF2-40B4-BE49-F238E27FC236}">
                <a16:creationId xmlns:a16="http://schemas.microsoft.com/office/drawing/2014/main" id="{40D92053-8A60-4673-0B58-905DF50D4F1B}"/>
              </a:ext>
            </a:extLst>
          </p:cNvPr>
          <p:cNvSpPr txBox="1"/>
          <p:nvPr/>
        </p:nvSpPr>
        <p:spPr>
          <a:xfrm>
            <a:off x="578920" y="2872242"/>
            <a:ext cx="914400" cy="831849"/>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20000"/>
              </a:lnSpc>
              <a:spcAft>
                <a:spcPts val="0"/>
              </a:spcAft>
              <a:buClrTx/>
              <a:buSzTx/>
              <a:buFontTx/>
              <a:buNone/>
              <a:tabLst/>
            </a:pPr>
            <a:r>
              <a:rPr kumimoji="1" lang="en-US" altLang="ja-JP" sz="1400" b="1" i="0" u="none" strike="noStrike" kern="1200" cap="none" spc="0" normalizeH="0" noProof="0" dirty="0">
                <a:ln>
                  <a:noFill/>
                </a:ln>
                <a:solidFill>
                  <a:sysClr val="windowText" lastClr="000000"/>
                </a:solidFill>
                <a:effectLst/>
                <a:uLnTx/>
                <a:uFillTx/>
                <a:latin typeface="+mn-ea"/>
                <a:cs typeface="+mn-cs"/>
              </a:rPr>
              <a:t>Web</a:t>
            </a:r>
            <a:r>
              <a:rPr kumimoji="1" lang="ja-JP" altLang="en-US" sz="1400" b="1" i="0" u="none" strike="noStrike" kern="1200" cap="none" spc="0" normalizeH="0" noProof="0">
                <a:ln>
                  <a:noFill/>
                </a:ln>
                <a:solidFill>
                  <a:sysClr val="windowText" lastClr="000000"/>
                </a:solidFill>
                <a:effectLst/>
                <a:uLnTx/>
                <a:uFillTx/>
                <a:latin typeface="+mn-ea"/>
                <a:cs typeface="+mn-cs"/>
              </a:rPr>
              <a:t>サイト</a:t>
            </a:r>
            <a:endParaRPr kumimoji="1" lang="en-US" altLang="ja-JP" sz="1400" b="1" i="0" u="none" strike="noStrike" kern="1200" cap="none" spc="0" normalizeH="0" noProof="0" dirty="0">
              <a:ln>
                <a:noFill/>
              </a:ln>
              <a:solidFill>
                <a:sysClr val="windowText" lastClr="000000"/>
              </a:solidFill>
              <a:effectLst/>
              <a:uLnTx/>
              <a:uFillTx/>
              <a:latin typeface="+mn-ea"/>
              <a:cs typeface="+mn-cs"/>
            </a:endParaRPr>
          </a:p>
          <a:p>
            <a:pPr marL="0" marR="0" indent="0" algn="l" defTabSz="914400" rtl="0" eaLnBrk="1" fontAlgn="auto" latinLnBrk="0" hangingPunct="1">
              <a:lnSpc>
                <a:spcPct val="120000"/>
              </a:lnSpc>
              <a:spcAft>
                <a:spcPts val="0"/>
              </a:spcAft>
              <a:buClrTx/>
              <a:buSzTx/>
              <a:buFontTx/>
              <a:buNone/>
              <a:tabLst/>
            </a:pPr>
            <a:r>
              <a:rPr kumimoji="1" lang="ja-JP" altLang="en-US" sz="1400" b="1">
                <a:solidFill>
                  <a:sysClr val="windowText" lastClr="000000"/>
                </a:solidFill>
                <a:latin typeface="+mn-ea"/>
              </a:rPr>
              <a:t>リンクなし</a:t>
            </a:r>
            <a:endParaRPr kumimoji="1" lang="ja-JP" altLang="en-US" sz="1400" b="1" i="0" u="none" strike="noStrike" kern="1200" cap="none" spc="0" normalizeH="0" noProof="0">
              <a:ln>
                <a:noFill/>
              </a:ln>
              <a:solidFill>
                <a:sysClr val="windowText" lastClr="000000"/>
              </a:solidFill>
              <a:effectLst/>
              <a:uLnTx/>
              <a:uFillTx/>
              <a:latin typeface="+mn-ea"/>
              <a:cs typeface="+mn-cs"/>
            </a:endParaRPr>
          </a:p>
        </p:txBody>
      </p:sp>
      <p:sp>
        <p:nvSpPr>
          <p:cNvPr id="8" name="テキスト ボックス 7">
            <a:extLst>
              <a:ext uri="{FF2B5EF4-FFF2-40B4-BE49-F238E27FC236}">
                <a16:creationId xmlns:a16="http://schemas.microsoft.com/office/drawing/2014/main" id="{248129D1-D1EE-A841-2612-006566E1340A}"/>
              </a:ext>
            </a:extLst>
          </p:cNvPr>
          <p:cNvSpPr txBox="1"/>
          <p:nvPr/>
        </p:nvSpPr>
        <p:spPr>
          <a:xfrm>
            <a:off x="626405" y="4877738"/>
            <a:ext cx="914400" cy="831849"/>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20000"/>
              </a:lnSpc>
              <a:spcAft>
                <a:spcPts val="0"/>
              </a:spcAft>
              <a:buClrTx/>
              <a:buSzTx/>
              <a:buFontTx/>
              <a:buNone/>
              <a:tabLst/>
            </a:pPr>
            <a:r>
              <a:rPr kumimoji="1" lang="en-US" altLang="ja-JP" sz="1400" b="1" i="0" u="none" strike="noStrike" kern="1200" cap="none" spc="0" normalizeH="0" noProof="0">
                <a:ln>
                  <a:noFill/>
                </a:ln>
                <a:solidFill>
                  <a:sysClr val="windowText" lastClr="000000"/>
                </a:solidFill>
                <a:effectLst/>
                <a:uLnTx/>
                <a:uFillTx/>
                <a:latin typeface="+mn-ea"/>
                <a:cs typeface="+mn-cs"/>
              </a:rPr>
              <a:t>Web</a:t>
            </a:r>
            <a:r>
              <a:rPr kumimoji="1" lang="ja-JP" altLang="en-US" sz="1400" b="1" i="0" u="none" strike="noStrike" kern="1200" cap="none" spc="0" normalizeH="0" noProof="0">
                <a:ln>
                  <a:noFill/>
                </a:ln>
                <a:solidFill>
                  <a:sysClr val="windowText" lastClr="000000"/>
                </a:solidFill>
                <a:effectLst/>
                <a:uLnTx/>
                <a:uFillTx/>
                <a:latin typeface="+mn-ea"/>
                <a:cs typeface="+mn-cs"/>
              </a:rPr>
              <a:t>サイト</a:t>
            </a:r>
            <a:endParaRPr kumimoji="1" lang="en-US" altLang="ja-JP" sz="1400" b="1" i="0" u="none" strike="noStrike" kern="1200" cap="none" spc="0" normalizeH="0" noProof="0">
              <a:ln>
                <a:noFill/>
              </a:ln>
              <a:solidFill>
                <a:sysClr val="windowText" lastClr="000000"/>
              </a:solidFill>
              <a:effectLst/>
              <a:uLnTx/>
              <a:uFillTx/>
              <a:latin typeface="+mn-ea"/>
              <a:cs typeface="+mn-cs"/>
            </a:endParaRPr>
          </a:p>
          <a:p>
            <a:pPr marL="0" marR="0" indent="0" algn="l" defTabSz="914400" rtl="0" eaLnBrk="1" fontAlgn="auto" latinLnBrk="0" hangingPunct="1">
              <a:lnSpc>
                <a:spcPct val="120000"/>
              </a:lnSpc>
              <a:spcAft>
                <a:spcPts val="0"/>
              </a:spcAft>
              <a:buClrTx/>
              <a:buSzTx/>
              <a:buFontTx/>
              <a:buNone/>
              <a:tabLst/>
            </a:pPr>
            <a:r>
              <a:rPr kumimoji="1" lang="ja-JP" altLang="en-US" sz="1400" b="1">
                <a:solidFill>
                  <a:sysClr val="windowText" lastClr="000000"/>
                </a:solidFill>
                <a:latin typeface="+mn-ea"/>
              </a:rPr>
              <a:t>リンクあり</a:t>
            </a:r>
            <a:endParaRPr kumimoji="1" lang="ja-JP" altLang="en-US" sz="1400" b="1" i="0" u="none" strike="noStrike" kern="1200" cap="none" spc="0" normalizeH="0" noProof="0">
              <a:ln>
                <a:noFill/>
              </a:ln>
              <a:solidFill>
                <a:sysClr val="windowText" lastClr="000000"/>
              </a:solidFill>
              <a:effectLst/>
              <a:uLnTx/>
              <a:uFillTx/>
              <a:latin typeface="+mn-ea"/>
              <a:cs typeface="+mn-cs"/>
            </a:endParaRPr>
          </a:p>
        </p:txBody>
      </p:sp>
      <p:sp>
        <p:nvSpPr>
          <p:cNvPr id="10" name="スライド番号プレースホルダー 9">
            <a:extLst>
              <a:ext uri="{FF2B5EF4-FFF2-40B4-BE49-F238E27FC236}">
                <a16:creationId xmlns:a16="http://schemas.microsoft.com/office/drawing/2014/main" id="{D8429B4F-1EA0-8235-B277-579DA8135AA1}"/>
              </a:ext>
            </a:extLst>
          </p:cNvPr>
          <p:cNvSpPr>
            <a:spLocks noGrp="1"/>
          </p:cNvSpPr>
          <p:nvPr>
            <p:ph type="sldNum" sz="quarter" idx="11"/>
          </p:nvPr>
        </p:nvSpPr>
        <p:spPr/>
        <p:txBody>
          <a:bodyPr/>
          <a:lstStyle/>
          <a:p>
            <a:fld id="{BE18FDDE-94D8-814A-BE53-9326731C5EAB}" type="slidenum">
              <a:rPr kumimoji="1" lang="ja-JP" altLang="en-US" smtClean="0"/>
              <a:pPr/>
              <a:t>20</a:t>
            </a:fld>
            <a:endParaRPr kumimoji="1" lang="ja-JP" altLang="en-US"/>
          </a:p>
        </p:txBody>
      </p:sp>
      <p:pic>
        <p:nvPicPr>
          <p:cNvPr id="9" name="図 8" descr="スクリーンショットの画面&#10;&#10;自動的に生成された説明">
            <a:extLst>
              <a:ext uri="{FF2B5EF4-FFF2-40B4-BE49-F238E27FC236}">
                <a16:creationId xmlns:a16="http://schemas.microsoft.com/office/drawing/2014/main" id="{CF05A081-C716-E94E-7CCF-F90C6D06669A}"/>
              </a:ext>
            </a:extLst>
          </p:cNvPr>
          <p:cNvPicPr>
            <a:picLocks noChangeAspect="1"/>
          </p:cNvPicPr>
          <p:nvPr/>
        </p:nvPicPr>
        <p:blipFill>
          <a:blip r:embed="rId2"/>
          <a:stretch>
            <a:fillRect/>
          </a:stretch>
        </p:blipFill>
        <p:spPr>
          <a:xfrm>
            <a:off x="2135161" y="4332345"/>
            <a:ext cx="2883229" cy="2160000"/>
          </a:xfrm>
          <a:prstGeom prst="rect">
            <a:avLst/>
          </a:prstGeom>
        </p:spPr>
      </p:pic>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023B61AC-E613-E432-8C8C-77A834D2354F}"/>
              </a:ext>
            </a:extLst>
          </p:cNvPr>
          <p:cNvPicPr>
            <a:picLocks noChangeAspect="1"/>
          </p:cNvPicPr>
          <p:nvPr/>
        </p:nvPicPr>
        <p:blipFill>
          <a:blip r:embed="rId3"/>
          <a:stretch>
            <a:fillRect/>
          </a:stretch>
        </p:blipFill>
        <p:spPr>
          <a:xfrm>
            <a:off x="2130845" y="1948667"/>
            <a:ext cx="2887545" cy="2160000"/>
          </a:xfrm>
          <a:prstGeom prst="rect">
            <a:avLst/>
          </a:prstGeom>
        </p:spPr>
      </p:pic>
      <p:pic>
        <p:nvPicPr>
          <p:cNvPr id="14" name="図 13" descr="スクリーンショットの画面&#10;&#10;自動的に生成された説明">
            <a:extLst>
              <a:ext uri="{FF2B5EF4-FFF2-40B4-BE49-F238E27FC236}">
                <a16:creationId xmlns:a16="http://schemas.microsoft.com/office/drawing/2014/main" id="{37FDC3FF-2109-06F6-3944-008BFAEC8DED}"/>
              </a:ext>
            </a:extLst>
          </p:cNvPr>
          <p:cNvPicPr>
            <a:picLocks noChangeAspect="1"/>
          </p:cNvPicPr>
          <p:nvPr/>
        </p:nvPicPr>
        <p:blipFill>
          <a:blip r:embed="rId4"/>
          <a:stretch>
            <a:fillRect/>
          </a:stretch>
        </p:blipFill>
        <p:spPr>
          <a:xfrm>
            <a:off x="-2378" y="-1"/>
            <a:ext cx="9188657" cy="6904355"/>
          </a:xfrm>
          <a:prstGeom prst="rect">
            <a:avLst/>
          </a:prstGeom>
        </p:spPr>
      </p:pic>
    </p:spTree>
    <p:extLst>
      <p:ext uri="{BB962C8B-B14F-4D97-AF65-F5344CB8AC3E}">
        <p14:creationId xmlns:p14="http://schemas.microsoft.com/office/powerpoint/2010/main" val="182635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0D9B0C-343C-2FE1-91A7-49433AB2ACCF}"/>
              </a:ext>
            </a:extLst>
          </p:cNvPr>
          <p:cNvSpPr>
            <a:spLocks noGrp="1"/>
          </p:cNvSpPr>
          <p:nvPr>
            <p:ph type="title"/>
          </p:nvPr>
        </p:nvSpPr>
        <p:spPr/>
        <p:txBody>
          <a:bodyPr/>
          <a:lstStyle/>
          <a:p>
            <a:r>
              <a:rPr kumimoji="1" lang="en-US" altLang="ja-JP"/>
              <a:t>PoC</a:t>
            </a:r>
            <a:endParaRPr kumimoji="1" lang="ja-JP" altLang="en-US"/>
          </a:p>
        </p:txBody>
      </p:sp>
      <p:sp>
        <p:nvSpPr>
          <p:cNvPr id="4" name="スライド番号プレースホルダー 3">
            <a:extLst>
              <a:ext uri="{FF2B5EF4-FFF2-40B4-BE49-F238E27FC236}">
                <a16:creationId xmlns:a16="http://schemas.microsoft.com/office/drawing/2014/main" id="{D2E30747-6F26-C88C-846A-55F747BDD475}"/>
              </a:ext>
            </a:extLst>
          </p:cNvPr>
          <p:cNvSpPr>
            <a:spLocks noGrp="1"/>
          </p:cNvSpPr>
          <p:nvPr>
            <p:ph type="sldNum" sz="quarter" idx="11"/>
          </p:nvPr>
        </p:nvSpPr>
        <p:spPr/>
        <p:txBody>
          <a:bodyPr/>
          <a:lstStyle/>
          <a:p>
            <a:fld id="{BE18FDDE-94D8-814A-BE53-9326731C5EAB}" type="slidenum">
              <a:rPr kumimoji="1" lang="ja-JP" altLang="en-US" smtClean="0"/>
              <a:pPr/>
              <a:t>21</a:t>
            </a:fld>
            <a:endParaRPr kumimoji="1" lang="ja-JP" altLang="en-US"/>
          </a:p>
        </p:txBody>
      </p:sp>
      <p:sp>
        <p:nvSpPr>
          <p:cNvPr id="7" name="正方形/長方形 6">
            <a:extLst>
              <a:ext uri="{FF2B5EF4-FFF2-40B4-BE49-F238E27FC236}">
                <a16:creationId xmlns:a16="http://schemas.microsoft.com/office/drawing/2014/main" id="{E45AC365-BA7F-588A-33A5-811B38DA6E28}"/>
              </a:ext>
            </a:extLst>
          </p:cNvPr>
          <p:cNvSpPr/>
          <p:nvPr/>
        </p:nvSpPr>
        <p:spPr>
          <a:xfrm>
            <a:off x="713983" y="2170134"/>
            <a:ext cx="3319398" cy="25177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00E1E57-A895-E0D3-B8AF-CE6ED5351EDA}"/>
              </a:ext>
            </a:extLst>
          </p:cNvPr>
          <p:cNvCxnSpPr>
            <a:stCxn id="7" idx="0"/>
            <a:endCxn id="7" idx="2"/>
          </p:cNvCxnSpPr>
          <p:nvPr/>
        </p:nvCxnSpPr>
        <p:spPr>
          <a:xfrm>
            <a:off x="2373682" y="2170134"/>
            <a:ext cx="0" cy="2517731"/>
          </a:xfrm>
          <a:prstGeom prst="line">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75FD1A1-CA76-A7D9-4A9D-AD5A2EC3378B}"/>
              </a:ext>
            </a:extLst>
          </p:cNvPr>
          <p:cNvCxnSpPr>
            <a:stCxn id="7" idx="1"/>
            <a:endCxn id="7" idx="3"/>
          </p:cNvCxnSpPr>
          <p:nvPr/>
        </p:nvCxnSpPr>
        <p:spPr>
          <a:xfrm>
            <a:off x="713983" y="3429000"/>
            <a:ext cx="3319398"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B30A479F-A8BB-62C6-8D14-2C938D0B41DD}"/>
              </a:ext>
            </a:extLst>
          </p:cNvPr>
          <p:cNvSpPr/>
          <p:nvPr/>
        </p:nvSpPr>
        <p:spPr>
          <a:xfrm>
            <a:off x="4572000" y="2170134"/>
            <a:ext cx="3319398" cy="25177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C020C11-D020-1FCA-E95C-762BF222BA9E}"/>
              </a:ext>
            </a:extLst>
          </p:cNvPr>
          <p:cNvSpPr txBox="1"/>
          <p:nvPr/>
        </p:nvSpPr>
        <p:spPr>
          <a:xfrm>
            <a:off x="1302707" y="1490597"/>
            <a:ext cx="2178971" cy="501041"/>
          </a:xfrm>
          <a:prstGeom prst="rect">
            <a:avLst/>
          </a:prstGeom>
        </p:spPr>
        <p:txBody>
          <a:bodyPr wrap="square" rtlCol="0" anchor="ctr">
            <a:noAutofit/>
          </a:bodyPr>
          <a:lstStyle/>
          <a:p>
            <a:pPr algn="ctr"/>
            <a:r>
              <a:rPr kumimoji="1" lang="ja-JP" altLang="en-US" b="1"/>
              <a:t>理想的な状態</a:t>
            </a:r>
          </a:p>
        </p:txBody>
      </p:sp>
      <p:sp>
        <p:nvSpPr>
          <p:cNvPr id="16" name="円/楕円 15">
            <a:extLst>
              <a:ext uri="{FF2B5EF4-FFF2-40B4-BE49-F238E27FC236}">
                <a16:creationId xmlns:a16="http://schemas.microsoft.com/office/drawing/2014/main" id="{56740FB6-6D65-A432-3B95-D258E7C893C8}"/>
              </a:ext>
            </a:extLst>
          </p:cNvPr>
          <p:cNvSpPr/>
          <p:nvPr/>
        </p:nvSpPr>
        <p:spPr>
          <a:xfrm>
            <a:off x="1139869" y="2373682"/>
            <a:ext cx="1002082" cy="922229"/>
          </a:xfrm>
          <a:prstGeom prst="ellipse">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攻撃</a:t>
            </a:r>
          </a:p>
        </p:txBody>
      </p:sp>
      <p:sp>
        <p:nvSpPr>
          <p:cNvPr id="18" name="円/楕円 17">
            <a:extLst>
              <a:ext uri="{FF2B5EF4-FFF2-40B4-BE49-F238E27FC236}">
                <a16:creationId xmlns:a16="http://schemas.microsoft.com/office/drawing/2014/main" id="{2B4589A8-7810-765E-9388-B0DE4653CDC5}"/>
              </a:ext>
            </a:extLst>
          </p:cNvPr>
          <p:cNvSpPr/>
          <p:nvPr/>
        </p:nvSpPr>
        <p:spPr>
          <a:xfrm>
            <a:off x="2605414" y="3563655"/>
            <a:ext cx="1002082" cy="922229"/>
          </a:xfrm>
          <a:prstGeom prst="ellipse">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正常</a:t>
            </a:r>
          </a:p>
        </p:txBody>
      </p:sp>
      <p:sp>
        <p:nvSpPr>
          <p:cNvPr id="19" name="円/楕円 18">
            <a:extLst>
              <a:ext uri="{FF2B5EF4-FFF2-40B4-BE49-F238E27FC236}">
                <a16:creationId xmlns:a16="http://schemas.microsoft.com/office/drawing/2014/main" id="{E971B4D7-364B-6453-D2EC-EE34D9FCCD13}"/>
              </a:ext>
            </a:extLst>
          </p:cNvPr>
          <p:cNvSpPr/>
          <p:nvPr/>
        </p:nvSpPr>
        <p:spPr>
          <a:xfrm>
            <a:off x="5951951" y="3254419"/>
            <a:ext cx="1002082" cy="922229"/>
          </a:xfrm>
          <a:prstGeom prst="ellipse">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正常</a:t>
            </a:r>
          </a:p>
        </p:txBody>
      </p:sp>
      <p:sp>
        <p:nvSpPr>
          <p:cNvPr id="20" name="テキスト ボックス 19">
            <a:extLst>
              <a:ext uri="{FF2B5EF4-FFF2-40B4-BE49-F238E27FC236}">
                <a16:creationId xmlns:a16="http://schemas.microsoft.com/office/drawing/2014/main" id="{13DECECC-10C4-C2C6-ED8C-233BF70B73FD}"/>
              </a:ext>
            </a:extLst>
          </p:cNvPr>
          <p:cNvSpPr txBox="1"/>
          <p:nvPr/>
        </p:nvSpPr>
        <p:spPr>
          <a:xfrm>
            <a:off x="4622106" y="1516429"/>
            <a:ext cx="3219187" cy="562889"/>
          </a:xfrm>
          <a:prstGeom prst="rect">
            <a:avLst/>
          </a:prstGeom>
        </p:spPr>
        <p:txBody>
          <a:bodyPr wrap="square" rtlCol="0" anchor="ctr">
            <a:noAutofit/>
          </a:bodyPr>
          <a:lstStyle/>
          <a:p>
            <a:pPr algn="ctr"/>
            <a:r>
              <a:rPr kumimoji="1" lang="ja-JP" altLang="en-US" b="1"/>
              <a:t>ノイズ特徴量による</a:t>
            </a:r>
            <a:endParaRPr kumimoji="1" lang="en-US" altLang="ja-JP" b="1"/>
          </a:p>
          <a:p>
            <a:pPr algn="ctr"/>
            <a:r>
              <a:rPr kumimoji="1" lang="ja-JP" altLang="en-US" b="1"/>
              <a:t>影響を受けた場合</a:t>
            </a:r>
            <a:endParaRPr kumimoji="1" lang="en-US" altLang="ja-JP" b="1"/>
          </a:p>
        </p:txBody>
      </p:sp>
      <p:sp>
        <p:nvSpPr>
          <p:cNvPr id="17" name="円/楕円 16">
            <a:extLst>
              <a:ext uri="{FF2B5EF4-FFF2-40B4-BE49-F238E27FC236}">
                <a16:creationId xmlns:a16="http://schemas.microsoft.com/office/drawing/2014/main" id="{1AE891ED-3E98-0A38-4A20-0869CAE7D01E}"/>
              </a:ext>
            </a:extLst>
          </p:cNvPr>
          <p:cNvSpPr/>
          <p:nvPr/>
        </p:nvSpPr>
        <p:spPr>
          <a:xfrm>
            <a:off x="5413332" y="2747897"/>
            <a:ext cx="1002082" cy="922229"/>
          </a:xfrm>
          <a:prstGeom prst="ellipse">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攻撃</a:t>
            </a:r>
          </a:p>
        </p:txBody>
      </p:sp>
      <p:cxnSp>
        <p:nvCxnSpPr>
          <p:cNvPr id="13" name="直線コネクタ 12">
            <a:extLst>
              <a:ext uri="{FF2B5EF4-FFF2-40B4-BE49-F238E27FC236}">
                <a16:creationId xmlns:a16="http://schemas.microsoft.com/office/drawing/2014/main" id="{8864BEBC-245F-EB99-67EA-3E86047BE3B5}"/>
              </a:ext>
            </a:extLst>
          </p:cNvPr>
          <p:cNvCxnSpPr/>
          <p:nvPr/>
        </p:nvCxnSpPr>
        <p:spPr>
          <a:xfrm>
            <a:off x="4572000" y="3428999"/>
            <a:ext cx="3319398"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84956C2-48BF-F4FF-3327-D780E23A93C4}"/>
              </a:ext>
            </a:extLst>
          </p:cNvPr>
          <p:cNvCxnSpPr/>
          <p:nvPr/>
        </p:nvCxnSpPr>
        <p:spPr>
          <a:xfrm>
            <a:off x="6231699" y="2170133"/>
            <a:ext cx="0" cy="2517731"/>
          </a:xfrm>
          <a:prstGeom prst="line">
            <a:avLst/>
          </a:prstGeom>
          <a:ln w="254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1691660-DEB7-C26E-4441-C6B68D31E28B}"/>
              </a:ext>
            </a:extLst>
          </p:cNvPr>
          <p:cNvCxnSpPr>
            <a:cxnSpLocks/>
          </p:cNvCxnSpPr>
          <p:nvPr/>
        </p:nvCxnSpPr>
        <p:spPr>
          <a:xfrm flipV="1">
            <a:off x="4572000" y="2373682"/>
            <a:ext cx="3319398" cy="2112202"/>
          </a:xfrm>
          <a:prstGeom prst="line">
            <a:avLst/>
          </a:prstGeom>
          <a:ln w="381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956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FFF873-4418-A8C7-D925-4620F5B9F263}"/>
              </a:ext>
            </a:extLst>
          </p:cNvPr>
          <p:cNvSpPr>
            <a:spLocks noGrp="1"/>
          </p:cNvSpPr>
          <p:nvPr>
            <p:ph type="title"/>
          </p:nvPr>
        </p:nvSpPr>
        <p:spPr/>
        <p:txBody>
          <a:bodyPr/>
          <a:lstStyle/>
          <a:p>
            <a:r>
              <a:rPr lang="ja-JP" altLang="en-US"/>
              <a:t>想定質問</a:t>
            </a:r>
            <a:endParaRPr kumimoji="1" lang="ja-JP" altLang="en-US"/>
          </a:p>
        </p:txBody>
      </p:sp>
      <p:sp>
        <p:nvSpPr>
          <p:cNvPr id="3" name="コンテンツ プレースホルダー 2">
            <a:extLst>
              <a:ext uri="{FF2B5EF4-FFF2-40B4-BE49-F238E27FC236}">
                <a16:creationId xmlns:a16="http://schemas.microsoft.com/office/drawing/2014/main" id="{2319A13C-4F4A-42F8-7783-A735D3C5FFEC}"/>
              </a:ext>
            </a:extLst>
          </p:cNvPr>
          <p:cNvSpPr>
            <a:spLocks noGrp="1"/>
          </p:cNvSpPr>
          <p:nvPr>
            <p:ph sz="quarter" idx="10"/>
          </p:nvPr>
        </p:nvSpPr>
        <p:spPr/>
        <p:txBody>
          <a:bodyPr/>
          <a:lstStyle/>
          <a:p>
            <a:pPr marL="0" indent="0">
              <a:buNone/>
            </a:pPr>
            <a:r>
              <a:rPr kumimoji="1" lang="ja-JP" altLang="en-US"/>
              <a:t>特徴量選択の</a:t>
            </a:r>
          </a:p>
        </p:txBody>
      </p:sp>
      <p:sp>
        <p:nvSpPr>
          <p:cNvPr id="4" name="スライド番号プレースホルダー 3">
            <a:extLst>
              <a:ext uri="{FF2B5EF4-FFF2-40B4-BE49-F238E27FC236}">
                <a16:creationId xmlns:a16="http://schemas.microsoft.com/office/drawing/2014/main" id="{5ADE3565-5330-5C8D-5890-DCB906807312}"/>
              </a:ext>
            </a:extLst>
          </p:cNvPr>
          <p:cNvSpPr>
            <a:spLocks noGrp="1"/>
          </p:cNvSpPr>
          <p:nvPr>
            <p:ph type="sldNum" sz="quarter" idx="11"/>
          </p:nvPr>
        </p:nvSpPr>
        <p:spPr/>
        <p:txBody>
          <a:bodyPr/>
          <a:lstStyle/>
          <a:p>
            <a:fld id="{BE18FDDE-94D8-814A-BE53-9326731C5EAB}" type="slidenum">
              <a:rPr kumimoji="1" lang="ja-JP" altLang="en-US" smtClean="0"/>
              <a:pPr/>
              <a:t>22</a:t>
            </a:fld>
            <a:endParaRPr kumimoji="1" lang="ja-JP" altLang="en-US"/>
          </a:p>
        </p:txBody>
      </p:sp>
    </p:spTree>
    <p:extLst>
      <p:ext uri="{BB962C8B-B14F-4D97-AF65-F5344CB8AC3E}">
        <p14:creationId xmlns:p14="http://schemas.microsoft.com/office/powerpoint/2010/main" val="3269245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CA97E-DEDA-E09C-4A41-D2E968661733}"/>
              </a:ext>
            </a:extLst>
          </p:cNvPr>
          <p:cNvSpPr>
            <a:spLocks noGrp="1"/>
          </p:cNvSpPr>
          <p:nvPr>
            <p:ph type="title"/>
          </p:nvPr>
        </p:nvSpPr>
        <p:spPr/>
        <p:txBody>
          <a:bodyPr/>
          <a:lstStyle/>
          <a:p>
            <a:r>
              <a:rPr lang="ja-JP" altLang="en-US"/>
              <a:t>直すところ</a:t>
            </a:r>
            <a:endParaRPr kumimoji="1" lang="ja-JP" altLang="en-US"/>
          </a:p>
        </p:txBody>
      </p:sp>
      <p:sp>
        <p:nvSpPr>
          <p:cNvPr id="3" name="コンテンツ プレースホルダー 2">
            <a:extLst>
              <a:ext uri="{FF2B5EF4-FFF2-40B4-BE49-F238E27FC236}">
                <a16:creationId xmlns:a16="http://schemas.microsoft.com/office/drawing/2014/main" id="{34A10764-DE80-D5D9-2EC6-304810DF760F}"/>
              </a:ext>
            </a:extLst>
          </p:cNvPr>
          <p:cNvSpPr>
            <a:spLocks noGrp="1"/>
          </p:cNvSpPr>
          <p:nvPr>
            <p:ph sz="quarter" idx="10"/>
          </p:nvPr>
        </p:nvSpPr>
        <p:spPr>
          <a:xfrm>
            <a:off x="215899" y="1016000"/>
            <a:ext cx="8677275" cy="6163276"/>
          </a:xfrm>
        </p:spPr>
        <p:txBody>
          <a:bodyPr/>
          <a:lstStyle/>
          <a:p>
            <a:pPr marL="0" indent="0">
              <a:buNone/>
            </a:pPr>
            <a:r>
              <a:rPr lang="en-US" altLang="ja-JP" sz="1600"/>
              <a:t>p10 </a:t>
            </a:r>
            <a:r>
              <a:rPr lang="ja-JP" altLang="en-US" sz="1600"/>
              <a:t>軽いアルゴリズムが出発点→計算コストのトレードオフがあるが、　</a:t>
            </a:r>
            <a:endParaRPr lang="en-US" altLang="ja-JP" sz="1600"/>
          </a:p>
          <a:p>
            <a:pPr marL="0" indent="0">
              <a:buNone/>
            </a:pPr>
            <a:r>
              <a:rPr lang="ja-JP" altLang="en-US" sz="1600"/>
              <a:t>判定にかかる時間を計測して、クエリ数に対して無視できる増加</a:t>
            </a:r>
            <a:endParaRPr lang="en-US" altLang="ja-JP" sz="1600"/>
          </a:p>
          <a:p>
            <a:pPr marL="0" indent="0">
              <a:buNone/>
            </a:pPr>
            <a:r>
              <a:rPr lang="ja-JP" altLang="en-US" sz="1600"/>
              <a:t>仮定して定量的な話ができる</a:t>
            </a:r>
            <a:endParaRPr lang="en-US" altLang="ja-JP" sz="1600"/>
          </a:p>
          <a:p>
            <a:pPr marL="0" indent="0">
              <a:buNone/>
            </a:pPr>
            <a:r>
              <a:rPr lang="ja-JP" altLang="en-US" sz="1600"/>
              <a:t>学習時のコスト比較→ランダムサンプリングして増加を抑えられる</a:t>
            </a:r>
            <a:endParaRPr lang="en-US" altLang="ja-JP" sz="1600"/>
          </a:p>
          <a:p>
            <a:pPr marL="0" indent="0">
              <a:buNone/>
            </a:pPr>
            <a:r>
              <a:rPr lang="ja-JP" altLang="en-US" sz="1600"/>
              <a:t>学習時（機器を入れ替えた、ネットワークの設定を変えたなど）</a:t>
            </a:r>
            <a:endParaRPr lang="en-US" altLang="ja-JP" sz="1600"/>
          </a:p>
          <a:p>
            <a:pPr marL="0" indent="0">
              <a:buNone/>
            </a:pPr>
            <a:r>
              <a:rPr lang="en-US" altLang="ja-JP" sz="1600"/>
              <a:t>p15 </a:t>
            </a:r>
            <a:r>
              <a:rPr lang="ja-JP" altLang="en-US" sz="1600"/>
              <a:t>結論</a:t>
            </a:r>
            <a:br>
              <a:rPr lang="en-US" altLang="ja-JP" sz="1600"/>
            </a:br>
            <a:r>
              <a:rPr lang="ja-JP" altLang="en-US" sz="1600"/>
              <a:t>目的との対応を意識する</a:t>
            </a:r>
            <a:endParaRPr lang="en-US" altLang="ja-JP" sz="1600"/>
          </a:p>
          <a:p>
            <a:pPr marL="0" indent="0">
              <a:buNone/>
            </a:pPr>
            <a:r>
              <a:rPr kumimoji="1" lang="en-US" altLang="ja-JP" sz="1600"/>
              <a:t> </a:t>
            </a:r>
            <a:endParaRPr kumimoji="1" lang="ja-JP" altLang="en-US" sz="1600"/>
          </a:p>
        </p:txBody>
      </p:sp>
      <p:sp>
        <p:nvSpPr>
          <p:cNvPr id="4" name="スライド番号プレースホルダー 3">
            <a:extLst>
              <a:ext uri="{FF2B5EF4-FFF2-40B4-BE49-F238E27FC236}">
                <a16:creationId xmlns:a16="http://schemas.microsoft.com/office/drawing/2014/main" id="{9A96716A-B069-81D7-3DCB-156BC386DB86}"/>
              </a:ext>
            </a:extLst>
          </p:cNvPr>
          <p:cNvSpPr>
            <a:spLocks noGrp="1"/>
          </p:cNvSpPr>
          <p:nvPr>
            <p:ph type="sldNum" sz="quarter" idx="11"/>
          </p:nvPr>
        </p:nvSpPr>
        <p:spPr/>
        <p:txBody>
          <a:bodyPr/>
          <a:lstStyle/>
          <a:p>
            <a:fld id="{BE18FDDE-94D8-814A-BE53-9326731C5EAB}" type="slidenum">
              <a:rPr kumimoji="1" lang="ja-JP" altLang="en-US" smtClean="0"/>
              <a:pPr/>
              <a:t>23</a:t>
            </a:fld>
            <a:endParaRPr kumimoji="1" lang="ja-JP" altLang="en-US"/>
          </a:p>
        </p:txBody>
      </p:sp>
    </p:spTree>
    <p:extLst>
      <p:ext uri="{BB962C8B-B14F-4D97-AF65-F5344CB8AC3E}">
        <p14:creationId xmlns:p14="http://schemas.microsoft.com/office/powerpoint/2010/main" val="353944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A75CCD-72EF-AC15-4F3D-1FC8EA9D8489}"/>
              </a:ext>
            </a:extLst>
          </p:cNvPr>
          <p:cNvSpPr>
            <a:spLocks noGrp="1"/>
          </p:cNvSpPr>
          <p:nvPr>
            <p:ph type="title"/>
          </p:nvPr>
        </p:nvSpPr>
        <p:spPr/>
        <p:txBody>
          <a:bodyPr/>
          <a:lstStyle/>
          <a:p>
            <a:r>
              <a:rPr kumimoji="1" lang="ja-JP" altLang="en-US"/>
              <a:t>先行研究</a:t>
            </a:r>
            <a:br>
              <a:rPr kumimoji="1" lang="en-US" altLang="ja-JP"/>
            </a:br>
            <a:endParaRPr kumimoji="1" lang="ja-JP" altLang="en-US"/>
          </a:p>
        </p:txBody>
      </p:sp>
      <p:sp>
        <p:nvSpPr>
          <p:cNvPr id="4" name="スライド番号プレースホルダー 3">
            <a:extLst>
              <a:ext uri="{FF2B5EF4-FFF2-40B4-BE49-F238E27FC236}">
                <a16:creationId xmlns:a16="http://schemas.microsoft.com/office/drawing/2014/main" id="{9784E9E5-2449-9C36-76BE-AC7034108AA4}"/>
              </a:ext>
            </a:extLst>
          </p:cNvPr>
          <p:cNvSpPr>
            <a:spLocks noGrp="1"/>
          </p:cNvSpPr>
          <p:nvPr>
            <p:ph type="sldNum" sz="quarter" idx="11"/>
          </p:nvPr>
        </p:nvSpPr>
        <p:spPr/>
        <p:txBody>
          <a:bodyPr/>
          <a:lstStyle/>
          <a:p>
            <a:fld id="{BE18FDDE-94D8-814A-BE53-9326731C5EAB}" type="slidenum">
              <a:rPr kumimoji="1" lang="ja-JP" altLang="en-US" smtClean="0"/>
              <a:pPr/>
              <a:t>3</a:t>
            </a:fld>
            <a:endParaRPr kumimoji="1" lang="ja-JP" altLang="en-US"/>
          </a:p>
        </p:txBody>
      </p:sp>
      <p:pic>
        <p:nvPicPr>
          <p:cNvPr id="5" name="コンテンツ プレースホルダー 5">
            <a:extLst>
              <a:ext uri="{FF2B5EF4-FFF2-40B4-BE49-F238E27FC236}">
                <a16:creationId xmlns:a16="http://schemas.microsoft.com/office/drawing/2014/main" id="{80C03EAC-8A0A-3E47-83F9-26765D0DA61E}"/>
              </a:ext>
            </a:extLst>
          </p:cNvPr>
          <p:cNvPicPr>
            <a:picLocks noChangeAspect="1"/>
          </p:cNvPicPr>
          <p:nvPr/>
        </p:nvPicPr>
        <p:blipFill>
          <a:blip r:embed="rId3"/>
          <a:stretch>
            <a:fillRect/>
          </a:stretch>
        </p:blipFill>
        <p:spPr>
          <a:xfrm>
            <a:off x="784626" y="1538249"/>
            <a:ext cx="7367856" cy="4450460"/>
          </a:xfrm>
          <a:prstGeom prst="rect">
            <a:avLst/>
          </a:prstGeom>
        </p:spPr>
      </p:pic>
      <p:sp>
        <p:nvSpPr>
          <p:cNvPr id="7" name="テキスト ボックス 6">
            <a:extLst>
              <a:ext uri="{FF2B5EF4-FFF2-40B4-BE49-F238E27FC236}">
                <a16:creationId xmlns:a16="http://schemas.microsoft.com/office/drawing/2014/main" id="{E8A08E22-4A37-C09F-E258-A113EC8EB084}"/>
              </a:ext>
            </a:extLst>
          </p:cNvPr>
          <p:cNvSpPr txBox="1"/>
          <p:nvPr/>
        </p:nvSpPr>
        <p:spPr>
          <a:xfrm>
            <a:off x="2456874" y="971237"/>
            <a:ext cx="4023360" cy="731520"/>
          </a:xfrm>
          <a:prstGeom prst="rect">
            <a:avLst/>
          </a:prstGeom>
        </p:spPr>
        <p:txBody>
          <a:bodyPr wrap="square" rtlCol="0" anchor="ctr">
            <a:noAutofit/>
          </a:bodyPr>
          <a:lstStyle/>
          <a:p>
            <a:pPr algn="ctr"/>
            <a:r>
              <a:rPr kumimoji="1" lang="en" altLang="ja-JP" sz="2400" b="1"/>
              <a:t>AbuAlgahanam</a:t>
            </a:r>
            <a:r>
              <a:rPr kumimoji="1" lang="ja-JP" altLang="en-US" sz="2400" b="1"/>
              <a:t>らの研究</a:t>
            </a:r>
          </a:p>
        </p:txBody>
      </p:sp>
      <p:sp>
        <p:nvSpPr>
          <p:cNvPr id="8" name="テキスト ボックス 7">
            <a:extLst>
              <a:ext uri="{FF2B5EF4-FFF2-40B4-BE49-F238E27FC236}">
                <a16:creationId xmlns:a16="http://schemas.microsoft.com/office/drawing/2014/main" id="{CB1AC072-FCAD-8366-2DBC-7C82EABFB29F}"/>
              </a:ext>
            </a:extLst>
          </p:cNvPr>
          <p:cNvSpPr txBox="1"/>
          <p:nvPr/>
        </p:nvSpPr>
        <p:spPr>
          <a:xfrm>
            <a:off x="1746608" y="6135162"/>
            <a:ext cx="7167024" cy="586630"/>
          </a:xfrm>
          <a:prstGeom prst="rect">
            <a:avLst/>
          </a:prstGeom>
        </p:spPr>
        <p:txBody>
          <a:bodyPr wrap="square" rtlCol="0" anchor="ctr">
            <a:noAutofit/>
          </a:bodyPr>
          <a:lstStyle/>
          <a:p>
            <a:pPr algn="l"/>
            <a:r>
              <a:rPr kumimoji="1" lang="ja-JP" altLang="en-US" sz="1050"/>
              <a:t>出典</a:t>
            </a:r>
            <a:r>
              <a:rPr kumimoji="1" lang="en-US" altLang="ja-JP" sz="1050"/>
              <a:t>: </a:t>
            </a:r>
            <a:r>
              <a:rPr kumimoji="1" lang="en" altLang="ja-JP" sz="1050"/>
              <a:t>AbuAlghanam. (2023). "Fusion-based anomaly detection system using modified isolation forest for internet of things", J. Ambient Intell. Humaniz. Comput., 14(1), 137. Fig4 The proposed IDS for IoT cyber attack.</a:t>
            </a:r>
            <a:endParaRPr kumimoji="1" lang="ja-JP" altLang="en-US" sz="1050"/>
          </a:p>
        </p:txBody>
      </p:sp>
      <p:sp>
        <p:nvSpPr>
          <p:cNvPr id="9" name="角丸四角形吹き出し 8">
            <a:extLst>
              <a:ext uri="{FF2B5EF4-FFF2-40B4-BE49-F238E27FC236}">
                <a16:creationId xmlns:a16="http://schemas.microsoft.com/office/drawing/2014/main" id="{69C076D3-F418-9388-F109-A4FDD3EA802E}"/>
              </a:ext>
            </a:extLst>
          </p:cNvPr>
          <p:cNvSpPr/>
          <p:nvPr/>
        </p:nvSpPr>
        <p:spPr>
          <a:xfrm>
            <a:off x="6976066" y="1944414"/>
            <a:ext cx="1937566" cy="893380"/>
          </a:xfrm>
          <a:prstGeom prst="wedgeRoundRectCallout">
            <a:avLst>
              <a:gd name="adj1" fmla="val -110916"/>
              <a:gd name="adj2" fmla="val 90381"/>
              <a:gd name="adj3" fmla="val 16667"/>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攻撃、正常に</a:t>
            </a:r>
            <a:r>
              <a:rPr kumimoji="1" lang="ja-JP" altLang="en-US" sz="1600" b="1"/>
              <a:t>分離してそれぞれ学習</a:t>
            </a:r>
            <a:endParaRPr kumimoji="1" lang="ja-JP" altLang="en-US" sz="1600"/>
          </a:p>
        </p:txBody>
      </p:sp>
      <p:sp>
        <p:nvSpPr>
          <p:cNvPr id="10" name="角丸四角形吹き出し 9">
            <a:extLst>
              <a:ext uri="{FF2B5EF4-FFF2-40B4-BE49-F238E27FC236}">
                <a16:creationId xmlns:a16="http://schemas.microsoft.com/office/drawing/2014/main" id="{0455B955-FE82-A0E4-24C8-56AAFB2FA841}"/>
              </a:ext>
            </a:extLst>
          </p:cNvPr>
          <p:cNvSpPr/>
          <p:nvPr/>
        </p:nvSpPr>
        <p:spPr>
          <a:xfrm>
            <a:off x="7115503" y="4855779"/>
            <a:ext cx="1650125" cy="893380"/>
          </a:xfrm>
          <a:prstGeom prst="wedgeRoundRectCallout">
            <a:avLst>
              <a:gd name="adj1" fmla="val -65419"/>
              <a:gd name="adj2" fmla="val -78125"/>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t>二つのモデルの判定を</a:t>
            </a:r>
            <a:endParaRPr kumimoji="1" lang="en-US" altLang="ja-JP" sz="1600"/>
          </a:p>
          <a:p>
            <a:pPr algn="ctr"/>
            <a:r>
              <a:rPr kumimoji="1" lang="ja-JP" altLang="en-US" sz="1600" b="1"/>
              <a:t>組み合わせる</a:t>
            </a:r>
          </a:p>
        </p:txBody>
      </p:sp>
      <p:sp>
        <p:nvSpPr>
          <p:cNvPr id="12" name="角丸四角形吹き出し 11">
            <a:extLst>
              <a:ext uri="{FF2B5EF4-FFF2-40B4-BE49-F238E27FC236}">
                <a16:creationId xmlns:a16="http://schemas.microsoft.com/office/drawing/2014/main" id="{1D5B56AF-9861-2F94-27A2-F83F0E1CB4D2}"/>
              </a:ext>
            </a:extLst>
          </p:cNvPr>
          <p:cNvSpPr/>
          <p:nvPr/>
        </p:nvSpPr>
        <p:spPr>
          <a:xfrm>
            <a:off x="268941" y="4477871"/>
            <a:ext cx="2635624" cy="1050570"/>
          </a:xfrm>
          <a:prstGeom prst="wedgeRoundRectCallout">
            <a:avLst>
              <a:gd name="adj1" fmla="val 118453"/>
              <a:gd name="adj2" fmla="val -114137"/>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t>軽量で高速な</a:t>
            </a:r>
            <a:endParaRPr kumimoji="1" lang="en-US" altLang="ja-JP" b="1"/>
          </a:p>
          <a:p>
            <a:pPr algn="ctr"/>
            <a:r>
              <a:rPr kumimoji="1" lang="en-US" altLang="ja-JP"/>
              <a:t>Isolation Forest</a:t>
            </a:r>
            <a:r>
              <a:rPr kumimoji="1" lang="ja-JP" altLang="en-US"/>
              <a:t>を使用</a:t>
            </a:r>
          </a:p>
        </p:txBody>
      </p:sp>
    </p:spTree>
    <p:extLst>
      <p:ext uri="{BB962C8B-B14F-4D97-AF65-F5344CB8AC3E}">
        <p14:creationId xmlns:p14="http://schemas.microsoft.com/office/powerpoint/2010/main" val="248107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280E4-B0A2-89DB-0A9E-D4C272F7D77C}"/>
              </a:ext>
            </a:extLst>
          </p:cNvPr>
          <p:cNvSpPr>
            <a:spLocks noGrp="1"/>
          </p:cNvSpPr>
          <p:nvPr>
            <p:ph type="title"/>
          </p:nvPr>
        </p:nvSpPr>
        <p:spPr/>
        <p:txBody>
          <a:bodyPr/>
          <a:lstStyle/>
          <a:p>
            <a:r>
              <a:rPr lang="ja-JP" altLang="en-US"/>
              <a:t>２つの問題</a:t>
            </a:r>
            <a:br>
              <a:rPr kumimoji="1" lang="en-US" altLang="ja-JP"/>
            </a:br>
            <a:endParaRPr kumimoji="1" lang="ja-JP" altLang="en-US"/>
          </a:p>
        </p:txBody>
      </p:sp>
      <p:sp>
        <p:nvSpPr>
          <p:cNvPr id="3" name="コンテンツ プレースホルダー 2">
            <a:extLst>
              <a:ext uri="{FF2B5EF4-FFF2-40B4-BE49-F238E27FC236}">
                <a16:creationId xmlns:a16="http://schemas.microsoft.com/office/drawing/2014/main" id="{CCF2A2BB-C547-0188-D62C-201A748F1764}"/>
              </a:ext>
            </a:extLst>
          </p:cNvPr>
          <p:cNvSpPr>
            <a:spLocks noGrp="1"/>
          </p:cNvSpPr>
          <p:nvPr>
            <p:ph sz="quarter" idx="10"/>
          </p:nvPr>
        </p:nvSpPr>
        <p:spPr>
          <a:xfrm>
            <a:off x="372109" y="2669381"/>
            <a:ext cx="8399781" cy="1519238"/>
          </a:xfrm>
        </p:spPr>
        <p:txBody>
          <a:bodyPr/>
          <a:lstStyle/>
          <a:p>
            <a:pPr algn="ctr"/>
            <a:endParaRPr lang="en-US" altLang="ja-JP" sz="2800"/>
          </a:p>
          <a:p>
            <a:pPr marL="514350" indent="-514350" algn="ctr">
              <a:buAutoNum type="arabicPeriod"/>
            </a:pPr>
            <a:r>
              <a:rPr kumimoji="1" lang="ja-JP" altLang="en-US" sz="2800"/>
              <a:t>判定の仕組み</a:t>
            </a:r>
            <a:r>
              <a:rPr lang="ja-JP" altLang="en-US" sz="2800"/>
              <a:t>がシンプル過ぎ、</a:t>
            </a:r>
            <a:endParaRPr lang="en-US" altLang="ja-JP" sz="2800"/>
          </a:p>
          <a:p>
            <a:pPr algn="ctr"/>
            <a:endParaRPr lang="en-US" altLang="ja-JP" sz="2800"/>
          </a:p>
          <a:p>
            <a:pPr algn="ctr"/>
            <a:r>
              <a:rPr lang="ja-JP" altLang="en-US" sz="2800"/>
              <a:t>精度改善の余地あり</a:t>
            </a:r>
            <a:endParaRPr kumimoji="1" lang="en-US" altLang="ja-JP" sz="2600"/>
          </a:p>
          <a:p>
            <a:pPr marL="514350" indent="-514350" algn="ctr">
              <a:buAutoNum type="arabicPeriod"/>
            </a:pPr>
            <a:endParaRPr kumimoji="1" lang="ja-JP" altLang="en-US" sz="2800"/>
          </a:p>
          <a:p>
            <a:pPr algn="ctr"/>
            <a:endParaRPr kumimoji="1" lang="en-US" altLang="ja-JP" sz="2800"/>
          </a:p>
          <a:p>
            <a:pPr algn="ctr"/>
            <a:r>
              <a:rPr kumimoji="1" lang="en-US" altLang="ja-JP" sz="2800"/>
              <a:t>2. </a:t>
            </a:r>
            <a:r>
              <a:rPr kumimoji="1" lang="ja-JP" altLang="en-US" sz="2800"/>
              <a:t>閾値を手動で設定する必要がある</a:t>
            </a:r>
            <a:endParaRPr kumimoji="1" lang="en-US" altLang="ja-JP" sz="2800"/>
          </a:p>
          <a:p>
            <a:pPr algn="ctr"/>
            <a:endParaRPr lang="en-US" altLang="ja-JP" sz="2800"/>
          </a:p>
        </p:txBody>
      </p:sp>
      <p:sp>
        <p:nvSpPr>
          <p:cNvPr id="4" name="スライド番号プレースホルダー 3">
            <a:extLst>
              <a:ext uri="{FF2B5EF4-FFF2-40B4-BE49-F238E27FC236}">
                <a16:creationId xmlns:a16="http://schemas.microsoft.com/office/drawing/2014/main" id="{23E11E98-C351-9A08-79A0-EA6E4C35A9E6}"/>
              </a:ext>
            </a:extLst>
          </p:cNvPr>
          <p:cNvSpPr>
            <a:spLocks noGrp="1"/>
          </p:cNvSpPr>
          <p:nvPr>
            <p:ph type="sldNum" sz="quarter" idx="11"/>
          </p:nvPr>
        </p:nvSpPr>
        <p:spPr/>
        <p:txBody>
          <a:bodyPr/>
          <a:lstStyle/>
          <a:p>
            <a:fld id="{BE18FDDE-94D8-814A-BE53-9326731C5EAB}" type="slidenum">
              <a:rPr kumimoji="1" lang="ja-JP" altLang="en-US" smtClean="0"/>
              <a:pPr/>
              <a:t>4</a:t>
            </a:fld>
            <a:endParaRPr kumimoji="1" lang="ja-JP" altLang="en-US"/>
          </a:p>
        </p:txBody>
      </p:sp>
    </p:spTree>
    <p:extLst>
      <p:ext uri="{BB962C8B-B14F-4D97-AF65-F5344CB8AC3E}">
        <p14:creationId xmlns:p14="http://schemas.microsoft.com/office/powerpoint/2010/main" val="405502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1621727-CD9F-B0E7-F318-E7C418E655EC}"/>
              </a:ext>
            </a:extLst>
          </p:cNvPr>
          <p:cNvSpPr>
            <a:spLocks noGrp="1"/>
          </p:cNvSpPr>
          <p:nvPr>
            <p:ph type="sldNum" sz="quarter" idx="11"/>
          </p:nvPr>
        </p:nvSpPr>
        <p:spPr/>
        <p:txBody>
          <a:bodyPr/>
          <a:lstStyle/>
          <a:p>
            <a:fld id="{BE18FDDE-94D8-814A-BE53-9326731C5EAB}" type="slidenum">
              <a:rPr kumimoji="1" lang="ja-JP" altLang="en-US" smtClean="0"/>
              <a:pPr/>
              <a:t>5</a:t>
            </a:fld>
            <a:endParaRPr kumimoji="1" lang="ja-JP" altLang="en-US"/>
          </a:p>
        </p:txBody>
      </p:sp>
      <p:pic>
        <p:nvPicPr>
          <p:cNvPr id="12" name="コンテンツ プレースホルダー 11" descr="グラフ, 散布図&#10;&#10;自動的に生成された説明">
            <a:extLst>
              <a:ext uri="{FF2B5EF4-FFF2-40B4-BE49-F238E27FC236}">
                <a16:creationId xmlns:a16="http://schemas.microsoft.com/office/drawing/2014/main" id="{9CBAFCD0-936F-9574-7656-F83219D2224E}"/>
              </a:ext>
            </a:extLst>
          </p:cNvPr>
          <p:cNvPicPr>
            <a:picLocks noGrp="1" noChangeAspect="1"/>
          </p:cNvPicPr>
          <p:nvPr>
            <p:ph sz="quarter" idx="10"/>
          </p:nvPr>
        </p:nvPicPr>
        <p:blipFill rotWithShape="1">
          <a:blip r:embed="rId3"/>
          <a:srcRect l="3379" t="4495" r="6104" b="1261"/>
          <a:stretch/>
        </p:blipFill>
        <p:spPr>
          <a:xfrm>
            <a:off x="4504413" y="2232000"/>
            <a:ext cx="3843522" cy="2472256"/>
          </a:xfrm>
        </p:spPr>
      </p:pic>
      <p:pic>
        <p:nvPicPr>
          <p:cNvPr id="14" name="図 13" descr="グラフ, 散布図&#10;&#10;自動的に生成された説明">
            <a:extLst>
              <a:ext uri="{FF2B5EF4-FFF2-40B4-BE49-F238E27FC236}">
                <a16:creationId xmlns:a16="http://schemas.microsoft.com/office/drawing/2014/main" id="{EFECCC1D-0BE2-8CE2-22CA-310D0B57369A}"/>
              </a:ext>
            </a:extLst>
          </p:cNvPr>
          <p:cNvPicPr>
            <a:picLocks noChangeAspect="1"/>
          </p:cNvPicPr>
          <p:nvPr/>
        </p:nvPicPr>
        <p:blipFill rotWithShape="1">
          <a:blip r:embed="rId4"/>
          <a:srcRect l="3781" t="4769" r="5700" b="2940"/>
          <a:stretch/>
        </p:blipFill>
        <p:spPr>
          <a:xfrm>
            <a:off x="238569" y="2240051"/>
            <a:ext cx="4005667" cy="2377897"/>
          </a:xfrm>
          <a:prstGeom prst="rect">
            <a:avLst/>
          </a:prstGeom>
        </p:spPr>
      </p:pic>
      <p:sp>
        <p:nvSpPr>
          <p:cNvPr id="15" name="テキスト ボックス 14">
            <a:extLst>
              <a:ext uri="{FF2B5EF4-FFF2-40B4-BE49-F238E27FC236}">
                <a16:creationId xmlns:a16="http://schemas.microsoft.com/office/drawing/2014/main" id="{10F7F0CF-C876-9CA2-140F-B0EA7AD5F4CA}"/>
              </a:ext>
            </a:extLst>
          </p:cNvPr>
          <p:cNvSpPr txBox="1"/>
          <p:nvPr/>
        </p:nvSpPr>
        <p:spPr>
          <a:xfrm>
            <a:off x="892884" y="1566416"/>
            <a:ext cx="3065930" cy="673635"/>
          </a:xfrm>
          <a:prstGeom prst="rect">
            <a:avLst/>
          </a:prstGeom>
        </p:spPr>
        <p:txBody>
          <a:bodyPr wrap="square" rtlCol="0" anchor="ctr">
            <a:noAutofit/>
          </a:bodyPr>
          <a:lstStyle/>
          <a:p>
            <a:pPr algn="ctr"/>
            <a:r>
              <a:rPr kumimoji="1" lang="ja-JP" altLang="en-US" sz="2000" b="1"/>
              <a:t>教師データの</a:t>
            </a:r>
            <a:endParaRPr kumimoji="1" lang="en-US" altLang="ja-JP" sz="2000" b="1"/>
          </a:p>
          <a:p>
            <a:pPr algn="ctr"/>
            <a:r>
              <a:rPr kumimoji="1" lang="ja-JP" altLang="en-US" sz="2000" b="1"/>
              <a:t>異常スコア分布</a:t>
            </a:r>
          </a:p>
        </p:txBody>
      </p:sp>
      <p:sp>
        <p:nvSpPr>
          <p:cNvPr id="16" name="テキスト ボックス 15">
            <a:extLst>
              <a:ext uri="{FF2B5EF4-FFF2-40B4-BE49-F238E27FC236}">
                <a16:creationId xmlns:a16="http://schemas.microsoft.com/office/drawing/2014/main" id="{3A983BB6-23EA-E736-CAD6-456684BD0656}"/>
              </a:ext>
            </a:extLst>
          </p:cNvPr>
          <p:cNvSpPr txBox="1"/>
          <p:nvPr/>
        </p:nvSpPr>
        <p:spPr>
          <a:xfrm>
            <a:off x="5064951" y="1599444"/>
            <a:ext cx="3065930" cy="607577"/>
          </a:xfrm>
          <a:prstGeom prst="rect">
            <a:avLst/>
          </a:prstGeom>
        </p:spPr>
        <p:txBody>
          <a:bodyPr wrap="square" rtlCol="0" anchor="ctr">
            <a:noAutofit/>
          </a:bodyPr>
          <a:lstStyle/>
          <a:p>
            <a:pPr algn="ctr"/>
            <a:r>
              <a:rPr kumimoji="1" lang="en-US" altLang="ja-JP" sz="2000" b="1"/>
              <a:t>Abu</a:t>
            </a:r>
            <a:r>
              <a:rPr kumimoji="1" lang="ja-JP" altLang="en-US" sz="2000" b="1"/>
              <a:t>らの手法による判定</a:t>
            </a:r>
          </a:p>
        </p:txBody>
      </p:sp>
      <p:sp>
        <p:nvSpPr>
          <p:cNvPr id="19" name="タイトル 18">
            <a:extLst>
              <a:ext uri="{FF2B5EF4-FFF2-40B4-BE49-F238E27FC236}">
                <a16:creationId xmlns:a16="http://schemas.microsoft.com/office/drawing/2014/main" id="{50B23041-6FCA-BADC-9C8D-62E868118FE2}"/>
              </a:ext>
            </a:extLst>
          </p:cNvPr>
          <p:cNvSpPr>
            <a:spLocks noGrp="1"/>
          </p:cNvSpPr>
          <p:nvPr>
            <p:ph type="title"/>
          </p:nvPr>
        </p:nvSpPr>
        <p:spPr/>
        <p:txBody>
          <a:bodyPr/>
          <a:lstStyle/>
          <a:p>
            <a:r>
              <a:rPr lang="en-US" altLang="ja-JP"/>
              <a:t>1. </a:t>
            </a:r>
            <a:r>
              <a:rPr lang="ja-JP" altLang="en-US"/>
              <a:t>判定の仕組みに関する問題</a:t>
            </a:r>
          </a:p>
        </p:txBody>
      </p:sp>
      <p:sp>
        <p:nvSpPr>
          <p:cNvPr id="20" name="テキスト ボックス 19">
            <a:extLst>
              <a:ext uri="{FF2B5EF4-FFF2-40B4-BE49-F238E27FC236}">
                <a16:creationId xmlns:a16="http://schemas.microsoft.com/office/drawing/2014/main" id="{CCDB37F7-B6BF-A5B4-E77C-D133CEDF25E1}"/>
              </a:ext>
            </a:extLst>
          </p:cNvPr>
          <p:cNvSpPr txBox="1"/>
          <p:nvPr/>
        </p:nvSpPr>
        <p:spPr>
          <a:xfrm>
            <a:off x="-678084" y="5572873"/>
            <a:ext cx="6519134" cy="882127"/>
          </a:xfrm>
          <a:prstGeom prst="rect">
            <a:avLst/>
          </a:prstGeom>
        </p:spPr>
        <p:txBody>
          <a:bodyPr wrap="square" rtlCol="0" anchor="ctr">
            <a:noAutofit/>
          </a:bodyPr>
          <a:lstStyle/>
          <a:p>
            <a:pPr algn="ctr"/>
            <a:r>
              <a:rPr kumimoji="1" lang="ja-JP" altLang="en-US"/>
              <a:t>横軸：正常モデルの異常スコア</a:t>
            </a:r>
            <a:br>
              <a:rPr kumimoji="1" lang="en-US" altLang="ja-JP"/>
            </a:br>
            <a:r>
              <a:rPr kumimoji="1" lang="ja-JP" altLang="en-US"/>
              <a:t>縦軸：攻撃モデルの異常スコア</a:t>
            </a:r>
          </a:p>
        </p:txBody>
      </p:sp>
      <p:sp>
        <p:nvSpPr>
          <p:cNvPr id="21" name="テキスト ボックス 20">
            <a:extLst>
              <a:ext uri="{FF2B5EF4-FFF2-40B4-BE49-F238E27FC236}">
                <a16:creationId xmlns:a16="http://schemas.microsoft.com/office/drawing/2014/main" id="{CBD13ACC-7D15-C03F-77AB-02C8788D4937}"/>
              </a:ext>
            </a:extLst>
          </p:cNvPr>
          <p:cNvSpPr txBox="1"/>
          <p:nvPr/>
        </p:nvSpPr>
        <p:spPr>
          <a:xfrm>
            <a:off x="708437" y="4669688"/>
            <a:ext cx="3065930" cy="903185"/>
          </a:xfrm>
          <a:prstGeom prst="rect">
            <a:avLst/>
          </a:prstGeom>
        </p:spPr>
        <p:txBody>
          <a:bodyPr wrap="square" rtlCol="0" anchor="ctr">
            <a:noAutofit/>
          </a:bodyPr>
          <a:lstStyle/>
          <a:p>
            <a:pPr algn="ctr"/>
            <a:r>
              <a:rPr kumimoji="1" lang="ja-JP" altLang="en-US" b="1">
                <a:solidFill>
                  <a:srgbClr val="0070C0"/>
                </a:solidFill>
              </a:rPr>
              <a:t>●</a:t>
            </a:r>
            <a:r>
              <a:rPr kumimoji="1" lang="ja-JP" altLang="en-US" b="1"/>
              <a:t>：正常データ</a:t>
            </a:r>
            <a:endParaRPr kumimoji="1" lang="en-US" altLang="ja-JP" b="1"/>
          </a:p>
          <a:p>
            <a:pPr algn="ctr"/>
            <a:r>
              <a:rPr kumimoji="1" lang="en-US" altLang="ja-JP" b="1">
                <a:solidFill>
                  <a:srgbClr val="C00000"/>
                </a:solidFill>
              </a:rPr>
              <a:t>●</a:t>
            </a:r>
            <a:r>
              <a:rPr kumimoji="1" lang="ja-JP" altLang="en-US" b="1"/>
              <a:t>：攻撃データ</a:t>
            </a:r>
          </a:p>
        </p:txBody>
      </p:sp>
      <p:sp>
        <p:nvSpPr>
          <p:cNvPr id="22" name="テキスト ボックス 21">
            <a:extLst>
              <a:ext uri="{FF2B5EF4-FFF2-40B4-BE49-F238E27FC236}">
                <a16:creationId xmlns:a16="http://schemas.microsoft.com/office/drawing/2014/main" id="{EAE4CDE9-E130-3832-9782-315809430902}"/>
              </a:ext>
            </a:extLst>
          </p:cNvPr>
          <p:cNvSpPr txBox="1"/>
          <p:nvPr/>
        </p:nvSpPr>
        <p:spPr>
          <a:xfrm>
            <a:off x="4958227" y="4677575"/>
            <a:ext cx="3065930" cy="903185"/>
          </a:xfrm>
          <a:prstGeom prst="rect">
            <a:avLst/>
          </a:prstGeom>
        </p:spPr>
        <p:txBody>
          <a:bodyPr wrap="square" rtlCol="0" anchor="ctr">
            <a:noAutofit/>
          </a:bodyPr>
          <a:lstStyle/>
          <a:p>
            <a:pPr algn="ctr"/>
            <a:r>
              <a:rPr kumimoji="1" lang="ja-JP" altLang="en-US" b="1">
                <a:solidFill>
                  <a:srgbClr val="0070C0"/>
                </a:solidFill>
              </a:rPr>
              <a:t>●</a:t>
            </a:r>
            <a:r>
              <a:rPr kumimoji="1" lang="ja-JP" altLang="en-US" b="1"/>
              <a:t>：正常と判定</a:t>
            </a:r>
            <a:endParaRPr kumimoji="1" lang="en-US" altLang="ja-JP" b="1"/>
          </a:p>
          <a:p>
            <a:pPr algn="ctr"/>
            <a:r>
              <a:rPr kumimoji="1" lang="ja-JP" altLang="en-US" b="1">
                <a:solidFill>
                  <a:srgbClr val="FF0000"/>
                </a:solidFill>
              </a:rPr>
              <a:t>●</a:t>
            </a:r>
            <a:r>
              <a:rPr kumimoji="1" lang="ja-JP" altLang="en-US" b="1"/>
              <a:t>：攻撃と判定</a:t>
            </a:r>
            <a:endParaRPr kumimoji="1" lang="en-US" altLang="ja-JP" b="1"/>
          </a:p>
          <a:p>
            <a:pPr algn="ctr"/>
            <a:r>
              <a:rPr kumimoji="1" lang="ja-JP" altLang="en-US" b="1">
                <a:solidFill>
                  <a:schemeClr val="accent6">
                    <a:lumMod val="75000"/>
                  </a:schemeClr>
                </a:solidFill>
              </a:rPr>
              <a:t>●</a:t>
            </a:r>
            <a:r>
              <a:rPr kumimoji="1" lang="ja-JP" altLang="en-US" b="1"/>
              <a:t>：判定不能</a:t>
            </a:r>
          </a:p>
        </p:txBody>
      </p:sp>
      <p:cxnSp>
        <p:nvCxnSpPr>
          <p:cNvPr id="25" name="直線コネクタ 24">
            <a:extLst>
              <a:ext uri="{FF2B5EF4-FFF2-40B4-BE49-F238E27FC236}">
                <a16:creationId xmlns:a16="http://schemas.microsoft.com/office/drawing/2014/main" id="{0CF908D7-6CA3-5DD5-A6E8-05D19B181D57}"/>
              </a:ext>
            </a:extLst>
          </p:cNvPr>
          <p:cNvCxnSpPr>
            <a:cxnSpLocks/>
          </p:cNvCxnSpPr>
          <p:nvPr/>
        </p:nvCxnSpPr>
        <p:spPr>
          <a:xfrm>
            <a:off x="4899434" y="3468128"/>
            <a:ext cx="3396963" cy="0"/>
          </a:xfrm>
          <a:prstGeom prst="straightConnector1">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AE863FA-A82E-4A5F-9AB6-C9A868DAA3E5}"/>
              </a:ext>
            </a:extLst>
          </p:cNvPr>
          <p:cNvCxnSpPr>
            <a:cxnSpLocks/>
          </p:cNvCxnSpPr>
          <p:nvPr/>
        </p:nvCxnSpPr>
        <p:spPr>
          <a:xfrm flipV="1">
            <a:off x="6772940" y="2266950"/>
            <a:ext cx="0" cy="2171700"/>
          </a:xfrm>
          <a:prstGeom prst="line">
            <a:avLst/>
          </a:prstGeom>
          <a:ln w="381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角丸四角形吹き出し 1">
            <a:extLst>
              <a:ext uri="{FF2B5EF4-FFF2-40B4-BE49-F238E27FC236}">
                <a16:creationId xmlns:a16="http://schemas.microsoft.com/office/drawing/2014/main" id="{C9452C0E-F546-B7CE-03AA-C7534679A882}"/>
              </a:ext>
            </a:extLst>
          </p:cNvPr>
          <p:cNvSpPr/>
          <p:nvPr/>
        </p:nvSpPr>
        <p:spPr>
          <a:xfrm>
            <a:off x="6031214" y="5634914"/>
            <a:ext cx="2339025" cy="953369"/>
          </a:xfrm>
          <a:prstGeom prst="wedgeRoundRectCallout">
            <a:avLst>
              <a:gd name="adj1" fmla="val 31821"/>
              <a:gd name="adj2" fmla="val -273327"/>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攻撃、正常スコアを</a:t>
            </a:r>
            <a:endParaRPr kumimoji="1" lang="en-US" altLang="ja-JP"/>
          </a:p>
          <a:p>
            <a:pPr algn="ctr"/>
            <a:r>
              <a:rPr kumimoji="1" lang="ja-JP" altLang="en-US" b="1"/>
              <a:t>独立して</a:t>
            </a:r>
            <a:r>
              <a:rPr kumimoji="1" lang="ja-JP" altLang="en-US"/>
              <a:t>判定</a:t>
            </a:r>
          </a:p>
        </p:txBody>
      </p:sp>
    </p:spTree>
    <p:extLst>
      <p:ext uri="{BB962C8B-B14F-4D97-AF65-F5344CB8AC3E}">
        <p14:creationId xmlns:p14="http://schemas.microsoft.com/office/powerpoint/2010/main" val="322682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18088BD-9BD5-84E4-0E62-70AEFCC1883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370867-1C43-C87E-15A6-053BE3E49B8F}"/>
              </a:ext>
            </a:extLst>
          </p:cNvPr>
          <p:cNvSpPr>
            <a:spLocks noGrp="1"/>
          </p:cNvSpPr>
          <p:nvPr>
            <p:ph type="title"/>
          </p:nvPr>
        </p:nvSpPr>
        <p:spPr/>
        <p:txBody>
          <a:bodyPr/>
          <a:lstStyle/>
          <a:p>
            <a:r>
              <a:rPr kumimoji="1" lang="en-US" altLang="ja-JP" sz="2800"/>
              <a:t>2. </a:t>
            </a:r>
            <a:r>
              <a:rPr kumimoji="1" lang="ja-JP" altLang="en-US" sz="2800"/>
              <a:t>閾値を手動で設定する必要がある</a:t>
            </a:r>
          </a:p>
        </p:txBody>
      </p:sp>
      <p:sp>
        <p:nvSpPr>
          <p:cNvPr id="4" name="スライド番号プレースホルダー 3">
            <a:extLst>
              <a:ext uri="{FF2B5EF4-FFF2-40B4-BE49-F238E27FC236}">
                <a16:creationId xmlns:a16="http://schemas.microsoft.com/office/drawing/2014/main" id="{62923186-7E7F-490D-06E3-2DCFB700A80E}"/>
              </a:ext>
            </a:extLst>
          </p:cNvPr>
          <p:cNvSpPr>
            <a:spLocks noGrp="1"/>
          </p:cNvSpPr>
          <p:nvPr>
            <p:ph type="sldNum" sz="quarter" idx="11"/>
          </p:nvPr>
        </p:nvSpPr>
        <p:spPr/>
        <p:txBody>
          <a:bodyPr/>
          <a:lstStyle/>
          <a:p>
            <a:fld id="{BE18FDDE-94D8-814A-BE53-9326731C5EAB}" type="slidenum">
              <a:rPr kumimoji="1" lang="ja-JP" altLang="en-US" smtClean="0"/>
              <a:pPr/>
              <a:t>6</a:t>
            </a:fld>
            <a:endParaRPr kumimoji="1" lang="ja-JP" altLang="en-US"/>
          </a:p>
        </p:txBody>
      </p:sp>
      <p:pic>
        <p:nvPicPr>
          <p:cNvPr id="5" name="図 4">
            <a:extLst>
              <a:ext uri="{FF2B5EF4-FFF2-40B4-BE49-F238E27FC236}">
                <a16:creationId xmlns:a16="http://schemas.microsoft.com/office/drawing/2014/main" id="{3883974C-3BDE-7555-6F9E-43E3B7050640}"/>
              </a:ext>
            </a:extLst>
          </p:cNvPr>
          <p:cNvPicPr>
            <a:picLocks noChangeAspect="1"/>
          </p:cNvPicPr>
          <p:nvPr/>
        </p:nvPicPr>
        <p:blipFill>
          <a:blip r:embed="rId2"/>
          <a:stretch>
            <a:fillRect/>
          </a:stretch>
        </p:blipFill>
        <p:spPr>
          <a:xfrm>
            <a:off x="1814710" y="1360276"/>
            <a:ext cx="4589421" cy="3688532"/>
          </a:xfrm>
          <a:prstGeom prst="rect">
            <a:avLst/>
          </a:prstGeom>
        </p:spPr>
      </p:pic>
      <p:sp>
        <p:nvSpPr>
          <p:cNvPr id="6" name="テキスト ボックス 5">
            <a:extLst>
              <a:ext uri="{FF2B5EF4-FFF2-40B4-BE49-F238E27FC236}">
                <a16:creationId xmlns:a16="http://schemas.microsoft.com/office/drawing/2014/main" id="{8920D96E-FBF0-F970-0DB4-7D5D20AE25B1}"/>
              </a:ext>
            </a:extLst>
          </p:cNvPr>
          <p:cNvSpPr txBox="1"/>
          <p:nvPr/>
        </p:nvSpPr>
        <p:spPr>
          <a:xfrm>
            <a:off x="2248348" y="5626884"/>
            <a:ext cx="5056094" cy="912346"/>
          </a:xfrm>
          <a:prstGeom prst="rect">
            <a:avLst/>
          </a:prstGeom>
        </p:spPr>
        <p:txBody>
          <a:bodyPr wrap="square" rtlCol="0" anchor="ctr">
            <a:noAutofit/>
          </a:bodyPr>
          <a:lstStyle/>
          <a:p>
            <a:pPr algn="l"/>
            <a:endParaRPr kumimoji="1" lang="ja-JP" altLang="en-US" b="1"/>
          </a:p>
        </p:txBody>
      </p:sp>
      <p:sp>
        <p:nvSpPr>
          <p:cNvPr id="7" name="テキスト ボックス 6">
            <a:extLst>
              <a:ext uri="{FF2B5EF4-FFF2-40B4-BE49-F238E27FC236}">
                <a16:creationId xmlns:a16="http://schemas.microsoft.com/office/drawing/2014/main" id="{05F8B30E-819A-1D7E-3B70-CC6B355C8C27}"/>
              </a:ext>
            </a:extLst>
          </p:cNvPr>
          <p:cNvSpPr txBox="1"/>
          <p:nvPr/>
        </p:nvSpPr>
        <p:spPr>
          <a:xfrm>
            <a:off x="3614569" y="5058930"/>
            <a:ext cx="1398495" cy="567954"/>
          </a:xfrm>
          <a:prstGeom prst="rect">
            <a:avLst/>
          </a:prstGeom>
        </p:spPr>
        <p:txBody>
          <a:bodyPr wrap="square" rtlCol="0" anchor="ctr">
            <a:noAutofit/>
          </a:bodyPr>
          <a:lstStyle/>
          <a:p>
            <a:pPr algn="l"/>
            <a:endParaRPr kumimoji="1" lang="ja-JP" altLang="en-US"/>
          </a:p>
        </p:txBody>
      </p:sp>
      <p:sp>
        <p:nvSpPr>
          <p:cNvPr id="8" name="テキスト ボックス 7">
            <a:extLst>
              <a:ext uri="{FF2B5EF4-FFF2-40B4-BE49-F238E27FC236}">
                <a16:creationId xmlns:a16="http://schemas.microsoft.com/office/drawing/2014/main" id="{ADE120D3-F318-D216-9AC7-0CF40BA52BC6}"/>
              </a:ext>
            </a:extLst>
          </p:cNvPr>
          <p:cNvSpPr txBox="1"/>
          <p:nvPr/>
        </p:nvSpPr>
        <p:spPr>
          <a:xfrm>
            <a:off x="1709346" y="5464911"/>
            <a:ext cx="5245302" cy="912346"/>
          </a:xfrm>
          <a:prstGeom prst="rect">
            <a:avLst/>
          </a:prstGeom>
        </p:spPr>
        <p:txBody>
          <a:bodyPr wrap="square" rtlCol="0" anchor="ctr">
            <a:noAutofit/>
          </a:bodyPr>
          <a:lstStyle/>
          <a:p>
            <a:pPr algn="ctr"/>
            <a:r>
              <a:rPr kumimoji="1" lang="ja-JP" altLang="en-US" b="1">
                <a:solidFill>
                  <a:srgbClr val="00B0F0"/>
                </a:solidFill>
              </a:rPr>
              <a:t>青</a:t>
            </a:r>
            <a:r>
              <a:rPr kumimoji="1" lang="ja-JP" altLang="en-US" b="1"/>
              <a:t>：攻撃サブシステム</a:t>
            </a:r>
            <a:endParaRPr kumimoji="1" lang="en-US" altLang="ja-JP" b="1"/>
          </a:p>
          <a:p>
            <a:pPr algn="ctr"/>
            <a:r>
              <a:rPr kumimoji="1" lang="ja-JP" altLang="en-US" b="1">
                <a:solidFill>
                  <a:schemeClr val="accent3">
                    <a:lumMod val="75000"/>
                  </a:schemeClr>
                </a:solidFill>
              </a:rPr>
              <a:t>オレンジ</a:t>
            </a:r>
            <a:r>
              <a:rPr kumimoji="1" lang="ja-JP" altLang="en-US" b="1"/>
              <a:t>：正常サブシステム</a:t>
            </a:r>
          </a:p>
        </p:txBody>
      </p:sp>
      <p:cxnSp>
        <p:nvCxnSpPr>
          <p:cNvPr id="10" name="直線コネクタ 9">
            <a:extLst>
              <a:ext uri="{FF2B5EF4-FFF2-40B4-BE49-F238E27FC236}">
                <a16:creationId xmlns:a16="http://schemas.microsoft.com/office/drawing/2014/main" id="{E9788D4E-D229-8683-33AB-530375E86556}"/>
              </a:ext>
            </a:extLst>
          </p:cNvPr>
          <p:cNvCxnSpPr>
            <a:cxnSpLocks/>
          </p:cNvCxnSpPr>
          <p:nvPr/>
        </p:nvCxnSpPr>
        <p:spPr>
          <a:xfrm flipV="1">
            <a:off x="4679576" y="1452282"/>
            <a:ext cx="0" cy="32884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右矢印 11">
            <a:extLst>
              <a:ext uri="{FF2B5EF4-FFF2-40B4-BE49-F238E27FC236}">
                <a16:creationId xmlns:a16="http://schemas.microsoft.com/office/drawing/2014/main" id="{EBA6B4BC-BABE-8F10-56BA-A36B7968FDBC}"/>
              </a:ext>
            </a:extLst>
          </p:cNvPr>
          <p:cNvSpPr/>
          <p:nvPr/>
        </p:nvSpPr>
        <p:spPr>
          <a:xfrm>
            <a:off x="4810763" y="1617956"/>
            <a:ext cx="404601" cy="198493"/>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a:extLst>
              <a:ext uri="{FF2B5EF4-FFF2-40B4-BE49-F238E27FC236}">
                <a16:creationId xmlns:a16="http://schemas.microsoft.com/office/drawing/2014/main" id="{16B4E619-87DB-F446-3B0C-B30F18472730}"/>
              </a:ext>
            </a:extLst>
          </p:cNvPr>
          <p:cNvSpPr/>
          <p:nvPr/>
        </p:nvSpPr>
        <p:spPr>
          <a:xfrm rot="10800000">
            <a:off x="4129697" y="1617955"/>
            <a:ext cx="404601" cy="198493"/>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9553AC7-F236-8584-4535-6008BB5CF6C3}"/>
              </a:ext>
            </a:extLst>
          </p:cNvPr>
          <p:cNvSpPr txBox="1"/>
          <p:nvPr/>
        </p:nvSpPr>
        <p:spPr>
          <a:xfrm>
            <a:off x="3023755" y="5058930"/>
            <a:ext cx="2826327" cy="346788"/>
          </a:xfrm>
          <a:prstGeom prst="rect">
            <a:avLst/>
          </a:prstGeom>
        </p:spPr>
        <p:txBody>
          <a:bodyPr wrap="square" rtlCol="0" anchor="ctr">
            <a:noAutofit/>
          </a:bodyPr>
          <a:lstStyle/>
          <a:p>
            <a:pPr algn="ctr"/>
            <a:r>
              <a:rPr kumimoji="1" lang="ja-JP" altLang="en-US"/>
              <a:t>横軸：異常スコア</a:t>
            </a:r>
          </a:p>
        </p:txBody>
      </p:sp>
      <p:sp>
        <p:nvSpPr>
          <p:cNvPr id="15" name="テキスト ボックス 14">
            <a:extLst>
              <a:ext uri="{FF2B5EF4-FFF2-40B4-BE49-F238E27FC236}">
                <a16:creationId xmlns:a16="http://schemas.microsoft.com/office/drawing/2014/main" id="{637B28D1-9A1E-7800-5DE3-A16C51E65404}"/>
              </a:ext>
            </a:extLst>
          </p:cNvPr>
          <p:cNvSpPr txBox="1"/>
          <p:nvPr/>
        </p:nvSpPr>
        <p:spPr>
          <a:xfrm>
            <a:off x="1350818" y="2119745"/>
            <a:ext cx="463892" cy="2036619"/>
          </a:xfrm>
          <a:prstGeom prst="rect">
            <a:avLst/>
          </a:prstGeom>
        </p:spPr>
        <p:txBody>
          <a:bodyPr vert="eaVert" wrap="square" rtlCol="0" anchor="ctr">
            <a:noAutofit/>
          </a:bodyPr>
          <a:lstStyle/>
          <a:p>
            <a:pPr algn="l"/>
            <a:r>
              <a:rPr kumimoji="1" lang="ja-JP" altLang="en-US">
                <a:latin typeface="Meiryo" panose="020B0604030504040204" pitchFamily="34" charset="-128"/>
                <a:ea typeface="Meiryo" panose="020B0604030504040204" pitchFamily="34" charset="-128"/>
              </a:rPr>
              <a:t>縦軸：データ数</a:t>
            </a:r>
          </a:p>
        </p:txBody>
      </p:sp>
      <p:sp>
        <p:nvSpPr>
          <p:cNvPr id="18" name="テキスト ボックス 17">
            <a:extLst>
              <a:ext uri="{FF2B5EF4-FFF2-40B4-BE49-F238E27FC236}">
                <a16:creationId xmlns:a16="http://schemas.microsoft.com/office/drawing/2014/main" id="{88E4D76F-5824-907E-0195-F676C1E372B3}"/>
              </a:ext>
            </a:extLst>
          </p:cNvPr>
          <p:cNvSpPr txBox="1"/>
          <p:nvPr/>
        </p:nvSpPr>
        <p:spPr>
          <a:xfrm>
            <a:off x="1938119" y="1011324"/>
            <a:ext cx="4787756" cy="373957"/>
          </a:xfrm>
          <a:prstGeom prst="rect">
            <a:avLst/>
          </a:prstGeom>
        </p:spPr>
        <p:txBody>
          <a:bodyPr wrap="square" rtlCol="0" anchor="ctr">
            <a:noAutofit/>
          </a:bodyPr>
          <a:lstStyle/>
          <a:p>
            <a:pPr algn="ctr"/>
            <a:r>
              <a:rPr kumimoji="1" lang="ja-JP" altLang="en-US" b="1"/>
              <a:t>２つのサブシステムによる異常スコア分布</a:t>
            </a:r>
          </a:p>
        </p:txBody>
      </p:sp>
      <p:sp>
        <p:nvSpPr>
          <p:cNvPr id="3" name="角丸四角形吹き出し 2">
            <a:extLst>
              <a:ext uri="{FF2B5EF4-FFF2-40B4-BE49-F238E27FC236}">
                <a16:creationId xmlns:a16="http://schemas.microsoft.com/office/drawing/2014/main" id="{258BD139-D252-2ACC-C289-5083360A7930}"/>
              </a:ext>
            </a:extLst>
          </p:cNvPr>
          <p:cNvSpPr/>
          <p:nvPr/>
        </p:nvSpPr>
        <p:spPr>
          <a:xfrm>
            <a:off x="6222124" y="2617076"/>
            <a:ext cx="2393556" cy="1019503"/>
          </a:xfrm>
          <a:prstGeom prst="wedgeRoundRectCallout">
            <a:avLst>
              <a:gd name="adj1" fmla="val -100751"/>
              <a:gd name="adj2" fmla="val -114820"/>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t>閾値を手動で</a:t>
            </a:r>
            <a:endParaRPr kumimoji="1" lang="en-US" altLang="ja-JP" b="1"/>
          </a:p>
          <a:p>
            <a:pPr algn="ctr"/>
            <a:r>
              <a:rPr kumimoji="1" lang="ja-JP" altLang="en-US" b="1"/>
              <a:t>決定する必要がある</a:t>
            </a:r>
          </a:p>
        </p:txBody>
      </p:sp>
    </p:spTree>
    <p:extLst>
      <p:ext uri="{BB962C8B-B14F-4D97-AF65-F5344CB8AC3E}">
        <p14:creationId xmlns:p14="http://schemas.microsoft.com/office/powerpoint/2010/main" val="195069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FA2B4-1DBB-AFE7-4CBE-81BEF4E5245F}"/>
            </a:ext>
          </a:extLst>
        </p:cNvPr>
        <p:cNvGrpSpPr/>
        <p:nvPr/>
      </p:nvGrpSpPr>
      <p:grpSpPr>
        <a:xfrm>
          <a:off x="0" y="0"/>
          <a:ext cx="0" cy="0"/>
          <a:chOff x="0" y="0"/>
          <a:chExt cx="0" cy="0"/>
        </a:xfrm>
      </p:grpSpPr>
      <p:pic>
        <p:nvPicPr>
          <p:cNvPr id="19" name="コンテンツ プレースホルダー 11" descr="グラフ, 散布図&#10;&#10;自動的に生成された説明">
            <a:extLst>
              <a:ext uri="{FF2B5EF4-FFF2-40B4-BE49-F238E27FC236}">
                <a16:creationId xmlns:a16="http://schemas.microsoft.com/office/drawing/2014/main" id="{D489B479-F16D-A2E4-6413-186682150B6D}"/>
              </a:ext>
            </a:extLst>
          </p:cNvPr>
          <p:cNvPicPr>
            <a:picLocks noGrp="1" noChangeAspect="1"/>
          </p:cNvPicPr>
          <p:nvPr>
            <p:ph sz="quarter" idx="10"/>
          </p:nvPr>
        </p:nvPicPr>
        <p:blipFill rotWithShape="1">
          <a:blip r:embed="rId3"/>
          <a:srcRect l="3379" t="4495" r="6104" b="1261"/>
          <a:stretch/>
        </p:blipFill>
        <p:spPr>
          <a:xfrm>
            <a:off x="1184313" y="1604572"/>
            <a:ext cx="5672737" cy="3648856"/>
          </a:xfrm>
        </p:spPr>
      </p:pic>
      <p:sp>
        <p:nvSpPr>
          <p:cNvPr id="2" name="タイトル 1">
            <a:extLst>
              <a:ext uri="{FF2B5EF4-FFF2-40B4-BE49-F238E27FC236}">
                <a16:creationId xmlns:a16="http://schemas.microsoft.com/office/drawing/2014/main" id="{3BF2EE5E-BDB1-FD5F-4937-BA4F1451332F}"/>
              </a:ext>
            </a:extLst>
          </p:cNvPr>
          <p:cNvSpPr>
            <a:spLocks noGrp="1"/>
          </p:cNvSpPr>
          <p:nvPr>
            <p:ph type="title"/>
          </p:nvPr>
        </p:nvSpPr>
        <p:spPr/>
        <p:txBody>
          <a:bodyPr/>
          <a:lstStyle/>
          <a:p>
            <a:r>
              <a:rPr kumimoji="1" lang="en-US" altLang="ja-JP" sz="2800"/>
              <a:t>2. </a:t>
            </a:r>
            <a:r>
              <a:rPr kumimoji="1" lang="ja-JP" altLang="en-US" sz="2800"/>
              <a:t>閾値を手動で設定する必要がある</a:t>
            </a:r>
          </a:p>
        </p:txBody>
      </p:sp>
      <p:sp>
        <p:nvSpPr>
          <p:cNvPr id="4" name="スライド番号プレースホルダー 3">
            <a:extLst>
              <a:ext uri="{FF2B5EF4-FFF2-40B4-BE49-F238E27FC236}">
                <a16:creationId xmlns:a16="http://schemas.microsoft.com/office/drawing/2014/main" id="{0F6F6BD0-6817-EF21-6034-B94E74108AB5}"/>
              </a:ext>
            </a:extLst>
          </p:cNvPr>
          <p:cNvSpPr>
            <a:spLocks noGrp="1"/>
          </p:cNvSpPr>
          <p:nvPr>
            <p:ph type="sldNum" sz="quarter" idx="11"/>
          </p:nvPr>
        </p:nvSpPr>
        <p:spPr/>
        <p:txBody>
          <a:bodyPr/>
          <a:lstStyle/>
          <a:p>
            <a:fld id="{BE18FDDE-94D8-814A-BE53-9326731C5EAB}" type="slidenum">
              <a:rPr kumimoji="1" lang="ja-JP" altLang="en-US" smtClean="0"/>
              <a:pPr/>
              <a:t>7</a:t>
            </a:fld>
            <a:endParaRPr kumimoji="1" lang="ja-JP" altLang="en-US"/>
          </a:p>
        </p:txBody>
      </p:sp>
      <p:sp>
        <p:nvSpPr>
          <p:cNvPr id="6" name="テキスト ボックス 5">
            <a:extLst>
              <a:ext uri="{FF2B5EF4-FFF2-40B4-BE49-F238E27FC236}">
                <a16:creationId xmlns:a16="http://schemas.microsoft.com/office/drawing/2014/main" id="{DAD703C1-5E6D-9246-92CD-870DF817EA02}"/>
              </a:ext>
            </a:extLst>
          </p:cNvPr>
          <p:cNvSpPr txBox="1"/>
          <p:nvPr/>
        </p:nvSpPr>
        <p:spPr>
          <a:xfrm>
            <a:off x="2248348" y="5626884"/>
            <a:ext cx="5056094" cy="912346"/>
          </a:xfrm>
          <a:prstGeom prst="rect">
            <a:avLst/>
          </a:prstGeom>
        </p:spPr>
        <p:txBody>
          <a:bodyPr wrap="square" rtlCol="0" anchor="ctr">
            <a:noAutofit/>
          </a:bodyPr>
          <a:lstStyle/>
          <a:p>
            <a:pPr algn="l"/>
            <a:endParaRPr kumimoji="1" lang="ja-JP" altLang="en-US" b="1"/>
          </a:p>
        </p:txBody>
      </p:sp>
      <p:sp>
        <p:nvSpPr>
          <p:cNvPr id="3" name="角丸四角形吹き出し 2">
            <a:extLst>
              <a:ext uri="{FF2B5EF4-FFF2-40B4-BE49-F238E27FC236}">
                <a16:creationId xmlns:a16="http://schemas.microsoft.com/office/drawing/2014/main" id="{92F975CD-6651-2184-3C54-46B7B30C9173}"/>
              </a:ext>
            </a:extLst>
          </p:cNvPr>
          <p:cNvSpPr/>
          <p:nvPr/>
        </p:nvSpPr>
        <p:spPr>
          <a:xfrm>
            <a:off x="6446279" y="5228937"/>
            <a:ext cx="2393556" cy="1019503"/>
          </a:xfrm>
          <a:prstGeom prst="wedgeRoundRectCallout">
            <a:avLst>
              <a:gd name="adj1" fmla="val -42618"/>
              <a:gd name="adj2" fmla="val -210290"/>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t>閾値を手動で</a:t>
            </a:r>
            <a:endParaRPr kumimoji="1" lang="en-US" altLang="ja-JP" b="1"/>
          </a:p>
          <a:p>
            <a:pPr algn="ctr"/>
            <a:r>
              <a:rPr kumimoji="1" lang="ja-JP" altLang="en-US" b="1"/>
              <a:t>決定する必要がある</a:t>
            </a:r>
          </a:p>
        </p:txBody>
      </p:sp>
      <p:sp>
        <p:nvSpPr>
          <p:cNvPr id="9" name="テキスト ボックス 8">
            <a:extLst>
              <a:ext uri="{FF2B5EF4-FFF2-40B4-BE49-F238E27FC236}">
                <a16:creationId xmlns:a16="http://schemas.microsoft.com/office/drawing/2014/main" id="{084EC93E-8360-944D-CBC2-1A7E3806A936}"/>
              </a:ext>
            </a:extLst>
          </p:cNvPr>
          <p:cNvSpPr txBox="1"/>
          <p:nvPr/>
        </p:nvSpPr>
        <p:spPr>
          <a:xfrm>
            <a:off x="2078728" y="984704"/>
            <a:ext cx="4163629" cy="896736"/>
          </a:xfrm>
          <a:prstGeom prst="rect">
            <a:avLst/>
          </a:prstGeom>
        </p:spPr>
        <p:txBody>
          <a:bodyPr wrap="square" rtlCol="0" anchor="ctr">
            <a:noAutofit/>
          </a:bodyPr>
          <a:lstStyle/>
          <a:p>
            <a:pPr algn="ctr"/>
            <a:r>
              <a:rPr kumimoji="1" lang="en-US" altLang="ja-JP" sz="2000" b="1"/>
              <a:t>Abu</a:t>
            </a:r>
            <a:r>
              <a:rPr kumimoji="1" lang="ja-JP" altLang="en-US" sz="2000" b="1"/>
              <a:t>らの手法による判定</a:t>
            </a:r>
          </a:p>
        </p:txBody>
      </p:sp>
      <p:sp>
        <p:nvSpPr>
          <p:cNvPr id="11" name="テキスト ボックス 10">
            <a:extLst>
              <a:ext uri="{FF2B5EF4-FFF2-40B4-BE49-F238E27FC236}">
                <a16:creationId xmlns:a16="http://schemas.microsoft.com/office/drawing/2014/main" id="{D33EE09A-CBD8-AE84-38FD-4D0F2C41DA8C}"/>
              </a:ext>
            </a:extLst>
          </p:cNvPr>
          <p:cNvSpPr txBox="1"/>
          <p:nvPr/>
        </p:nvSpPr>
        <p:spPr>
          <a:xfrm>
            <a:off x="2058495" y="5072174"/>
            <a:ext cx="4163629" cy="1333030"/>
          </a:xfrm>
          <a:prstGeom prst="rect">
            <a:avLst/>
          </a:prstGeom>
        </p:spPr>
        <p:txBody>
          <a:bodyPr wrap="square" rtlCol="0" anchor="ctr">
            <a:noAutofit/>
          </a:bodyPr>
          <a:lstStyle/>
          <a:p>
            <a:pPr algn="ctr"/>
            <a:r>
              <a:rPr kumimoji="1" lang="ja-JP" altLang="en-US" b="1">
                <a:solidFill>
                  <a:srgbClr val="0070C0"/>
                </a:solidFill>
              </a:rPr>
              <a:t>●</a:t>
            </a:r>
            <a:r>
              <a:rPr kumimoji="1" lang="ja-JP" altLang="en-US" b="1"/>
              <a:t>：正常と判定</a:t>
            </a:r>
            <a:endParaRPr kumimoji="1" lang="en-US" altLang="ja-JP" b="1"/>
          </a:p>
          <a:p>
            <a:pPr algn="ctr"/>
            <a:r>
              <a:rPr kumimoji="1" lang="ja-JP" altLang="en-US" b="1">
                <a:solidFill>
                  <a:srgbClr val="FF0000"/>
                </a:solidFill>
              </a:rPr>
              <a:t>●</a:t>
            </a:r>
            <a:r>
              <a:rPr kumimoji="1" lang="ja-JP" altLang="en-US" b="1"/>
              <a:t>：攻撃と判定</a:t>
            </a:r>
            <a:endParaRPr kumimoji="1" lang="en-US" altLang="ja-JP" b="1"/>
          </a:p>
          <a:p>
            <a:pPr algn="ctr"/>
            <a:r>
              <a:rPr kumimoji="1" lang="ja-JP" altLang="en-US" b="1">
                <a:solidFill>
                  <a:schemeClr val="accent6">
                    <a:lumMod val="75000"/>
                  </a:schemeClr>
                </a:solidFill>
              </a:rPr>
              <a:t>●</a:t>
            </a:r>
            <a:r>
              <a:rPr kumimoji="1" lang="ja-JP" altLang="en-US" b="1"/>
              <a:t>：判定不能</a:t>
            </a:r>
          </a:p>
        </p:txBody>
      </p:sp>
      <p:cxnSp>
        <p:nvCxnSpPr>
          <p:cNvPr id="16" name="直線コネクタ 24">
            <a:extLst>
              <a:ext uri="{FF2B5EF4-FFF2-40B4-BE49-F238E27FC236}">
                <a16:creationId xmlns:a16="http://schemas.microsoft.com/office/drawing/2014/main" id="{3946E0C0-3504-AAAF-FAFB-DE38137D9E3B}"/>
              </a:ext>
            </a:extLst>
          </p:cNvPr>
          <p:cNvCxnSpPr>
            <a:cxnSpLocks/>
          </p:cNvCxnSpPr>
          <p:nvPr/>
        </p:nvCxnSpPr>
        <p:spPr>
          <a:xfrm>
            <a:off x="1833097" y="3429000"/>
            <a:ext cx="4890432" cy="0"/>
          </a:xfrm>
          <a:prstGeom prst="straightConnector1">
            <a:avLst/>
          </a:prstGeom>
          <a:ln w="381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A416760-8270-E8D5-A45C-2E96EAB8DAFB}"/>
              </a:ext>
            </a:extLst>
          </p:cNvPr>
          <p:cNvCxnSpPr>
            <a:cxnSpLocks/>
          </p:cNvCxnSpPr>
          <p:nvPr/>
        </p:nvCxnSpPr>
        <p:spPr>
          <a:xfrm>
            <a:off x="4572000" y="1604572"/>
            <a:ext cx="0" cy="3240405"/>
          </a:xfrm>
          <a:prstGeom prst="line">
            <a:avLst/>
          </a:prstGeom>
          <a:ln w="38100">
            <a:solidFill>
              <a:schemeClr val="tx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右矢印 26">
            <a:extLst>
              <a:ext uri="{FF2B5EF4-FFF2-40B4-BE49-F238E27FC236}">
                <a16:creationId xmlns:a16="http://schemas.microsoft.com/office/drawing/2014/main" id="{974C74F8-9AEA-A5A8-E902-9942A5FD78B0}"/>
              </a:ext>
            </a:extLst>
          </p:cNvPr>
          <p:cNvSpPr/>
          <p:nvPr/>
        </p:nvSpPr>
        <p:spPr>
          <a:xfrm rot="16200000">
            <a:off x="6243978" y="2983571"/>
            <a:ext cx="404601" cy="198493"/>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27">
            <a:extLst>
              <a:ext uri="{FF2B5EF4-FFF2-40B4-BE49-F238E27FC236}">
                <a16:creationId xmlns:a16="http://schemas.microsoft.com/office/drawing/2014/main" id="{1264F007-759A-962D-7BC0-572DF122B211}"/>
              </a:ext>
            </a:extLst>
          </p:cNvPr>
          <p:cNvSpPr/>
          <p:nvPr/>
        </p:nvSpPr>
        <p:spPr>
          <a:xfrm rot="5400000">
            <a:off x="6243978" y="3693484"/>
            <a:ext cx="404601" cy="198493"/>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517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48D8D-CED3-D14A-526D-28D10B78E8E2}"/>
              </a:ext>
            </a:extLst>
          </p:cNvPr>
          <p:cNvSpPr>
            <a:spLocks noGrp="1"/>
          </p:cNvSpPr>
          <p:nvPr>
            <p:ph type="title"/>
          </p:nvPr>
        </p:nvSpPr>
        <p:spPr/>
        <p:txBody>
          <a:bodyPr/>
          <a:lstStyle/>
          <a:p>
            <a:r>
              <a:rPr kumimoji="1" lang="ja-JP" altLang="en-US"/>
              <a:t>提案手法</a:t>
            </a:r>
          </a:p>
        </p:txBody>
      </p:sp>
      <p:sp>
        <p:nvSpPr>
          <p:cNvPr id="4" name="スライド番号プレースホルダー 3">
            <a:extLst>
              <a:ext uri="{FF2B5EF4-FFF2-40B4-BE49-F238E27FC236}">
                <a16:creationId xmlns:a16="http://schemas.microsoft.com/office/drawing/2014/main" id="{7C418A7B-0EF1-2202-AFBE-3C594CEF5BD7}"/>
              </a:ext>
            </a:extLst>
          </p:cNvPr>
          <p:cNvSpPr>
            <a:spLocks noGrp="1"/>
          </p:cNvSpPr>
          <p:nvPr>
            <p:ph type="sldNum" sz="quarter" idx="11"/>
          </p:nvPr>
        </p:nvSpPr>
        <p:spPr/>
        <p:txBody>
          <a:bodyPr/>
          <a:lstStyle/>
          <a:p>
            <a:fld id="{BE18FDDE-94D8-814A-BE53-9326731C5EAB}" type="slidenum">
              <a:rPr kumimoji="1" lang="ja-JP" altLang="en-US" smtClean="0"/>
              <a:pPr/>
              <a:t>8</a:t>
            </a:fld>
            <a:endParaRPr kumimoji="1" lang="ja-JP" altLang="en-US"/>
          </a:p>
        </p:txBody>
      </p:sp>
      <p:pic>
        <p:nvPicPr>
          <p:cNvPr id="7" name="図 6" descr="グラフ, 散布図&#10;&#10;自動的に生成された説明">
            <a:extLst>
              <a:ext uri="{FF2B5EF4-FFF2-40B4-BE49-F238E27FC236}">
                <a16:creationId xmlns:a16="http://schemas.microsoft.com/office/drawing/2014/main" id="{802FFF8E-945F-37C6-1218-1BD8F3D22A6F}"/>
              </a:ext>
            </a:extLst>
          </p:cNvPr>
          <p:cNvPicPr>
            <a:picLocks noChangeAspect="1"/>
          </p:cNvPicPr>
          <p:nvPr/>
        </p:nvPicPr>
        <p:blipFill rotWithShape="1">
          <a:blip r:embed="rId3"/>
          <a:srcRect l="3781" t="4769" r="5700" b="2940"/>
          <a:stretch/>
        </p:blipFill>
        <p:spPr>
          <a:xfrm>
            <a:off x="1160980" y="1787703"/>
            <a:ext cx="6644851" cy="3944604"/>
          </a:xfrm>
          <a:prstGeom prst="rect">
            <a:avLst/>
          </a:prstGeom>
        </p:spPr>
      </p:pic>
      <p:cxnSp>
        <p:nvCxnSpPr>
          <p:cNvPr id="9" name="直線コネクタ 8">
            <a:extLst>
              <a:ext uri="{FF2B5EF4-FFF2-40B4-BE49-F238E27FC236}">
                <a16:creationId xmlns:a16="http://schemas.microsoft.com/office/drawing/2014/main" id="{32A1EE98-3C98-75CB-5EFA-C19A25C79837}"/>
              </a:ext>
            </a:extLst>
          </p:cNvPr>
          <p:cNvCxnSpPr>
            <a:cxnSpLocks/>
          </p:cNvCxnSpPr>
          <p:nvPr/>
        </p:nvCxnSpPr>
        <p:spPr>
          <a:xfrm flipV="1">
            <a:off x="1867128" y="2551611"/>
            <a:ext cx="5866083" cy="2414621"/>
          </a:xfrm>
          <a:prstGeom prst="line">
            <a:avLst/>
          </a:prstGeom>
          <a:ln w="6350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7326FFB-0863-11AB-72B2-EB6B221A3F44}"/>
              </a:ext>
            </a:extLst>
          </p:cNvPr>
          <p:cNvSpPr txBox="1"/>
          <p:nvPr/>
        </p:nvSpPr>
        <p:spPr>
          <a:xfrm>
            <a:off x="2008124" y="1359651"/>
            <a:ext cx="5127752" cy="425885"/>
          </a:xfrm>
          <a:prstGeom prst="rect">
            <a:avLst/>
          </a:prstGeom>
        </p:spPr>
        <p:txBody>
          <a:bodyPr wrap="square" rtlCol="0" anchor="ctr">
            <a:noAutofit/>
          </a:bodyPr>
          <a:lstStyle/>
          <a:p>
            <a:pPr algn="ctr"/>
            <a:r>
              <a:rPr kumimoji="1" lang="ja-JP" altLang="en-US" sz="2400" b="1"/>
              <a:t>ロジスティック回帰による判定</a:t>
            </a:r>
          </a:p>
        </p:txBody>
      </p:sp>
      <p:sp>
        <p:nvSpPr>
          <p:cNvPr id="3" name="角丸四角形吹き出し 2">
            <a:extLst>
              <a:ext uri="{FF2B5EF4-FFF2-40B4-BE49-F238E27FC236}">
                <a16:creationId xmlns:a16="http://schemas.microsoft.com/office/drawing/2014/main" id="{B5BE776D-7D69-FC12-BC31-5ADA73DF42E6}"/>
              </a:ext>
            </a:extLst>
          </p:cNvPr>
          <p:cNvSpPr/>
          <p:nvPr/>
        </p:nvSpPr>
        <p:spPr>
          <a:xfrm>
            <a:off x="5617186" y="5542846"/>
            <a:ext cx="3037380" cy="953369"/>
          </a:xfrm>
          <a:prstGeom prst="wedgeRoundRectCallout">
            <a:avLst>
              <a:gd name="adj1" fmla="val -30031"/>
              <a:gd name="adj2" fmla="val -283201"/>
              <a:gd name="adj3" fmla="val 16667"/>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攻撃スコア、正常スコア</a:t>
            </a:r>
            <a:endParaRPr kumimoji="1" lang="en-US" altLang="ja-JP"/>
          </a:p>
          <a:p>
            <a:pPr algn="ctr"/>
            <a:r>
              <a:rPr kumimoji="1" lang="ja-JP" altLang="en-US" b="1"/>
              <a:t>の</a:t>
            </a:r>
            <a:r>
              <a:rPr kumimoji="1" lang="en-US" altLang="ja-JP" b="1"/>
              <a:t>2</a:t>
            </a:r>
            <a:r>
              <a:rPr kumimoji="1" lang="ja-JP" altLang="en-US" b="1"/>
              <a:t>変数を用いて</a:t>
            </a:r>
            <a:r>
              <a:rPr kumimoji="1" lang="ja-JP" altLang="en-US"/>
              <a:t>判定</a:t>
            </a:r>
          </a:p>
        </p:txBody>
      </p:sp>
    </p:spTree>
    <p:extLst>
      <p:ext uri="{BB962C8B-B14F-4D97-AF65-F5344CB8AC3E}">
        <p14:creationId xmlns:p14="http://schemas.microsoft.com/office/powerpoint/2010/main" val="83691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D105AD-4E1D-A012-756F-1ABAB10545A2}"/>
              </a:ext>
            </a:extLst>
          </p:cNvPr>
          <p:cNvSpPr>
            <a:spLocks noGrp="1"/>
          </p:cNvSpPr>
          <p:nvPr>
            <p:ph type="title"/>
          </p:nvPr>
        </p:nvSpPr>
        <p:spPr/>
        <p:txBody>
          <a:bodyPr/>
          <a:lstStyle/>
          <a:p>
            <a:r>
              <a:rPr kumimoji="1" lang="ja-JP" altLang="en-US"/>
              <a:t>提案手法</a:t>
            </a:r>
          </a:p>
        </p:txBody>
      </p:sp>
      <p:sp>
        <p:nvSpPr>
          <p:cNvPr id="4" name="スライド番号プレースホルダー 3">
            <a:extLst>
              <a:ext uri="{FF2B5EF4-FFF2-40B4-BE49-F238E27FC236}">
                <a16:creationId xmlns:a16="http://schemas.microsoft.com/office/drawing/2014/main" id="{A54BBFEA-49BF-D0FB-17A4-8AA9E6902CA0}"/>
              </a:ext>
            </a:extLst>
          </p:cNvPr>
          <p:cNvSpPr>
            <a:spLocks noGrp="1"/>
          </p:cNvSpPr>
          <p:nvPr>
            <p:ph type="sldNum" sz="quarter" idx="11"/>
          </p:nvPr>
        </p:nvSpPr>
        <p:spPr/>
        <p:txBody>
          <a:bodyPr/>
          <a:lstStyle/>
          <a:p>
            <a:fld id="{BE18FDDE-94D8-814A-BE53-9326731C5EAB}" type="slidenum">
              <a:rPr kumimoji="1" lang="ja-JP" altLang="en-US" smtClean="0"/>
              <a:pPr/>
              <a:t>9</a:t>
            </a:fld>
            <a:endParaRPr kumimoji="1" lang="ja-JP" altLang="en-US"/>
          </a:p>
        </p:txBody>
      </p:sp>
      <p:pic>
        <p:nvPicPr>
          <p:cNvPr id="5" name="コンテンツ プレースホルダー 5">
            <a:extLst>
              <a:ext uri="{FF2B5EF4-FFF2-40B4-BE49-F238E27FC236}">
                <a16:creationId xmlns:a16="http://schemas.microsoft.com/office/drawing/2014/main" id="{0AFEFA45-2CD6-F6C9-3A38-25106B99BA16}"/>
              </a:ext>
            </a:extLst>
          </p:cNvPr>
          <p:cNvPicPr>
            <a:picLocks noChangeAspect="1"/>
          </p:cNvPicPr>
          <p:nvPr/>
        </p:nvPicPr>
        <p:blipFill>
          <a:blip r:embed="rId2"/>
          <a:stretch>
            <a:fillRect/>
          </a:stretch>
        </p:blipFill>
        <p:spPr>
          <a:xfrm>
            <a:off x="491131" y="1360967"/>
            <a:ext cx="7661351" cy="4627742"/>
          </a:xfrm>
          <a:prstGeom prst="rect">
            <a:avLst/>
          </a:prstGeom>
        </p:spPr>
      </p:pic>
      <p:sp>
        <p:nvSpPr>
          <p:cNvPr id="6" name="正方形/長方形 5">
            <a:extLst>
              <a:ext uri="{FF2B5EF4-FFF2-40B4-BE49-F238E27FC236}">
                <a16:creationId xmlns:a16="http://schemas.microsoft.com/office/drawing/2014/main" id="{34D0E37F-2CAB-78D8-5D87-BA9F9F4351AB}"/>
              </a:ext>
            </a:extLst>
          </p:cNvPr>
          <p:cNvSpPr/>
          <p:nvPr/>
        </p:nvSpPr>
        <p:spPr>
          <a:xfrm>
            <a:off x="4410635" y="4028302"/>
            <a:ext cx="3321424" cy="129746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t>２つの異常スコアを入力とする</a:t>
            </a:r>
            <a:endParaRPr kumimoji="1" lang="en-US" altLang="ja-JP" sz="1600" b="1"/>
          </a:p>
          <a:p>
            <a:pPr algn="ctr"/>
            <a:r>
              <a:rPr kumimoji="1" lang="ja-JP" altLang="en-US" sz="1600" b="1"/>
              <a:t>ロジスティック回帰</a:t>
            </a:r>
            <a:endParaRPr kumimoji="1" lang="en-US" altLang="ja-JP" sz="1600" b="1"/>
          </a:p>
          <a:p>
            <a:pPr algn="ctr"/>
            <a:r>
              <a:rPr kumimoji="1" lang="ja-JP" altLang="en-US" sz="1600" b="1"/>
              <a:t>を用いて判定</a:t>
            </a:r>
          </a:p>
        </p:txBody>
      </p:sp>
    </p:spTree>
    <p:extLst>
      <p:ext uri="{BB962C8B-B14F-4D97-AF65-F5344CB8AC3E}">
        <p14:creationId xmlns:p14="http://schemas.microsoft.com/office/powerpoint/2010/main" val="1842641688"/>
      </p:ext>
    </p:extLst>
  </p:cSld>
  <p:clrMapOvr>
    <a:masterClrMapping/>
  </p:clrMapOvr>
</p:sld>
</file>

<file path=ppt/theme/theme1.xml><?xml version="1.0" encoding="utf-8"?>
<a:theme xmlns:a="http://schemas.openxmlformats.org/drawingml/2006/main" name="Office テーマ">
  <a:themeElements>
    <a:clrScheme name="Science Tokyo-Base">
      <a:dk1>
        <a:srgbClr val="FEFFFF"/>
      </a:dk1>
      <a:lt1>
        <a:srgbClr val="000000"/>
      </a:lt1>
      <a:dk2>
        <a:srgbClr val="7F96C2"/>
      </a:dk2>
      <a:lt2>
        <a:srgbClr val="1C3077"/>
      </a:lt2>
      <a:accent1>
        <a:srgbClr val="E97979"/>
      </a:accent1>
      <a:accent2>
        <a:srgbClr val="F8B388"/>
      </a:accent2>
      <a:accent3>
        <a:srgbClr val="EDC669"/>
      </a:accent3>
      <a:accent4>
        <a:srgbClr val="81BD5F"/>
      </a:accent4>
      <a:accent5>
        <a:srgbClr val="59A36C"/>
      </a:accent5>
      <a:accent6>
        <a:srgbClr val="999999"/>
      </a:accent6>
      <a:hlink>
        <a:srgbClr val="000000"/>
      </a:hlink>
      <a:folHlink>
        <a:srgbClr val="FFFF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chor="ctr">
        <a:noAutofit/>
      </a:bodyPr>
      <a:lstStyle>
        <a:defPPr algn="l">
          <a:defRPr/>
        </a:defPPr>
      </a:lstStyle>
    </a:txDef>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27468</TotalTime>
  <Words>1237</Words>
  <Application>Microsoft Macintosh PowerPoint</Application>
  <PresentationFormat>画面に合わせる (4:3)</PresentationFormat>
  <Paragraphs>254</Paragraphs>
  <Slides>23</Slides>
  <Notes>11</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23</vt:i4>
      </vt:variant>
    </vt:vector>
  </HeadingPairs>
  <TitlesOfParts>
    <vt:vector size="29" baseType="lpstr">
      <vt:lpstr>Meiryo</vt:lpstr>
      <vt:lpstr>游ゴシック</vt:lpstr>
      <vt:lpstr>游ゴシック</vt:lpstr>
      <vt:lpstr>游ゴシック Medium</vt:lpstr>
      <vt:lpstr>Arial</vt:lpstr>
      <vt:lpstr>Office テーマ</vt:lpstr>
      <vt:lpstr>PowerPoint プレゼンテーション</vt:lpstr>
      <vt:lpstr>研究の背景</vt:lpstr>
      <vt:lpstr>先行研究 </vt:lpstr>
      <vt:lpstr>２つの問題 </vt:lpstr>
      <vt:lpstr>1. 判定の仕組みに関する問題</vt:lpstr>
      <vt:lpstr>2. 閾値を手動で設定する必要がある</vt:lpstr>
      <vt:lpstr>2. 閾値を手動で設定する必要がある</vt:lpstr>
      <vt:lpstr>提案手法</vt:lpstr>
      <vt:lpstr>提案手法</vt:lpstr>
      <vt:lpstr>提案手法</vt:lpstr>
      <vt:lpstr>実験環境</vt:lpstr>
      <vt:lpstr>結果 </vt:lpstr>
      <vt:lpstr>考察</vt:lpstr>
      <vt:lpstr>1. 判定の仕組みに関する問題</vt:lpstr>
      <vt:lpstr>2. 閾値を手動で設定する必要がある問題</vt:lpstr>
      <vt:lpstr>提案手法の適用範囲</vt:lpstr>
      <vt:lpstr>計算コストとのトレードオフ</vt:lpstr>
      <vt:lpstr>異常スコアの分離と精度の関係</vt:lpstr>
      <vt:lpstr>結論</vt:lpstr>
      <vt:lpstr>大学紹介</vt:lpstr>
      <vt:lpstr>PoC</vt:lpstr>
      <vt:lpstr>想定質問</vt:lpstr>
      <vt:lpstr>直すところ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清水 優 デザイン</dc:creator>
  <cp:lastModifiedBy>菅田大輔</cp:lastModifiedBy>
  <cp:revision>188</cp:revision>
  <dcterms:created xsi:type="dcterms:W3CDTF">2024-05-02T13:19:49Z</dcterms:created>
  <dcterms:modified xsi:type="dcterms:W3CDTF">2024-10-22T03:50:55Z</dcterms:modified>
</cp:coreProperties>
</file>