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5" r:id="rId1"/>
  </p:sldMasterIdLst>
  <p:notesMasterIdLst>
    <p:notesMasterId r:id="rId32"/>
  </p:notesMasterIdLst>
  <p:handoutMasterIdLst>
    <p:handoutMasterId r:id="rId33"/>
  </p:handoutMasterIdLst>
  <p:sldIdLst>
    <p:sldId id="298" r:id="rId2"/>
    <p:sldId id="371" r:id="rId3"/>
    <p:sldId id="372" r:id="rId4"/>
    <p:sldId id="408" r:id="rId5"/>
    <p:sldId id="389" r:id="rId6"/>
    <p:sldId id="390" r:id="rId7"/>
    <p:sldId id="383" r:id="rId8"/>
    <p:sldId id="409" r:id="rId9"/>
    <p:sldId id="414" r:id="rId10"/>
    <p:sldId id="415" r:id="rId11"/>
    <p:sldId id="416" r:id="rId12"/>
    <p:sldId id="417" r:id="rId13"/>
    <p:sldId id="410" r:id="rId14"/>
    <p:sldId id="411" r:id="rId15"/>
    <p:sldId id="413" r:id="rId16"/>
    <p:sldId id="412" r:id="rId17"/>
    <p:sldId id="418" r:id="rId18"/>
    <p:sldId id="419" r:id="rId19"/>
    <p:sldId id="420" r:id="rId20"/>
    <p:sldId id="421" r:id="rId21"/>
    <p:sldId id="422" r:id="rId22"/>
    <p:sldId id="423" r:id="rId23"/>
    <p:sldId id="424" r:id="rId24"/>
    <p:sldId id="425" r:id="rId25"/>
    <p:sldId id="426" r:id="rId26"/>
    <p:sldId id="427" r:id="rId27"/>
    <p:sldId id="428" r:id="rId28"/>
    <p:sldId id="429" r:id="rId29"/>
    <p:sldId id="432" r:id="rId30"/>
    <p:sldId id="430"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AF1"/>
    <a:srgbClr val="999999"/>
    <a:srgbClr val="F2F4F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894"/>
    <p:restoredTop sz="96786"/>
  </p:normalViewPr>
  <p:slideViewPr>
    <p:cSldViewPr snapToGrid="0">
      <p:cViewPr varScale="1">
        <p:scale>
          <a:sx n="116" d="100"/>
          <a:sy n="116" d="100"/>
        </p:scale>
        <p:origin x="1544" y="18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93" d="100"/>
          <a:sy n="93" d="100"/>
        </p:scale>
        <p:origin x="2384" y="21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___.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___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______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______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売上高</c:v>
                </c:pt>
              </c:strCache>
            </c:strRef>
          </c:tx>
          <c:spPr>
            <a:ln>
              <a:solidFill>
                <a:schemeClr val="bg1"/>
              </a:solidFill>
            </a:ln>
          </c:spPr>
          <c:dPt>
            <c:idx val="0"/>
            <c:bubble3D val="0"/>
            <c:spPr>
              <a:solidFill>
                <a:schemeClr val="tx2">
                  <a:lumMod val="75000"/>
                </a:schemeClr>
              </a:solidFill>
              <a:ln w="19050">
                <a:solidFill>
                  <a:schemeClr val="bg1"/>
                </a:solidFill>
              </a:ln>
              <a:effectLst/>
            </c:spPr>
            <c:extLst>
              <c:ext xmlns:c16="http://schemas.microsoft.com/office/drawing/2014/chart" uri="{C3380CC4-5D6E-409C-BE32-E72D297353CC}">
                <c16:uniqueId val="{00000001-9A49-A24C-A35F-5B05E3A29059}"/>
              </c:ext>
            </c:extLst>
          </c:dPt>
          <c:dPt>
            <c:idx val="1"/>
            <c:bubble3D val="0"/>
            <c:spPr>
              <a:solidFill>
                <a:schemeClr val="tx2">
                  <a:lumMod val="60000"/>
                  <a:lumOff val="40000"/>
                </a:schemeClr>
              </a:solidFill>
              <a:ln w="19050">
                <a:solidFill>
                  <a:schemeClr val="bg1"/>
                </a:solidFill>
              </a:ln>
              <a:effectLst/>
            </c:spPr>
            <c:extLst>
              <c:ext xmlns:c16="http://schemas.microsoft.com/office/drawing/2014/chart" uri="{C3380CC4-5D6E-409C-BE32-E72D297353CC}">
                <c16:uniqueId val="{00000003-9A49-A24C-A35F-5B05E3A29059}"/>
              </c:ext>
            </c:extLst>
          </c:dPt>
          <c:dPt>
            <c:idx val="2"/>
            <c:bubble3D val="0"/>
            <c:spPr>
              <a:solidFill>
                <a:schemeClr val="tx2">
                  <a:lumMod val="40000"/>
                  <a:lumOff val="60000"/>
                </a:schemeClr>
              </a:solidFill>
              <a:ln w="19050">
                <a:solidFill>
                  <a:schemeClr val="bg1"/>
                </a:solidFill>
              </a:ln>
              <a:effectLst/>
            </c:spPr>
            <c:extLst>
              <c:ext xmlns:c16="http://schemas.microsoft.com/office/drawing/2014/chart" uri="{C3380CC4-5D6E-409C-BE32-E72D297353CC}">
                <c16:uniqueId val="{00000005-9A49-A24C-A35F-5B05E3A29059}"/>
              </c:ext>
            </c:extLst>
          </c:dPt>
          <c:dPt>
            <c:idx val="3"/>
            <c:bubble3D val="0"/>
            <c:spPr>
              <a:solidFill>
                <a:schemeClr val="tx2">
                  <a:lumMod val="20000"/>
                  <a:lumOff val="80000"/>
                </a:schemeClr>
              </a:solidFill>
              <a:ln w="19050">
                <a:solidFill>
                  <a:schemeClr val="bg1"/>
                </a:solidFill>
              </a:ln>
              <a:effectLst/>
            </c:spPr>
            <c:extLst>
              <c:ext xmlns:c16="http://schemas.microsoft.com/office/drawing/2014/chart" uri="{C3380CC4-5D6E-409C-BE32-E72D297353CC}">
                <c16:uniqueId val="{00000007-9A49-A24C-A35F-5B05E3A29059}"/>
              </c:ext>
            </c:extLst>
          </c:dPt>
          <c:dLbls>
            <c:dLbl>
              <c:idx val="0"/>
              <c:layout>
                <c:manualLayout>
                  <c:x val="-0.22481088265612037"/>
                  <c:y val="6.5782527236862273E-2"/>
                </c:manualLayout>
              </c:layout>
              <c:spPr>
                <a:noFill/>
                <a:ln>
                  <a:noFill/>
                </a:ln>
                <a:effectLst/>
              </c:spPr>
              <c:txPr>
                <a:bodyPr rot="0" spcFirstLastPara="1" vertOverflow="ellipsis" vert="horz" wrap="square" lIns="38100" tIns="19050" rIns="38100" bIns="19050" anchor="ctr" anchorCtr="1">
                  <a:spAutoFit/>
                </a:bodyPr>
                <a:lstStyle/>
                <a:p>
                  <a:pPr>
                    <a:lnSpc>
                      <a:spcPct val="70000"/>
                    </a:lnSpc>
                    <a:defRPr lang="ja-JP" sz="1800" b="1" i="0" u="none" strike="noStrike" kern="1200" baseline="0">
                      <a:solidFill>
                        <a:schemeClr val="bg1"/>
                      </a:solidFill>
                      <a:latin typeface="+mn-ea"/>
                      <a:ea typeface="+mn-ea"/>
                      <a:cs typeface="+mn-cs"/>
                    </a:defRPr>
                  </a:pPr>
                  <a:endParaRPr lang="ja-JP"/>
                </a:p>
              </c:txPr>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9A49-A24C-A35F-5B05E3A29059}"/>
                </c:ext>
              </c:extLst>
            </c:dLbl>
            <c:dLbl>
              <c:idx val="1"/>
              <c:layout>
                <c:manualLayout>
                  <c:x val="0.19565349651945102"/>
                  <c:y val="-0.1820318790503514"/>
                </c:manualLayout>
              </c:layout>
              <c:spPr>
                <a:noFill/>
                <a:ln>
                  <a:noFill/>
                </a:ln>
                <a:effectLst/>
              </c:spPr>
              <c:txPr>
                <a:bodyPr rot="0" spcFirstLastPara="1" vertOverflow="ellipsis" vert="horz" wrap="square" lIns="38100" tIns="19050" rIns="38100" bIns="19050" anchor="ctr" anchorCtr="1">
                  <a:noAutofit/>
                </a:bodyPr>
                <a:lstStyle/>
                <a:p>
                  <a:pPr>
                    <a:lnSpc>
                      <a:spcPct val="70000"/>
                    </a:lnSpc>
                    <a:defRPr lang="ja-JP" sz="1800" b="1" i="0" u="none" strike="noStrike" kern="1200" baseline="0">
                      <a:solidFill>
                        <a:schemeClr val="bg1"/>
                      </a:solidFill>
                      <a:latin typeface="+mn-ea"/>
                      <a:ea typeface="+mn-ea"/>
                      <a:cs typeface="+mn-cs"/>
                    </a:defRPr>
                  </a:pPr>
                  <a:endParaRPr lang="ja-JP"/>
                </a:p>
              </c:txPr>
              <c:showLegendKey val="0"/>
              <c:showVal val="0"/>
              <c:showCatName val="1"/>
              <c:showSerName val="0"/>
              <c:showPercent val="1"/>
              <c:showBubbleSize val="0"/>
              <c:extLst>
                <c:ext xmlns:c15="http://schemas.microsoft.com/office/drawing/2012/chart" uri="{CE6537A1-D6FC-4f65-9D91-7224C49458BB}">
                  <c15:layout>
                    <c:manualLayout>
                      <c:w val="0.17682875250731075"/>
                      <c:h val="0.25786331668243162"/>
                    </c:manualLayout>
                  </c15:layout>
                </c:ext>
                <c:ext xmlns:c16="http://schemas.microsoft.com/office/drawing/2014/chart" uri="{C3380CC4-5D6E-409C-BE32-E72D297353CC}">
                  <c16:uniqueId val="{00000003-9A49-A24C-A35F-5B05E3A29059}"/>
                </c:ext>
              </c:extLst>
            </c:dLbl>
            <c:dLbl>
              <c:idx val="2"/>
              <c:layout>
                <c:manualLayout>
                  <c:x val="0.18466681910671565"/>
                  <c:y val="0.13208017673015734"/>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5-9A49-A24C-A35F-5B05E3A29059}"/>
                </c:ext>
              </c:extLst>
            </c:dLbl>
            <c:dLbl>
              <c:idx val="3"/>
              <c:layout>
                <c:manualLayout>
                  <c:x val="0.1058629644041045"/>
                  <c:y val="0.14611530104843168"/>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7-9A49-A24C-A35F-5B05E3A29059}"/>
                </c:ext>
              </c:extLst>
            </c:dLbl>
            <c:spPr>
              <a:noFill/>
              <a:ln>
                <a:noFill/>
              </a:ln>
              <a:effectLst/>
            </c:spPr>
            <c:txPr>
              <a:bodyPr rot="0" spcFirstLastPara="1" vertOverflow="ellipsis" vert="horz" wrap="square" lIns="38100" tIns="19050" rIns="38100" bIns="19050" anchor="ctr" anchorCtr="1">
                <a:spAutoFit/>
              </a:bodyPr>
              <a:lstStyle/>
              <a:p>
                <a:pPr>
                  <a:lnSpc>
                    <a:spcPct val="70000"/>
                  </a:lnSpc>
                  <a:defRPr lang="ja-JP" sz="1800" b="1" i="0" u="none" strike="noStrike" kern="1200" baseline="0">
                    <a:solidFill>
                      <a:schemeClr val="tx1">
                        <a:lumMod val="75000"/>
                        <a:lumOff val="25000"/>
                      </a:schemeClr>
                    </a:solidFill>
                    <a:latin typeface="+mn-ea"/>
                    <a:ea typeface="+mn-ea"/>
                    <a:cs typeface="+mn-cs"/>
                  </a:defRPr>
                </a:pPr>
                <a:endParaRPr lang="ja-JP"/>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A</c:v>
                </c:pt>
                <c:pt idx="1">
                  <c:v>B</c:v>
                </c:pt>
                <c:pt idx="2">
                  <c:v>C</c:v>
                </c:pt>
                <c:pt idx="3">
                  <c:v>D</c:v>
                </c:pt>
              </c:strCache>
            </c:strRef>
          </c:cat>
          <c:val>
            <c:numRef>
              <c:f>Sheet1!$B$2:$B$5</c:f>
              <c:numCache>
                <c:formatCode>General</c:formatCode>
                <c:ptCount val="4"/>
                <c:pt idx="0">
                  <c:v>45</c:v>
                </c:pt>
                <c:pt idx="1">
                  <c:v>30</c:v>
                </c:pt>
                <c:pt idx="2">
                  <c:v>15</c:v>
                </c:pt>
                <c:pt idx="3">
                  <c:v>10</c:v>
                </c:pt>
              </c:numCache>
            </c:numRef>
          </c:val>
          <c:extLst>
            <c:ext xmlns:c16="http://schemas.microsoft.com/office/drawing/2014/chart" uri="{C3380CC4-5D6E-409C-BE32-E72D297353CC}">
              <c16:uniqueId val="{00000008-9A49-A24C-A35F-5B05E3A29059}"/>
            </c:ext>
          </c:extLst>
        </c:ser>
        <c:dLbls>
          <c:showLegendKey val="0"/>
          <c:showVal val="0"/>
          <c:showCatName val="1"/>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A</c:v>
                </c:pt>
              </c:strCache>
            </c:strRef>
          </c:tx>
          <c:spPr>
            <a:solidFill>
              <a:schemeClr val="tx2"/>
            </a:solidFill>
            <a:ln>
              <a:noFill/>
            </a:ln>
            <a:effectLst/>
          </c:spPr>
          <c:invertIfNegative val="0"/>
          <c:cat>
            <c:strRef>
              <c:f>Sheet1!$A$2:$A$5</c:f>
              <c:strCache>
                <c:ptCount val="4"/>
                <c:pt idx="0">
                  <c:v>カテゴリ 1</c:v>
                </c:pt>
                <c:pt idx="1">
                  <c:v>カテゴリ 2</c:v>
                </c:pt>
                <c:pt idx="2">
                  <c:v>カテゴリ 3</c:v>
                </c:pt>
                <c:pt idx="3">
                  <c:v>カテゴリ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77E5-CC41-9177-A690364F3D0F}"/>
            </c:ext>
          </c:extLst>
        </c:ser>
        <c:ser>
          <c:idx val="1"/>
          <c:order val="1"/>
          <c:tx>
            <c:strRef>
              <c:f>Sheet1!$C$1</c:f>
              <c:strCache>
                <c:ptCount val="1"/>
                <c:pt idx="0">
                  <c:v>B</c:v>
                </c:pt>
              </c:strCache>
            </c:strRef>
          </c:tx>
          <c:spPr>
            <a:solidFill>
              <a:schemeClr val="bg2"/>
            </a:solidFill>
            <a:ln>
              <a:noFill/>
            </a:ln>
            <a:effectLst/>
          </c:spPr>
          <c:invertIfNegative val="0"/>
          <c:cat>
            <c:strRef>
              <c:f>Sheet1!$A$2:$A$5</c:f>
              <c:strCache>
                <c:ptCount val="4"/>
                <c:pt idx="0">
                  <c:v>カテゴリ 1</c:v>
                </c:pt>
                <c:pt idx="1">
                  <c:v>カテゴリ 2</c:v>
                </c:pt>
                <c:pt idx="2">
                  <c:v>カテゴリ 3</c:v>
                </c:pt>
                <c:pt idx="3">
                  <c:v>カテゴリ 4</c:v>
                </c:pt>
              </c:strCache>
            </c:strRef>
          </c:cat>
          <c:val>
            <c:numRef>
              <c:f>Sheet1!$C$2:$C$5</c:f>
              <c:numCache>
                <c:formatCode>General</c:formatCode>
                <c:ptCount val="4"/>
                <c:pt idx="0">
                  <c:v>24</c:v>
                </c:pt>
                <c:pt idx="1">
                  <c:v>44</c:v>
                </c:pt>
                <c:pt idx="2">
                  <c:v>18</c:v>
                </c:pt>
                <c:pt idx="3">
                  <c:v>28</c:v>
                </c:pt>
              </c:numCache>
            </c:numRef>
          </c:val>
          <c:extLst>
            <c:ext xmlns:c16="http://schemas.microsoft.com/office/drawing/2014/chart" uri="{C3380CC4-5D6E-409C-BE32-E72D297353CC}">
              <c16:uniqueId val="{00000001-77E5-CC41-9177-A690364F3D0F}"/>
            </c:ext>
          </c:extLst>
        </c:ser>
        <c:ser>
          <c:idx val="2"/>
          <c:order val="2"/>
          <c:tx>
            <c:strRef>
              <c:f>Sheet1!$D$1</c:f>
              <c:strCache>
                <c:ptCount val="1"/>
                <c:pt idx="0">
                  <c:v>C</c:v>
                </c:pt>
              </c:strCache>
            </c:strRef>
          </c:tx>
          <c:spPr>
            <a:solidFill>
              <a:schemeClr val="accent6"/>
            </a:solidFill>
            <a:ln>
              <a:noFill/>
            </a:ln>
            <a:effectLst/>
          </c:spPr>
          <c:invertIfNegative val="0"/>
          <c:cat>
            <c:strRef>
              <c:f>Sheet1!$A$2:$A$5</c:f>
              <c:strCache>
                <c:ptCount val="4"/>
                <c:pt idx="0">
                  <c:v>カテゴリ 1</c:v>
                </c:pt>
                <c:pt idx="1">
                  <c:v>カテゴリ 2</c:v>
                </c:pt>
                <c:pt idx="2">
                  <c:v>カテゴリ 3</c:v>
                </c:pt>
                <c:pt idx="3">
                  <c:v>カテゴリ 4</c:v>
                </c:pt>
              </c:strCache>
            </c:strRef>
          </c:cat>
          <c:val>
            <c:numRef>
              <c:f>Sheet1!$D$2:$D$5</c:f>
              <c:numCache>
                <c:formatCode>General</c:formatCode>
                <c:ptCount val="4"/>
                <c:pt idx="0">
                  <c:v>20</c:v>
                </c:pt>
                <c:pt idx="1">
                  <c:v>20</c:v>
                </c:pt>
                <c:pt idx="2">
                  <c:v>30</c:v>
                </c:pt>
                <c:pt idx="3">
                  <c:v>50</c:v>
                </c:pt>
              </c:numCache>
            </c:numRef>
          </c:val>
          <c:extLst>
            <c:ext xmlns:c16="http://schemas.microsoft.com/office/drawing/2014/chart" uri="{C3380CC4-5D6E-409C-BE32-E72D297353CC}">
              <c16:uniqueId val="{00000002-77E5-CC41-9177-A690364F3D0F}"/>
            </c:ext>
          </c:extLst>
        </c:ser>
        <c:dLbls>
          <c:showLegendKey val="0"/>
          <c:showVal val="0"/>
          <c:showCatName val="0"/>
          <c:showSerName val="0"/>
          <c:showPercent val="0"/>
          <c:showBubbleSize val="0"/>
        </c:dLbls>
        <c:gapWidth val="219"/>
        <c:overlap val="-27"/>
        <c:axId val="1123104912"/>
        <c:axId val="1196180480"/>
      </c:barChart>
      <c:catAx>
        <c:axId val="11231049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Yu Gothic Medium" panose="020B0400000000000000" pitchFamily="34" charset="-128"/>
                <a:ea typeface="Yu Gothic Medium" panose="020B0400000000000000" pitchFamily="34" charset="-128"/>
                <a:cs typeface="+mn-cs"/>
              </a:defRPr>
            </a:pPr>
            <a:endParaRPr lang="ja-JP"/>
          </a:p>
        </c:txPr>
        <c:crossAx val="1196180480"/>
        <c:crosses val="autoZero"/>
        <c:auto val="1"/>
        <c:lblAlgn val="ctr"/>
        <c:lblOffset val="100"/>
        <c:noMultiLvlLbl val="0"/>
      </c:catAx>
      <c:valAx>
        <c:axId val="11961804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Yu Gothic" panose="020B0400000000000000" pitchFamily="34" charset="-128"/>
                <a:ea typeface="Yu Gothic" panose="020B0400000000000000" pitchFamily="34" charset="-128"/>
                <a:cs typeface="+mn-cs"/>
              </a:defRPr>
            </a:pPr>
            <a:endParaRPr lang="ja-JP"/>
          </a:p>
        </c:txPr>
        <c:crossAx val="1123104912"/>
        <c:crosses val="autoZero"/>
        <c:crossBetween val="between"/>
      </c:valAx>
      <c:spPr>
        <a:noFill/>
        <a:ln>
          <a:noFill/>
        </a:ln>
        <a:effectLst/>
      </c:spPr>
    </c:plotArea>
    <c:legend>
      <c:legendPos val="b"/>
      <c:layout>
        <c:manualLayout>
          <c:xMode val="edge"/>
          <c:yMode val="edge"/>
          <c:x val="0.74635841407969783"/>
          <c:y val="5.8871037774614103E-2"/>
          <c:w val="0.21516271186673944"/>
          <c:h val="7.6192303904354913E-2"/>
        </c:manualLayout>
      </c:layout>
      <c:overlay val="0"/>
      <c:spPr>
        <a:noFill/>
        <a:ln>
          <a:noFill/>
        </a:ln>
        <a:effectLst/>
      </c:spPr>
      <c:txPr>
        <a:bodyPr rot="0" spcFirstLastPara="1" vertOverflow="ellipsis" vert="horz" wrap="square" anchor="ctr" anchorCtr="1"/>
        <a:lstStyle/>
        <a:p>
          <a:pPr>
            <a:defRPr sz="1197" b="1" i="0" u="none" strike="noStrike" kern="1200" baseline="0">
              <a:solidFill>
                <a:schemeClr val="tx1">
                  <a:lumMod val="65000"/>
                  <a:lumOff val="35000"/>
                </a:schemeClr>
              </a:solidFill>
              <a:latin typeface="Yu Gothic" panose="020B0400000000000000" pitchFamily="34" charset="-128"/>
              <a:ea typeface="Yu Gothic" panose="020B0400000000000000" pitchFamily="34" charset="-128"/>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Yu Gothic" panose="020B0400000000000000" pitchFamily="34" charset="-128"/>
          <a:ea typeface="Yu Gothic" panose="020B0400000000000000" pitchFamily="34" charset="-128"/>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1"/>
          <c:order val="0"/>
          <c:tx>
            <c:strRef>
              <c:f>Sheet1!$B$1</c:f>
              <c:strCache>
                <c:ptCount val="1"/>
                <c:pt idx="0">
                  <c:v>A</c:v>
                </c:pt>
              </c:strCache>
            </c:strRef>
          </c:tx>
          <c:spPr>
            <a:ln w="28575" cap="rnd">
              <a:solidFill>
                <a:srgbClr val="F12B2A"/>
              </a:solidFill>
              <a:round/>
            </a:ln>
            <a:effectLst/>
          </c:spPr>
          <c:marker>
            <c:symbol val="circle"/>
            <c:size val="5"/>
            <c:spPr>
              <a:solidFill>
                <a:srgbClr val="F12B2A"/>
              </a:solidFill>
              <a:ln w="9525">
                <a:noFill/>
              </a:ln>
              <a:effectLst/>
            </c:spPr>
          </c:marker>
          <c:cat>
            <c:numRef>
              <c:f>Sheet1!$A$2:$A$11</c:f>
              <c:numCache>
                <c:formatCode>General</c:formatCode>
                <c:ptCount val="10"/>
                <c:pt idx="0">
                  <c:v>2015</c:v>
                </c:pt>
                <c:pt idx="1">
                  <c:v>2016</c:v>
                </c:pt>
                <c:pt idx="2">
                  <c:v>2017</c:v>
                </c:pt>
                <c:pt idx="3">
                  <c:v>2018</c:v>
                </c:pt>
                <c:pt idx="4">
                  <c:v>2019</c:v>
                </c:pt>
                <c:pt idx="5">
                  <c:v>2020</c:v>
                </c:pt>
                <c:pt idx="6">
                  <c:v>2021</c:v>
                </c:pt>
                <c:pt idx="7">
                  <c:v>2022</c:v>
                </c:pt>
                <c:pt idx="8">
                  <c:v>2023</c:v>
                </c:pt>
                <c:pt idx="9">
                  <c:v>2024</c:v>
                </c:pt>
              </c:numCache>
            </c:numRef>
          </c:cat>
          <c:val>
            <c:numRef>
              <c:f>Sheet1!$B$2:$B$11</c:f>
              <c:numCache>
                <c:formatCode>General</c:formatCode>
                <c:ptCount val="10"/>
                <c:pt idx="0">
                  <c:v>43</c:v>
                </c:pt>
                <c:pt idx="1">
                  <c:v>25</c:v>
                </c:pt>
                <c:pt idx="2">
                  <c:v>35</c:v>
                </c:pt>
                <c:pt idx="3">
                  <c:v>45</c:v>
                </c:pt>
                <c:pt idx="4">
                  <c:v>40</c:v>
                </c:pt>
                <c:pt idx="5">
                  <c:v>35</c:v>
                </c:pt>
                <c:pt idx="6">
                  <c:v>20</c:v>
                </c:pt>
                <c:pt idx="7">
                  <c:v>60</c:v>
                </c:pt>
                <c:pt idx="8">
                  <c:v>65</c:v>
                </c:pt>
                <c:pt idx="9">
                  <c:v>65</c:v>
                </c:pt>
              </c:numCache>
            </c:numRef>
          </c:val>
          <c:smooth val="0"/>
          <c:extLst>
            <c:ext xmlns:c16="http://schemas.microsoft.com/office/drawing/2014/chart" uri="{C3380CC4-5D6E-409C-BE32-E72D297353CC}">
              <c16:uniqueId val="{00000000-31A0-CA4E-BEC6-A9B65C5CF664}"/>
            </c:ext>
          </c:extLst>
        </c:ser>
        <c:ser>
          <c:idx val="2"/>
          <c:order val="1"/>
          <c:tx>
            <c:strRef>
              <c:f>Sheet1!$C$1</c:f>
              <c:strCache>
                <c:ptCount val="1"/>
                <c:pt idx="0">
                  <c:v>B</c:v>
                </c:pt>
              </c:strCache>
            </c:strRef>
          </c:tx>
          <c:spPr>
            <a:ln w="28575" cap="rnd">
              <a:solidFill>
                <a:srgbClr val="FE8630"/>
              </a:solidFill>
              <a:round/>
            </a:ln>
            <a:effectLst/>
          </c:spPr>
          <c:marker>
            <c:symbol val="circle"/>
            <c:size val="5"/>
            <c:spPr>
              <a:solidFill>
                <a:srgbClr val="FE8630"/>
              </a:solidFill>
              <a:ln w="9525">
                <a:noFill/>
              </a:ln>
              <a:effectLst/>
            </c:spPr>
          </c:marker>
          <c:cat>
            <c:numRef>
              <c:f>Sheet1!$A$2:$A$11</c:f>
              <c:numCache>
                <c:formatCode>General</c:formatCode>
                <c:ptCount val="10"/>
                <c:pt idx="0">
                  <c:v>2015</c:v>
                </c:pt>
                <c:pt idx="1">
                  <c:v>2016</c:v>
                </c:pt>
                <c:pt idx="2">
                  <c:v>2017</c:v>
                </c:pt>
                <c:pt idx="3">
                  <c:v>2018</c:v>
                </c:pt>
                <c:pt idx="4">
                  <c:v>2019</c:v>
                </c:pt>
                <c:pt idx="5">
                  <c:v>2020</c:v>
                </c:pt>
                <c:pt idx="6">
                  <c:v>2021</c:v>
                </c:pt>
                <c:pt idx="7">
                  <c:v>2022</c:v>
                </c:pt>
                <c:pt idx="8">
                  <c:v>2023</c:v>
                </c:pt>
                <c:pt idx="9">
                  <c:v>2024</c:v>
                </c:pt>
              </c:numCache>
            </c:numRef>
          </c:cat>
          <c:val>
            <c:numRef>
              <c:f>Sheet1!$C$2:$C$11</c:f>
              <c:numCache>
                <c:formatCode>General</c:formatCode>
                <c:ptCount val="10"/>
                <c:pt idx="0">
                  <c:v>23</c:v>
                </c:pt>
                <c:pt idx="1">
                  <c:v>44</c:v>
                </c:pt>
                <c:pt idx="2">
                  <c:v>18</c:v>
                </c:pt>
                <c:pt idx="3">
                  <c:v>28</c:v>
                </c:pt>
                <c:pt idx="4">
                  <c:v>25</c:v>
                </c:pt>
                <c:pt idx="5">
                  <c:v>40</c:v>
                </c:pt>
                <c:pt idx="6">
                  <c:v>35</c:v>
                </c:pt>
                <c:pt idx="7">
                  <c:v>30</c:v>
                </c:pt>
                <c:pt idx="8">
                  <c:v>30</c:v>
                </c:pt>
                <c:pt idx="9">
                  <c:v>35</c:v>
                </c:pt>
              </c:numCache>
            </c:numRef>
          </c:val>
          <c:smooth val="0"/>
          <c:extLst>
            <c:ext xmlns:c16="http://schemas.microsoft.com/office/drawing/2014/chart" uri="{C3380CC4-5D6E-409C-BE32-E72D297353CC}">
              <c16:uniqueId val="{00000001-31A0-CA4E-BEC6-A9B65C5CF664}"/>
            </c:ext>
          </c:extLst>
        </c:ser>
        <c:ser>
          <c:idx val="3"/>
          <c:order val="2"/>
          <c:tx>
            <c:strRef>
              <c:f>Sheet1!$D$1</c:f>
              <c:strCache>
                <c:ptCount val="1"/>
                <c:pt idx="0">
                  <c:v>C</c:v>
                </c:pt>
              </c:strCache>
            </c:strRef>
          </c:tx>
          <c:spPr>
            <a:ln w="28575" cap="rnd">
              <a:solidFill>
                <a:srgbClr val="F8BB25"/>
              </a:solidFill>
              <a:round/>
            </a:ln>
            <a:effectLst/>
          </c:spPr>
          <c:marker>
            <c:symbol val="circle"/>
            <c:size val="5"/>
            <c:spPr>
              <a:solidFill>
                <a:srgbClr val="F8BB25"/>
              </a:solidFill>
              <a:ln w="9525">
                <a:noFill/>
              </a:ln>
              <a:effectLst/>
            </c:spPr>
          </c:marker>
          <c:cat>
            <c:numRef>
              <c:f>Sheet1!$A$2:$A$11</c:f>
              <c:numCache>
                <c:formatCode>General</c:formatCode>
                <c:ptCount val="10"/>
                <c:pt idx="0">
                  <c:v>2015</c:v>
                </c:pt>
                <c:pt idx="1">
                  <c:v>2016</c:v>
                </c:pt>
                <c:pt idx="2">
                  <c:v>2017</c:v>
                </c:pt>
                <c:pt idx="3">
                  <c:v>2018</c:v>
                </c:pt>
                <c:pt idx="4">
                  <c:v>2019</c:v>
                </c:pt>
                <c:pt idx="5">
                  <c:v>2020</c:v>
                </c:pt>
                <c:pt idx="6">
                  <c:v>2021</c:v>
                </c:pt>
                <c:pt idx="7">
                  <c:v>2022</c:v>
                </c:pt>
                <c:pt idx="8">
                  <c:v>2023</c:v>
                </c:pt>
                <c:pt idx="9">
                  <c:v>2024</c:v>
                </c:pt>
              </c:numCache>
            </c:numRef>
          </c:cat>
          <c:val>
            <c:numRef>
              <c:f>Sheet1!$D$2:$D$11</c:f>
              <c:numCache>
                <c:formatCode>General</c:formatCode>
                <c:ptCount val="10"/>
                <c:pt idx="0">
                  <c:v>20</c:v>
                </c:pt>
                <c:pt idx="1">
                  <c:v>20</c:v>
                </c:pt>
                <c:pt idx="2">
                  <c:v>30</c:v>
                </c:pt>
                <c:pt idx="3">
                  <c:v>50</c:v>
                </c:pt>
                <c:pt idx="4">
                  <c:v>40</c:v>
                </c:pt>
                <c:pt idx="5">
                  <c:v>44</c:v>
                </c:pt>
                <c:pt idx="6">
                  <c:v>41</c:v>
                </c:pt>
                <c:pt idx="7">
                  <c:v>33</c:v>
                </c:pt>
                <c:pt idx="8">
                  <c:v>29</c:v>
                </c:pt>
                <c:pt idx="9">
                  <c:v>56</c:v>
                </c:pt>
              </c:numCache>
            </c:numRef>
          </c:val>
          <c:smooth val="0"/>
          <c:extLst>
            <c:ext xmlns:c16="http://schemas.microsoft.com/office/drawing/2014/chart" uri="{C3380CC4-5D6E-409C-BE32-E72D297353CC}">
              <c16:uniqueId val="{00000002-31A0-CA4E-BEC6-A9B65C5CF664}"/>
            </c:ext>
          </c:extLst>
        </c:ser>
        <c:ser>
          <c:idx val="4"/>
          <c:order val="3"/>
          <c:tx>
            <c:strRef>
              <c:f>Sheet1!$E$1</c:f>
              <c:strCache>
                <c:ptCount val="1"/>
                <c:pt idx="0">
                  <c:v>D</c:v>
                </c:pt>
              </c:strCache>
            </c:strRef>
          </c:tx>
          <c:spPr>
            <a:ln w="28575" cap="rnd">
              <a:solidFill>
                <a:srgbClr val="6BB829"/>
              </a:solidFill>
              <a:round/>
            </a:ln>
            <a:effectLst/>
          </c:spPr>
          <c:marker>
            <c:symbol val="circle"/>
            <c:size val="5"/>
            <c:spPr>
              <a:solidFill>
                <a:schemeClr val="accent5"/>
              </a:solidFill>
              <a:ln w="9525">
                <a:solidFill>
                  <a:schemeClr val="accent5"/>
                </a:solidFill>
              </a:ln>
              <a:effectLst/>
            </c:spPr>
          </c:marker>
          <c:cat>
            <c:numRef>
              <c:f>Sheet1!$A$2:$A$11</c:f>
              <c:numCache>
                <c:formatCode>General</c:formatCode>
                <c:ptCount val="10"/>
                <c:pt idx="0">
                  <c:v>2015</c:v>
                </c:pt>
                <c:pt idx="1">
                  <c:v>2016</c:v>
                </c:pt>
                <c:pt idx="2">
                  <c:v>2017</c:v>
                </c:pt>
                <c:pt idx="3">
                  <c:v>2018</c:v>
                </c:pt>
                <c:pt idx="4">
                  <c:v>2019</c:v>
                </c:pt>
                <c:pt idx="5">
                  <c:v>2020</c:v>
                </c:pt>
                <c:pt idx="6">
                  <c:v>2021</c:v>
                </c:pt>
                <c:pt idx="7">
                  <c:v>2022</c:v>
                </c:pt>
                <c:pt idx="8">
                  <c:v>2023</c:v>
                </c:pt>
                <c:pt idx="9">
                  <c:v>2024</c:v>
                </c:pt>
              </c:numCache>
            </c:numRef>
          </c:cat>
          <c:val>
            <c:numRef>
              <c:f>Sheet1!$E$2:$E$11</c:f>
              <c:numCache>
                <c:formatCode>General</c:formatCode>
                <c:ptCount val="10"/>
                <c:pt idx="0">
                  <c:v>40</c:v>
                </c:pt>
                <c:pt idx="1">
                  <c:v>20</c:v>
                </c:pt>
                <c:pt idx="2">
                  <c:v>30</c:v>
                </c:pt>
                <c:pt idx="3">
                  <c:v>40</c:v>
                </c:pt>
                <c:pt idx="4">
                  <c:v>32</c:v>
                </c:pt>
                <c:pt idx="5">
                  <c:v>63</c:v>
                </c:pt>
                <c:pt idx="6">
                  <c:v>29</c:v>
                </c:pt>
                <c:pt idx="7">
                  <c:v>40</c:v>
                </c:pt>
                <c:pt idx="8">
                  <c:v>45</c:v>
                </c:pt>
                <c:pt idx="9">
                  <c:v>50</c:v>
                </c:pt>
              </c:numCache>
            </c:numRef>
          </c:val>
          <c:smooth val="0"/>
          <c:extLst>
            <c:ext xmlns:c16="http://schemas.microsoft.com/office/drawing/2014/chart" uri="{C3380CC4-5D6E-409C-BE32-E72D297353CC}">
              <c16:uniqueId val="{00000003-31A0-CA4E-BEC6-A9B65C5CF664}"/>
            </c:ext>
          </c:extLst>
        </c:ser>
        <c:ser>
          <c:idx val="5"/>
          <c:order val="4"/>
          <c:tx>
            <c:strRef>
              <c:f>Sheet1!$F$1</c:f>
              <c:strCache>
                <c:ptCount val="1"/>
                <c:pt idx="0">
                  <c:v>E</c:v>
                </c:pt>
              </c:strCache>
            </c:strRef>
          </c:tx>
          <c:spPr>
            <a:ln w="28575" cap="rnd">
              <a:solidFill>
                <a:schemeClr val="tx2"/>
              </a:solidFill>
              <a:round/>
            </a:ln>
            <a:effectLst/>
          </c:spPr>
          <c:marker>
            <c:symbol val="circle"/>
            <c:size val="5"/>
            <c:spPr>
              <a:solidFill>
                <a:schemeClr val="tx2"/>
              </a:solidFill>
              <a:ln w="9525">
                <a:noFill/>
              </a:ln>
              <a:effectLst/>
            </c:spPr>
          </c:marker>
          <c:cat>
            <c:numRef>
              <c:f>Sheet1!$A$2:$A$11</c:f>
              <c:numCache>
                <c:formatCode>General</c:formatCode>
                <c:ptCount val="10"/>
                <c:pt idx="0">
                  <c:v>2015</c:v>
                </c:pt>
                <c:pt idx="1">
                  <c:v>2016</c:v>
                </c:pt>
                <c:pt idx="2">
                  <c:v>2017</c:v>
                </c:pt>
                <c:pt idx="3">
                  <c:v>2018</c:v>
                </c:pt>
                <c:pt idx="4">
                  <c:v>2019</c:v>
                </c:pt>
                <c:pt idx="5">
                  <c:v>2020</c:v>
                </c:pt>
                <c:pt idx="6">
                  <c:v>2021</c:v>
                </c:pt>
                <c:pt idx="7">
                  <c:v>2022</c:v>
                </c:pt>
                <c:pt idx="8">
                  <c:v>2023</c:v>
                </c:pt>
                <c:pt idx="9">
                  <c:v>2024</c:v>
                </c:pt>
              </c:numCache>
            </c:numRef>
          </c:cat>
          <c:val>
            <c:numRef>
              <c:f>Sheet1!$F$2:$F$11</c:f>
              <c:numCache>
                <c:formatCode>General</c:formatCode>
                <c:ptCount val="10"/>
                <c:pt idx="0">
                  <c:v>50</c:v>
                </c:pt>
                <c:pt idx="1">
                  <c:v>45</c:v>
                </c:pt>
                <c:pt idx="2">
                  <c:v>5</c:v>
                </c:pt>
                <c:pt idx="3">
                  <c:v>30</c:v>
                </c:pt>
                <c:pt idx="4">
                  <c:v>38</c:v>
                </c:pt>
                <c:pt idx="5">
                  <c:v>23</c:v>
                </c:pt>
                <c:pt idx="6">
                  <c:v>25</c:v>
                </c:pt>
                <c:pt idx="7">
                  <c:v>29</c:v>
                </c:pt>
                <c:pt idx="8">
                  <c:v>30</c:v>
                </c:pt>
                <c:pt idx="9">
                  <c:v>40</c:v>
                </c:pt>
              </c:numCache>
            </c:numRef>
          </c:val>
          <c:smooth val="0"/>
          <c:extLst>
            <c:ext xmlns:c16="http://schemas.microsoft.com/office/drawing/2014/chart" uri="{C3380CC4-5D6E-409C-BE32-E72D297353CC}">
              <c16:uniqueId val="{00000004-31A0-CA4E-BEC6-A9B65C5CF664}"/>
            </c:ext>
          </c:extLst>
        </c:ser>
        <c:ser>
          <c:idx val="6"/>
          <c:order val="5"/>
          <c:tx>
            <c:strRef>
              <c:f>Sheet1!$G$1</c:f>
              <c:strCache>
                <c:ptCount val="1"/>
                <c:pt idx="0">
                  <c:v>F</c:v>
                </c:pt>
              </c:strCache>
            </c:strRef>
          </c:tx>
          <c:spPr>
            <a:ln w="28575" cap="rnd">
              <a:solidFill>
                <a:srgbClr val="707070"/>
              </a:solidFill>
              <a:round/>
            </a:ln>
            <a:effectLst/>
          </c:spPr>
          <c:marker>
            <c:symbol val="circle"/>
            <c:size val="5"/>
            <c:spPr>
              <a:solidFill>
                <a:srgbClr val="707070"/>
              </a:solidFill>
              <a:ln w="9525">
                <a:noFill/>
              </a:ln>
              <a:effectLst/>
            </c:spPr>
          </c:marker>
          <c:cat>
            <c:numRef>
              <c:f>Sheet1!$A$2:$A$11</c:f>
              <c:numCache>
                <c:formatCode>General</c:formatCode>
                <c:ptCount val="10"/>
                <c:pt idx="0">
                  <c:v>2015</c:v>
                </c:pt>
                <c:pt idx="1">
                  <c:v>2016</c:v>
                </c:pt>
                <c:pt idx="2">
                  <c:v>2017</c:v>
                </c:pt>
                <c:pt idx="3">
                  <c:v>2018</c:v>
                </c:pt>
                <c:pt idx="4">
                  <c:v>2019</c:v>
                </c:pt>
                <c:pt idx="5">
                  <c:v>2020</c:v>
                </c:pt>
                <c:pt idx="6">
                  <c:v>2021</c:v>
                </c:pt>
                <c:pt idx="7">
                  <c:v>2022</c:v>
                </c:pt>
                <c:pt idx="8">
                  <c:v>2023</c:v>
                </c:pt>
                <c:pt idx="9">
                  <c:v>2024</c:v>
                </c:pt>
              </c:numCache>
            </c:numRef>
          </c:cat>
          <c:val>
            <c:numRef>
              <c:f>Sheet1!$G$2:$G$11</c:f>
              <c:numCache>
                <c:formatCode>General</c:formatCode>
                <c:ptCount val="10"/>
                <c:pt idx="0">
                  <c:v>58</c:v>
                </c:pt>
                <c:pt idx="1">
                  <c:v>55</c:v>
                </c:pt>
                <c:pt idx="2">
                  <c:v>52</c:v>
                </c:pt>
                <c:pt idx="3">
                  <c:v>45</c:v>
                </c:pt>
                <c:pt idx="4">
                  <c:v>45</c:v>
                </c:pt>
                <c:pt idx="5">
                  <c:v>48</c:v>
                </c:pt>
                <c:pt idx="6">
                  <c:v>54</c:v>
                </c:pt>
                <c:pt idx="7">
                  <c:v>50</c:v>
                </c:pt>
                <c:pt idx="8">
                  <c:v>47</c:v>
                </c:pt>
                <c:pt idx="9">
                  <c:v>43</c:v>
                </c:pt>
              </c:numCache>
            </c:numRef>
          </c:val>
          <c:smooth val="0"/>
          <c:extLst>
            <c:ext xmlns:c16="http://schemas.microsoft.com/office/drawing/2014/chart" uri="{C3380CC4-5D6E-409C-BE32-E72D297353CC}">
              <c16:uniqueId val="{00000005-31A0-CA4E-BEC6-A9B65C5CF664}"/>
            </c:ext>
          </c:extLst>
        </c:ser>
        <c:dLbls>
          <c:showLegendKey val="0"/>
          <c:showVal val="0"/>
          <c:showCatName val="0"/>
          <c:showSerName val="0"/>
          <c:showPercent val="0"/>
          <c:showBubbleSize val="0"/>
        </c:dLbls>
        <c:marker val="1"/>
        <c:smooth val="0"/>
        <c:axId val="1582173424"/>
        <c:axId val="1572805168"/>
      </c:lineChart>
      <c:catAx>
        <c:axId val="15821734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ja-JP" sz="1000" b="1" i="0" u="none" strike="noStrike" kern="1200" baseline="0">
                <a:solidFill>
                  <a:schemeClr val="tx1">
                    <a:lumMod val="65000"/>
                    <a:lumOff val="35000"/>
                  </a:schemeClr>
                </a:solidFill>
                <a:latin typeface="+mn-ea"/>
                <a:ea typeface="+mn-ea"/>
                <a:cs typeface="+mn-cs"/>
              </a:defRPr>
            </a:pPr>
            <a:endParaRPr lang="ja-JP"/>
          </a:p>
        </c:txPr>
        <c:crossAx val="1572805168"/>
        <c:crosses val="autoZero"/>
        <c:auto val="1"/>
        <c:lblAlgn val="ctr"/>
        <c:lblOffset val="100"/>
        <c:noMultiLvlLbl val="0"/>
      </c:catAx>
      <c:valAx>
        <c:axId val="15728051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ja-JP" sz="1100" b="1" i="0" u="none" strike="noStrike" kern="1200" baseline="0">
                <a:solidFill>
                  <a:schemeClr val="tx1">
                    <a:lumMod val="65000"/>
                    <a:lumOff val="35000"/>
                  </a:schemeClr>
                </a:solidFill>
                <a:latin typeface="+mn-ea"/>
                <a:ea typeface="+mn-ea"/>
                <a:cs typeface="+mn-cs"/>
              </a:defRPr>
            </a:pPr>
            <a:endParaRPr lang="ja-JP"/>
          </a:p>
        </c:txPr>
        <c:crossAx val="15821734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ja-JP" sz="1400" b="1" i="0" u="none" strike="noStrike" kern="1200" baseline="0">
              <a:solidFill>
                <a:schemeClr val="tx1">
                  <a:lumMod val="65000"/>
                  <a:lumOff val="35000"/>
                </a:schemeClr>
              </a:solidFill>
              <a:latin typeface="+mn-ea"/>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Sheet1!$B$1</c:f>
              <c:strCache>
                <c:ptCount val="1"/>
                <c:pt idx="0">
                  <c:v>A</c:v>
                </c:pt>
              </c:strCache>
            </c:strRef>
          </c:tx>
          <c:spPr>
            <a:solidFill>
              <a:schemeClr val="accent1"/>
            </a:solidFill>
            <a:ln>
              <a:noFill/>
            </a:ln>
            <a:effectLst/>
          </c:spPr>
          <c:invertIfNegative val="0"/>
          <c:dPt>
            <c:idx val="0"/>
            <c:invertIfNegative val="0"/>
            <c:bubble3D val="0"/>
            <c:spPr>
              <a:solidFill>
                <a:schemeClr val="accent2">
                  <a:lumMod val="50000"/>
                </a:schemeClr>
              </a:solidFill>
              <a:ln>
                <a:noFill/>
              </a:ln>
              <a:effectLst/>
            </c:spPr>
            <c:extLst>
              <c:ext xmlns:c16="http://schemas.microsoft.com/office/drawing/2014/chart" uri="{C3380CC4-5D6E-409C-BE32-E72D297353CC}">
                <c16:uniqueId val="{00000001-04F1-8040-B0B8-60BC0CD03D16}"/>
              </c:ext>
            </c:extLst>
          </c:dPt>
          <c:dPt>
            <c:idx val="1"/>
            <c:invertIfNegative val="0"/>
            <c:bubble3D val="0"/>
            <c:spPr>
              <a:solidFill>
                <a:schemeClr val="accent3">
                  <a:lumMod val="50000"/>
                </a:schemeClr>
              </a:solidFill>
              <a:ln>
                <a:noFill/>
              </a:ln>
              <a:effectLst/>
            </c:spPr>
            <c:extLst>
              <c:ext xmlns:c16="http://schemas.microsoft.com/office/drawing/2014/chart" uri="{C3380CC4-5D6E-409C-BE32-E72D297353CC}">
                <c16:uniqueId val="{00000003-04F1-8040-B0B8-60BC0CD03D16}"/>
              </c:ext>
            </c:extLst>
          </c:dPt>
          <c:dPt>
            <c:idx val="2"/>
            <c:invertIfNegative val="0"/>
            <c:bubble3D val="0"/>
            <c:spPr>
              <a:solidFill>
                <a:schemeClr val="accent4">
                  <a:lumMod val="50000"/>
                </a:schemeClr>
              </a:solidFill>
              <a:ln>
                <a:noFill/>
              </a:ln>
              <a:effectLst/>
            </c:spPr>
            <c:extLst>
              <c:ext xmlns:c16="http://schemas.microsoft.com/office/drawing/2014/chart" uri="{C3380CC4-5D6E-409C-BE32-E72D297353CC}">
                <c16:uniqueId val="{00000005-04F1-8040-B0B8-60BC0CD03D16}"/>
              </c:ext>
            </c:extLst>
          </c:dPt>
          <c:dPt>
            <c:idx val="3"/>
            <c:invertIfNegative val="0"/>
            <c:bubble3D val="0"/>
            <c:spPr>
              <a:solidFill>
                <a:schemeClr val="accent6">
                  <a:lumMod val="50000"/>
                </a:schemeClr>
              </a:solidFill>
              <a:ln>
                <a:noFill/>
              </a:ln>
              <a:effectLst/>
            </c:spPr>
            <c:extLst>
              <c:ext xmlns:c16="http://schemas.microsoft.com/office/drawing/2014/chart" uri="{C3380CC4-5D6E-409C-BE32-E72D297353CC}">
                <c16:uniqueId val="{00000007-04F1-8040-B0B8-60BC0CD03D16}"/>
              </c:ext>
            </c:extLst>
          </c:dPt>
          <c:dPt>
            <c:idx val="4"/>
            <c:invertIfNegative val="0"/>
            <c:bubble3D val="0"/>
            <c:spPr>
              <a:solidFill>
                <a:schemeClr val="bg2">
                  <a:lumMod val="50000"/>
                </a:schemeClr>
              </a:solidFill>
              <a:ln>
                <a:noFill/>
              </a:ln>
              <a:effectLst/>
            </c:spPr>
            <c:extLst>
              <c:ext xmlns:c16="http://schemas.microsoft.com/office/drawing/2014/chart" uri="{C3380CC4-5D6E-409C-BE32-E72D297353CC}">
                <c16:uniqueId val="{00000009-04F1-8040-B0B8-60BC0CD03D16}"/>
              </c:ext>
            </c:extLst>
          </c:dPt>
          <c:cat>
            <c:strRef>
              <c:f>Sheet1!$A$2:$A$6</c:f>
              <c:strCache>
                <c:ptCount val="5"/>
                <c:pt idx="0">
                  <c:v>E</c:v>
                </c:pt>
                <c:pt idx="1">
                  <c:v>D</c:v>
                </c:pt>
                <c:pt idx="2">
                  <c:v>C</c:v>
                </c:pt>
                <c:pt idx="3">
                  <c:v>B</c:v>
                </c:pt>
                <c:pt idx="4">
                  <c:v>A</c:v>
                </c:pt>
              </c:strCache>
            </c:strRef>
          </c:cat>
          <c:val>
            <c:numRef>
              <c:f>Sheet1!$B$2:$B$6</c:f>
              <c:numCache>
                <c:formatCode>General</c:formatCode>
                <c:ptCount val="5"/>
                <c:pt idx="0">
                  <c:v>43</c:v>
                </c:pt>
                <c:pt idx="1">
                  <c:v>25</c:v>
                </c:pt>
                <c:pt idx="2">
                  <c:v>23</c:v>
                </c:pt>
                <c:pt idx="3">
                  <c:v>45</c:v>
                </c:pt>
                <c:pt idx="4">
                  <c:v>42</c:v>
                </c:pt>
              </c:numCache>
            </c:numRef>
          </c:val>
          <c:extLst>
            <c:ext xmlns:c16="http://schemas.microsoft.com/office/drawing/2014/chart" uri="{C3380CC4-5D6E-409C-BE32-E72D297353CC}">
              <c16:uniqueId val="{0000000A-04F1-8040-B0B8-60BC0CD03D16}"/>
            </c:ext>
          </c:extLst>
        </c:ser>
        <c:ser>
          <c:idx val="1"/>
          <c:order val="1"/>
          <c:tx>
            <c:strRef>
              <c:f>Sheet1!$C$1</c:f>
              <c:strCache>
                <c:ptCount val="1"/>
                <c:pt idx="0">
                  <c:v>B</c:v>
                </c:pt>
              </c:strCache>
            </c:strRef>
          </c:tx>
          <c:spPr>
            <a:solidFill>
              <a:schemeClr val="bg2">
                <a:lumMod val="75000"/>
              </a:schemeClr>
            </a:solidFill>
            <a:ln>
              <a:noFill/>
            </a:ln>
            <a:effectLst/>
          </c:spPr>
          <c:invertIfNegative val="0"/>
          <c:dPt>
            <c:idx val="0"/>
            <c:invertIfNegative val="0"/>
            <c:bubble3D val="0"/>
            <c:spPr>
              <a:solidFill>
                <a:schemeClr val="accent2">
                  <a:lumMod val="75000"/>
                </a:schemeClr>
              </a:solidFill>
              <a:ln>
                <a:noFill/>
              </a:ln>
              <a:effectLst/>
            </c:spPr>
            <c:extLst>
              <c:ext xmlns:c16="http://schemas.microsoft.com/office/drawing/2014/chart" uri="{C3380CC4-5D6E-409C-BE32-E72D297353CC}">
                <c16:uniqueId val="{0000000C-04F1-8040-B0B8-60BC0CD03D16}"/>
              </c:ext>
            </c:extLst>
          </c:dPt>
          <c:dPt>
            <c:idx val="1"/>
            <c:invertIfNegative val="0"/>
            <c:bubble3D val="0"/>
            <c:spPr>
              <a:solidFill>
                <a:schemeClr val="accent3">
                  <a:lumMod val="75000"/>
                </a:schemeClr>
              </a:solidFill>
              <a:ln>
                <a:noFill/>
              </a:ln>
              <a:effectLst/>
            </c:spPr>
            <c:extLst>
              <c:ext xmlns:c16="http://schemas.microsoft.com/office/drawing/2014/chart" uri="{C3380CC4-5D6E-409C-BE32-E72D297353CC}">
                <c16:uniqueId val="{0000000E-04F1-8040-B0B8-60BC0CD03D16}"/>
              </c:ext>
            </c:extLst>
          </c:dPt>
          <c:dPt>
            <c:idx val="2"/>
            <c:invertIfNegative val="0"/>
            <c:bubble3D val="0"/>
            <c:spPr>
              <a:solidFill>
                <a:schemeClr val="accent4">
                  <a:lumMod val="75000"/>
                </a:schemeClr>
              </a:solidFill>
              <a:ln>
                <a:noFill/>
              </a:ln>
              <a:effectLst/>
            </c:spPr>
            <c:extLst>
              <c:ext xmlns:c16="http://schemas.microsoft.com/office/drawing/2014/chart" uri="{C3380CC4-5D6E-409C-BE32-E72D297353CC}">
                <c16:uniqueId val="{00000010-04F1-8040-B0B8-60BC0CD03D16}"/>
              </c:ext>
            </c:extLst>
          </c:dPt>
          <c:dPt>
            <c:idx val="3"/>
            <c:invertIfNegative val="0"/>
            <c:bubble3D val="0"/>
            <c:spPr>
              <a:solidFill>
                <a:schemeClr val="accent6">
                  <a:lumMod val="75000"/>
                </a:schemeClr>
              </a:solidFill>
              <a:ln>
                <a:noFill/>
              </a:ln>
              <a:effectLst/>
            </c:spPr>
            <c:extLst>
              <c:ext xmlns:c16="http://schemas.microsoft.com/office/drawing/2014/chart" uri="{C3380CC4-5D6E-409C-BE32-E72D297353CC}">
                <c16:uniqueId val="{00000012-04F1-8040-B0B8-60BC0CD03D16}"/>
              </c:ext>
            </c:extLst>
          </c:dPt>
          <c:cat>
            <c:strRef>
              <c:f>Sheet1!$A$2:$A$6</c:f>
              <c:strCache>
                <c:ptCount val="5"/>
                <c:pt idx="0">
                  <c:v>E</c:v>
                </c:pt>
                <c:pt idx="1">
                  <c:v>D</c:v>
                </c:pt>
                <c:pt idx="2">
                  <c:v>C</c:v>
                </c:pt>
                <c:pt idx="3">
                  <c:v>B</c:v>
                </c:pt>
                <c:pt idx="4">
                  <c:v>A</c:v>
                </c:pt>
              </c:strCache>
            </c:strRef>
          </c:cat>
          <c:val>
            <c:numRef>
              <c:f>Sheet1!$C$2:$C$6</c:f>
              <c:numCache>
                <c:formatCode>General</c:formatCode>
                <c:ptCount val="5"/>
                <c:pt idx="0">
                  <c:v>24</c:v>
                </c:pt>
                <c:pt idx="1">
                  <c:v>44</c:v>
                </c:pt>
                <c:pt idx="2">
                  <c:v>18</c:v>
                </c:pt>
                <c:pt idx="3">
                  <c:v>25</c:v>
                </c:pt>
                <c:pt idx="4">
                  <c:v>50</c:v>
                </c:pt>
              </c:numCache>
            </c:numRef>
          </c:val>
          <c:extLst>
            <c:ext xmlns:c16="http://schemas.microsoft.com/office/drawing/2014/chart" uri="{C3380CC4-5D6E-409C-BE32-E72D297353CC}">
              <c16:uniqueId val="{00000013-04F1-8040-B0B8-60BC0CD03D16}"/>
            </c:ext>
          </c:extLst>
        </c:ser>
        <c:ser>
          <c:idx val="2"/>
          <c:order val="2"/>
          <c:tx>
            <c:strRef>
              <c:f>Sheet1!$D$1</c:f>
              <c:strCache>
                <c:ptCount val="1"/>
                <c:pt idx="0">
                  <c:v>C</c:v>
                </c:pt>
              </c:strCache>
            </c:strRef>
          </c:tx>
          <c:spPr>
            <a:solidFill>
              <a:schemeClr val="accent3"/>
            </a:solidFill>
            <a:ln>
              <a:noFill/>
            </a:ln>
            <a:effectLst/>
          </c:spPr>
          <c:invertIfNegative val="0"/>
          <c:dPt>
            <c:idx val="0"/>
            <c:invertIfNegative val="0"/>
            <c:bubble3D val="0"/>
            <c:spPr>
              <a:solidFill>
                <a:schemeClr val="accent2">
                  <a:lumMod val="60000"/>
                  <a:lumOff val="40000"/>
                </a:schemeClr>
              </a:solidFill>
              <a:ln>
                <a:noFill/>
              </a:ln>
              <a:effectLst/>
            </c:spPr>
            <c:extLst>
              <c:ext xmlns:c16="http://schemas.microsoft.com/office/drawing/2014/chart" uri="{C3380CC4-5D6E-409C-BE32-E72D297353CC}">
                <c16:uniqueId val="{00000015-04F1-8040-B0B8-60BC0CD03D16}"/>
              </c:ext>
            </c:extLst>
          </c:dPt>
          <c:dPt>
            <c:idx val="1"/>
            <c:invertIfNegative val="0"/>
            <c:bubble3D val="0"/>
            <c:spPr>
              <a:solidFill>
                <a:schemeClr val="accent3">
                  <a:lumMod val="60000"/>
                  <a:lumOff val="40000"/>
                </a:schemeClr>
              </a:solidFill>
              <a:ln>
                <a:noFill/>
              </a:ln>
              <a:effectLst/>
            </c:spPr>
            <c:extLst>
              <c:ext xmlns:c16="http://schemas.microsoft.com/office/drawing/2014/chart" uri="{C3380CC4-5D6E-409C-BE32-E72D297353CC}">
                <c16:uniqueId val="{00000017-04F1-8040-B0B8-60BC0CD03D16}"/>
              </c:ext>
            </c:extLst>
          </c:dPt>
          <c:dPt>
            <c:idx val="2"/>
            <c:invertIfNegative val="0"/>
            <c:bubble3D val="0"/>
            <c:spPr>
              <a:solidFill>
                <a:schemeClr val="accent4">
                  <a:lumMod val="60000"/>
                  <a:lumOff val="40000"/>
                </a:schemeClr>
              </a:solidFill>
              <a:ln>
                <a:noFill/>
              </a:ln>
              <a:effectLst/>
            </c:spPr>
            <c:extLst>
              <c:ext xmlns:c16="http://schemas.microsoft.com/office/drawing/2014/chart" uri="{C3380CC4-5D6E-409C-BE32-E72D297353CC}">
                <c16:uniqueId val="{00000019-04F1-8040-B0B8-60BC0CD03D16}"/>
              </c:ext>
            </c:extLst>
          </c:dPt>
          <c:dPt>
            <c:idx val="3"/>
            <c:invertIfNegative val="0"/>
            <c:bubble3D val="0"/>
            <c:spPr>
              <a:solidFill>
                <a:schemeClr val="accent6">
                  <a:lumMod val="60000"/>
                  <a:lumOff val="40000"/>
                </a:schemeClr>
              </a:solidFill>
              <a:ln>
                <a:noFill/>
              </a:ln>
              <a:effectLst/>
            </c:spPr>
            <c:extLst>
              <c:ext xmlns:c16="http://schemas.microsoft.com/office/drawing/2014/chart" uri="{C3380CC4-5D6E-409C-BE32-E72D297353CC}">
                <c16:uniqueId val="{0000001B-04F1-8040-B0B8-60BC0CD03D16}"/>
              </c:ext>
            </c:extLst>
          </c:dPt>
          <c:dPt>
            <c:idx val="4"/>
            <c:invertIfNegative val="0"/>
            <c:bubble3D val="0"/>
            <c:spPr>
              <a:solidFill>
                <a:schemeClr val="bg2">
                  <a:lumMod val="60000"/>
                  <a:lumOff val="40000"/>
                </a:schemeClr>
              </a:solidFill>
              <a:ln>
                <a:noFill/>
              </a:ln>
              <a:effectLst/>
            </c:spPr>
            <c:extLst>
              <c:ext xmlns:c16="http://schemas.microsoft.com/office/drawing/2014/chart" uri="{C3380CC4-5D6E-409C-BE32-E72D297353CC}">
                <c16:uniqueId val="{0000001D-04F1-8040-B0B8-60BC0CD03D16}"/>
              </c:ext>
            </c:extLst>
          </c:dPt>
          <c:cat>
            <c:strRef>
              <c:f>Sheet1!$A$2:$A$6</c:f>
              <c:strCache>
                <c:ptCount val="5"/>
                <c:pt idx="0">
                  <c:v>E</c:v>
                </c:pt>
                <c:pt idx="1">
                  <c:v>D</c:v>
                </c:pt>
                <c:pt idx="2">
                  <c:v>C</c:v>
                </c:pt>
                <c:pt idx="3">
                  <c:v>B</c:v>
                </c:pt>
                <c:pt idx="4">
                  <c:v>A</c:v>
                </c:pt>
              </c:strCache>
            </c:strRef>
          </c:cat>
          <c:val>
            <c:numRef>
              <c:f>Sheet1!$D$2:$D$6</c:f>
              <c:numCache>
                <c:formatCode>General</c:formatCode>
                <c:ptCount val="5"/>
                <c:pt idx="0">
                  <c:v>20</c:v>
                </c:pt>
                <c:pt idx="1">
                  <c:v>18</c:v>
                </c:pt>
                <c:pt idx="2">
                  <c:v>30</c:v>
                </c:pt>
                <c:pt idx="3">
                  <c:v>49</c:v>
                </c:pt>
                <c:pt idx="4">
                  <c:v>31</c:v>
                </c:pt>
              </c:numCache>
            </c:numRef>
          </c:val>
          <c:extLst>
            <c:ext xmlns:c16="http://schemas.microsoft.com/office/drawing/2014/chart" uri="{C3380CC4-5D6E-409C-BE32-E72D297353CC}">
              <c16:uniqueId val="{0000001E-04F1-8040-B0B8-60BC0CD03D16}"/>
            </c:ext>
          </c:extLst>
        </c:ser>
        <c:ser>
          <c:idx val="3"/>
          <c:order val="3"/>
          <c:tx>
            <c:strRef>
              <c:f>Sheet1!$E$1</c:f>
              <c:strCache>
                <c:ptCount val="1"/>
                <c:pt idx="0">
                  <c:v>D</c:v>
                </c:pt>
              </c:strCache>
            </c:strRef>
          </c:tx>
          <c:spPr>
            <a:solidFill>
              <a:schemeClr val="accent4"/>
            </a:solidFill>
            <a:ln>
              <a:noFill/>
            </a:ln>
            <a:effectLst/>
          </c:spPr>
          <c:invertIfNegative val="0"/>
          <c:dPt>
            <c:idx val="0"/>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20-04F1-8040-B0B8-60BC0CD03D16}"/>
              </c:ext>
            </c:extLst>
          </c:dPt>
          <c:dPt>
            <c:idx val="1"/>
            <c:invertIfNegative val="0"/>
            <c:bubble3D val="0"/>
            <c:spPr>
              <a:solidFill>
                <a:schemeClr val="accent3">
                  <a:lumMod val="40000"/>
                  <a:lumOff val="60000"/>
                </a:schemeClr>
              </a:solidFill>
              <a:ln>
                <a:noFill/>
              </a:ln>
              <a:effectLst/>
            </c:spPr>
            <c:extLst>
              <c:ext xmlns:c16="http://schemas.microsoft.com/office/drawing/2014/chart" uri="{C3380CC4-5D6E-409C-BE32-E72D297353CC}">
                <c16:uniqueId val="{00000022-04F1-8040-B0B8-60BC0CD03D16}"/>
              </c:ext>
            </c:extLst>
          </c:dPt>
          <c:dPt>
            <c:idx val="2"/>
            <c:invertIfNegative val="0"/>
            <c:bubble3D val="0"/>
            <c:spPr>
              <a:solidFill>
                <a:schemeClr val="accent4">
                  <a:lumMod val="40000"/>
                  <a:lumOff val="60000"/>
                </a:schemeClr>
              </a:solidFill>
              <a:ln>
                <a:noFill/>
              </a:ln>
              <a:effectLst/>
            </c:spPr>
            <c:extLst>
              <c:ext xmlns:c16="http://schemas.microsoft.com/office/drawing/2014/chart" uri="{C3380CC4-5D6E-409C-BE32-E72D297353CC}">
                <c16:uniqueId val="{00000024-04F1-8040-B0B8-60BC0CD03D16}"/>
              </c:ext>
            </c:extLst>
          </c:dPt>
          <c:dPt>
            <c:idx val="3"/>
            <c:invertIfNegative val="0"/>
            <c:bubble3D val="0"/>
            <c:spPr>
              <a:solidFill>
                <a:schemeClr val="accent6">
                  <a:lumMod val="40000"/>
                  <a:lumOff val="60000"/>
                </a:schemeClr>
              </a:solidFill>
              <a:ln>
                <a:noFill/>
              </a:ln>
              <a:effectLst/>
            </c:spPr>
            <c:extLst>
              <c:ext xmlns:c16="http://schemas.microsoft.com/office/drawing/2014/chart" uri="{C3380CC4-5D6E-409C-BE32-E72D297353CC}">
                <c16:uniqueId val="{00000026-04F1-8040-B0B8-60BC0CD03D16}"/>
              </c:ext>
            </c:extLst>
          </c:dPt>
          <c:dPt>
            <c:idx val="4"/>
            <c:invertIfNegative val="0"/>
            <c:bubble3D val="0"/>
            <c:spPr>
              <a:solidFill>
                <a:schemeClr val="bg2">
                  <a:lumMod val="40000"/>
                  <a:lumOff val="60000"/>
                </a:schemeClr>
              </a:solidFill>
              <a:ln>
                <a:noFill/>
              </a:ln>
              <a:effectLst/>
            </c:spPr>
            <c:extLst>
              <c:ext xmlns:c16="http://schemas.microsoft.com/office/drawing/2014/chart" uri="{C3380CC4-5D6E-409C-BE32-E72D297353CC}">
                <c16:uniqueId val="{00000028-04F1-8040-B0B8-60BC0CD03D16}"/>
              </c:ext>
            </c:extLst>
          </c:dPt>
          <c:cat>
            <c:strRef>
              <c:f>Sheet1!$A$2:$A$6</c:f>
              <c:strCache>
                <c:ptCount val="5"/>
                <c:pt idx="0">
                  <c:v>E</c:v>
                </c:pt>
                <c:pt idx="1">
                  <c:v>D</c:v>
                </c:pt>
                <c:pt idx="2">
                  <c:v>C</c:v>
                </c:pt>
                <c:pt idx="3">
                  <c:v>B</c:v>
                </c:pt>
                <c:pt idx="4">
                  <c:v>A</c:v>
                </c:pt>
              </c:strCache>
            </c:strRef>
          </c:cat>
          <c:val>
            <c:numRef>
              <c:f>Sheet1!$E$2:$E$6</c:f>
              <c:numCache>
                <c:formatCode>General</c:formatCode>
                <c:ptCount val="5"/>
                <c:pt idx="0">
                  <c:v>35</c:v>
                </c:pt>
                <c:pt idx="1">
                  <c:v>23</c:v>
                </c:pt>
                <c:pt idx="2">
                  <c:v>34</c:v>
                </c:pt>
                <c:pt idx="3">
                  <c:v>42</c:v>
                </c:pt>
                <c:pt idx="4">
                  <c:v>23</c:v>
                </c:pt>
              </c:numCache>
            </c:numRef>
          </c:val>
          <c:extLst>
            <c:ext xmlns:c16="http://schemas.microsoft.com/office/drawing/2014/chart" uri="{C3380CC4-5D6E-409C-BE32-E72D297353CC}">
              <c16:uniqueId val="{00000029-04F1-8040-B0B8-60BC0CD03D16}"/>
            </c:ext>
          </c:extLst>
        </c:ser>
        <c:ser>
          <c:idx val="4"/>
          <c:order val="4"/>
          <c:tx>
            <c:strRef>
              <c:f>Sheet1!$F$1</c:f>
              <c:strCache>
                <c:ptCount val="1"/>
                <c:pt idx="0">
                  <c:v>E</c:v>
                </c:pt>
              </c:strCache>
            </c:strRef>
          </c:tx>
          <c:spPr>
            <a:solidFill>
              <a:schemeClr val="accent5"/>
            </a:solidFill>
            <a:ln>
              <a:noFill/>
            </a:ln>
            <a:effectLst/>
          </c:spPr>
          <c:invertIfNegative val="0"/>
          <c:dPt>
            <c:idx val="0"/>
            <c:invertIfNegative val="0"/>
            <c:bubble3D val="0"/>
            <c:spPr>
              <a:solidFill>
                <a:schemeClr val="accent2">
                  <a:lumMod val="20000"/>
                  <a:lumOff val="80000"/>
                </a:schemeClr>
              </a:solidFill>
              <a:ln>
                <a:noFill/>
              </a:ln>
              <a:effectLst/>
            </c:spPr>
            <c:extLst>
              <c:ext xmlns:c16="http://schemas.microsoft.com/office/drawing/2014/chart" uri="{C3380CC4-5D6E-409C-BE32-E72D297353CC}">
                <c16:uniqueId val="{0000002B-04F1-8040-B0B8-60BC0CD03D16}"/>
              </c:ext>
            </c:extLst>
          </c:dPt>
          <c:dPt>
            <c:idx val="1"/>
            <c:invertIfNegative val="0"/>
            <c:bubble3D val="0"/>
            <c:spPr>
              <a:solidFill>
                <a:schemeClr val="accent3">
                  <a:lumMod val="20000"/>
                  <a:lumOff val="80000"/>
                </a:schemeClr>
              </a:solidFill>
              <a:ln>
                <a:noFill/>
              </a:ln>
              <a:effectLst/>
            </c:spPr>
            <c:extLst>
              <c:ext xmlns:c16="http://schemas.microsoft.com/office/drawing/2014/chart" uri="{C3380CC4-5D6E-409C-BE32-E72D297353CC}">
                <c16:uniqueId val="{0000002D-04F1-8040-B0B8-60BC0CD03D16}"/>
              </c:ext>
            </c:extLst>
          </c:dPt>
          <c:dPt>
            <c:idx val="2"/>
            <c:invertIfNegative val="0"/>
            <c:bubble3D val="0"/>
            <c:spPr>
              <a:solidFill>
                <a:schemeClr val="accent4">
                  <a:lumMod val="20000"/>
                  <a:lumOff val="80000"/>
                </a:schemeClr>
              </a:solidFill>
              <a:ln>
                <a:noFill/>
              </a:ln>
              <a:effectLst/>
            </c:spPr>
            <c:extLst>
              <c:ext xmlns:c16="http://schemas.microsoft.com/office/drawing/2014/chart" uri="{C3380CC4-5D6E-409C-BE32-E72D297353CC}">
                <c16:uniqueId val="{0000002F-04F1-8040-B0B8-60BC0CD03D16}"/>
              </c:ext>
            </c:extLst>
          </c:dPt>
          <c:dPt>
            <c:idx val="3"/>
            <c:invertIfNegative val="0"/>
            <c:bubble3D val="0"/>
            <c:spPr>
              <a:solidFill>
                <a:schemeClr val="accent6">
                  <a:lumMod val="20000"/>
                  <a:lumOff val="80000"/>
                </a:schemeClr>
              </a:solidFill>
              <a:ln>
                <a:noFill/>
              </a:ln>
              <a:effectLst/>
            </c:spPr>
            <c:extLst>
              <c:ext xmlns:c16="http://schemas.microsoft.com/office/drawing/2014/chart" uri="{C3380CC4-5D6E-409C-BE32-E72D297353CC}">
                <c16:uniqueId val="{00000031-04F1-8040-B0B8-60BC0CD03D16}"/>
              </c:ext>
            </c:extLst>
          </c:dPt>
          <c:dPt>
            <c:idx val="4"/>
            <c:invertIfNegative val="0"/>
            <c:bubble3D val="0"/>
            <c:spPr>
              <a:solidFill>
                <a:schemeClr val="bg2">
                  <a:lumMod val="20000"/>
                  <a:lumOff val="80000"/>
                </a:schemeClr>
              </a:solidFill>
              <a:ln>
                <a:noFill/>
              </a:ln>
              <a:effectLst/>
            </c:spPr>
            <c:extLst>
              <c:ext xmlns:c16="http://schemas.microsoft.com/office/drawing/2014/chart" uri="{C3380CC4-5D6E-409C-BE32-E72D297353CC}">
                <c16:uniqueId val="{00000033-04F1-8040-B0B8-60BC0CD03D16}"/>
              </c:ext>
            </c:extLst>
          </c:dPt>
          <c:cat>
            <c:strRef>
              <c:f>Sheet1!$A$2:$A$6</c:f>
              <c:strCache>
                <c:ptCount val="5"/>
                <c:pt idx="0">
                  <c:v>E</c:v>
                </c:pt>
                <c:pt idx="1">
                  <c:v>D</c:v>
                </c:pt>
                <c:pt idx="2">
                  <c:v>C</c:v>
                </c:pt>
                <c:pt idx="3">
                  <c:v>B</c:v>
                </c:pt>
                <c:pt idx="4">
                  <c:v>A</c:v>
                </c:pt>
              </c:strCache>
            </c:strRef>
          </c:cat>
          <c:val>
            <c:numRef>
              <c:f>Sheet1!$F$2:$F$6</c:f>
              <c:numCache>
                <c:formatCode>General</c:formatCode>
                <c:ptCount val="5"/>
                <c:pt idx="0">
                  <c:v>13</c:v>
                </c:pt>
                <c:pt idx="1">
                  <c:v>24</c:v>
                </c:pt>
                <c:pt idx="2">
                  <c:v>12</c:v>
                </c:pt>
                <c:pt idx="3">
                  <c:v>35</c:v>
                </c:pt>
                <c:pt idx="4">
                  <c:v>45</c:v>
                </c:pt>
              </c:numCache>
            </c:numRef>
          </c:val>
          <c:extLst>
            <c:ext xmlns:c16="http://schemas.microsoft.com/office/drawing/2014/chart" uri="{C3380CC4-5D6E-409C-BE32-E72D297353CC}">
              <c16:uniqueId val="{00000034-04F1-8040-B0B8-60BC0CD03D16}"/>
            </c:ext>
          </c:extLst>
        </c:ser>
        <c:dLbls>
          <c:showLegendKey val="0"/>
          <c:showVal val="0"/>
          <c:showCatName val="0"/>
          <c:showSerName val="0"/>
          <c:showPercent val="0"/>
          <c:showBubbleSize val="0"/>
        </c:dLbls>
        <c:gapWidth val="150"/>
        <c:overlap val="100"/>
        <c:axId val="1579740144"/>
        <c:axId val="406295440"/>
      </c:barChart>
      <c:catAx>
        <c:axId val="157974014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ea"/>
                <a:ea typeface="+mn-ea"/>
                <a:cs typeface="+mn-cs"/>
              </a:defRPr>
            </a:pPr>
            <a:endParaRPr lang="ja-JP"/>
          </a:p>
        </c:txPr>
        <c:crossAx val="406295440"/>
        <c:crosses val="autoZero"/>
        <c:auto val="1"/>
        <c:lblAlgn val="ctr"/>
        <c:lblOffset val="100"/>
        <c:noMultiLvlLbl val="0"/>
      </c:catAx>
      <c:valAx>
        <c:axId val="406295440"/>
        <c:scaling>
          <c:orientation val="minMax"/>
          <c:max val="20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ea"/>
                <a:ea typeface="+mn-ea"/>
                <a:cs typeface="+mn-cs"/>
              </a:defRPr>
            </a:pPr>
            <a:endParaRPr lang="ja-JP"/>
          </a:p>
        </c:txPr>
        <c:crossAx val="15797401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mn-ea"/>
          <a:ea typeface="+mn-ea"/>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5C8B29A1-D60A-0CDF-F87E-A91193857E4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C86300C8-F547-1439-CC94-024EE0EAABA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B584377-9178-4545-8E21-D27730FE5A2F}" type="datetimeFigureOut">
              <a:rPr kumimoji="1" lang="ja-JP" altLang="en-US" smtClean="0"/>
              <a:t>2024/9/12</a:t>
            </a:fld>
            <a:endParaRPr kumimoji="1" lang="ja-JP" altLang="en-US"/>
          </a:p>
        </p:txBody>
      </p:sp>
      <p:sp>
        <p:nvSpPr>
          <p:cNvPr id="4" name="フッター プレースホルダー 3">
            <a:extLst>
              <a:ext uri="{FF2B5EF4-FFF2-40B4-BE49-F238E27FC236}">
                <a16:creationId xmlns:a16="http://schemas.microsoft.com/office/drawing/2014/main" id="{B9EDF173-C6B7-3402-15CB-54FD6276F6B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BE025A5F-C092-C9EC-08C2-33CD7383255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DC7DC4-3E11-4D45-A542-1D8B1C744DDF}" type="slidenum">
              <a:rPr kumimoji="1" lang="ja-JP" altLang="en-US" smtClean="0"/>
              <a:t>‹#›</a:t>
            </a:fld>
            <a:endParaRPr kumimoji="1" lang="ja-JP" altLang="en-US"/>
          </a:p>
        </p:txBody>
      </p:sp>
    </p:spTree>
    <p:extLst>
      <p:ext uri="{BB962C8B-B14F-4D97-AF65-F5344CB8AC3E}">
        <p14:creationId xmlns:p14="http://schemas.microsoft.com/office/powerpoint/2010/main" val="2236829710"/>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54DE91-F736-AB48-81FA-0DBC1D2288D3}" type="datetimeFigureOut">
              <a:rPr kumimoji="1" lang="ja-JP" altLang="en-US" smtClean="0"/>
              <a:t>2024/9/12</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CB0E78-FB0F-2646-A98F-B55C16366C94}" type="slidenum">
              <a:rPr kumimoji="1" lang="ja-JP" altLang="en-US" smtClean="0"/>
              <a:t>‹#›</a:t>
            </a:fld>
            <a:endParaRPr kumimoji="1" lang="ja-JP" altLang="en-US"/>
          </a:p>
        </p:txBody>
      </p:sp>
    </p:spTree>
    <p:extLst>
      <p:ext uri="{BB962C8B-B14F-4D97-AF65-F5344CB8AC3E}">
        <p14:creationId xmlns:p14="http://schemas.microsoft.com/office/powerpoint/2010/main" val="2955466455"/>
      </p:ext>
    </p:extLst>
  </p:cSld>
  <p:clrMap bg1="lt1" tx1="dk1" bg2="lt2" tx2="dk2" accent1="accent1" accent2="accent2" accent3="accent3" accent4="accent4" accent5="accent5" accent6="accent6" hlink="hlink" folHlink="folHlink"/>
  <p:notesStyle>
    <a:lvl1pPr marL="0" algn="l" defTabSz="1219140" rtl="0" eaLnBrk="1" latinLnBrk="0" hangingPunct="1">
      <a:defRPr kumimoji="1" sz="1600" kern="1200">
        <a:solidFill>
          <a:schemeClr val="tx1"/>
        </a:solidFill>
        <a:latin typeface="+mn-lt"/>
        <a:ea typeface="+mn-ea"/>
        <a:cs typeface="+mn-cs"/>
      </a:defRPr>
    </a:lvl1pPr>
    <a:lvl2pPr marL="609570" algn="l" defTabSz="1219140" rtl="0" eaLnBrk="1" latinLnBrk="0" hangingPunct="1">
      <a:defRPr kumimoji="1" sz="1600" kern="1200">
        <a:solidFill>
          <a:schemeClr val="tx1"/>
        </a:solidFill>
        <a:latin typeface="+mn-lt"/>
        <a:ea typeface="+mn-ea"/>
        <a:cs typeface="+mn-cs"/>
      </a:defRPr>
    </a:lvl2pPr>
    <a:lvl3pPr marL="1219140" algn="l" defTabSz="1219140" rtl="0" eaLnBrk="1" latinLnBrk="0" hangingPunct="1">
      <a:defRPr kumimoji="1" sz="1600" kern="1200">
        <a:solidFill>
          <a:schemeClr val="tx1"/>
        </a:solidFill>
        <a:latin typeface="+mn-lt"/>
        <a:ea typeface="+mn-ea"/>
        <a:cs typeface="+mn-cs"/>
      </a:defRPr>
    </a:lvl3pPr>
    <a:lvl4pPr marL="1828709" algn="l" defTabSz="1219140" rtl="0" eaLnBrk="1" latinLnBrk="0" hangingPunct="1">
      <a:defRPr kumimoji="1" sz="1600" kern="1200">
        <a:solidFill>
          <a:schemeClr val="tx1"/>
        </a:solidFill>
        <a:latin typeface="+mn-lt"/>
        <a:ea typeface="+mn-ea"/>
        <a:cs typeface="+mn-cs"/>
      </a:defRPr>
    </a:lvl4pPr>
    <a:lvl5pPr marL="2438278" algn="l" defTabSz="1219140" rtl="0" eaLnBrk="1" latinLnBrk="0" hangingPunct="1">
      <a:defRPr kumimoji="1" sz="1600" kern="1200">
        <a:solidFill>
          <a:schemeClr val="tx1"/>
        </a:solidFill>
        <a:latin typeface="+mn-lt"/>
        <a:ea typeface="+mn-ea"/>
        <a:cs typeface="+mn-cs"/>
      </a:defRPr>
    </a:lvl5pPr>
    <a:lvl6pPr marL="3047848" algn="l" defTabSz="1219140" rtl="0" eaLnBrk="1" latinLnBrk="0" hangingPunct="1">
      <a:defRPr kumimoji="1" sz="1600" kern="1200">
        <a:solidFill>
          <a:schemeClr val="tx1"/>
        </a:solidFill>
        <a:latin typeface="+mn-lt"/>
        <a:ea typeface="+mn-ea"/>
        <a:cs typeface="+mn-cs"/>
      </a:defRPr>
    </a:lvl6pPr>
    <a:lvl7pPr marL="3657418" algn="l" defTabSz="1219140" rtl="0" eaLnBrk="1" latinLnBrk="0" hangingPunct="1">
      <a:defRPr kumimoji="1" sz="1600" kern="1200">
        <a:solidFill>
          <a:schemeClr val="tx1"/>
        </a:solidFill>
        <a:latin typeface="+mn-lt"/>
        <a:ea typeface="+mn-ea"/>
        <a:cs typeface="+mn-cs"/>
      </a:defRPr>
    </a:lvl7pPr>
    <a:lvl8pPr marL="4266987" algn="l" defTabSz="1219140" rtl="0" eaLnBrk="1" latinLnBrk="0" hangingPunct="1">
      <a:defRPr kumimoji="1" sz="1600" kern="1200">
        <a:solidFill>
          <a:schemeClr val="tx1"/>
        </a:solidFill>
        <a:latin typeface="+mn-lt"/>
        <a:ea typeface="+mn-ea"/>
        <a:cs typeface="+mn-cs"/>
      </a:defRPr>
    </a:lvl8pPr>
    <a:lvl9pPr marL="4876557" algn="l" defTabSz="1219140" rtl="0" eaLnBrk="1" latinLnBrk="0" hangingPunct="1">
      <a:defRPr kumimoji="1"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A-タイトルスライド">
    <p:bg>
      <p:bgPr>
        <a:solidFill>
          <a:srgbClr val="FFFFFF"/>
        </a:solidFill>
        <a:effectLst/>
      </p:bgPr>
    </p:bg>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248AE955-DDBB-C47B-F23E-FE0609479915}"/>
              </a:ext>
            </a:extLst>
          </p:cNvPr>
          <p:cNvPicPr>
            <a:picLocks noChangeAspect="1"/>
          </p:cNvPicPr>
          <p:nvPr userDrawn="1"/>
        </p:nvPicPr>
        <p:blipFill>
          <a:blip r:embed="rId2"/>
          <a:srcRect/>
          <a:stretch/>
        </p:blipFill>
        <p:spPr>
          <a:xfrm>
            <a:off x="0" y="4468"/>
            <a:ext cx="9144000" cy="6858000"/>
          </a:xfrm>
          <a:prstGeom prst="rect">
            <a:avLst/>
          </a:prstGeom>
        </p:spPr>
      </p:pic>
      <p:pic>
        <p:nvPicPr>
          <p:cNvPr id="8" name="図 7">
            <a:extLst>
              <a:ext uri="{FF2B5EF4-FFF2-40B4-BE49-F238E27FC236}">
                <a16:creationId xmlns:a16="http://schemas.microsoft.com/office/drawing/2014/main" id="{0F86E2D7-7E76-880B-CECB-8D39F05EB285}"/>
              </a:ext>
            </a:extLst>
          </p:cNvPr>
          <p:cNvPicPr>
            <a:picLocks noChangeAspect="1"/>
          </p:cNvPicPr>
          <p:nvPr userDrawn="1"/>
        </p:nvPicPr>
        <p:blipFill>
          <a:blip r:embed="rId3"/>
          <a:stretch>
            <a:fillRect/>
          </a:stretch>
        </p:blipFill>
        <p:spPr>
          <a:xfrm>
            <a:off x="6553175" y="5046912"/>
            <a:ext cx="2340000" cy="475218"/>
          </a:xfrm>
          <a:prstGeom prst="rect">
            <a:avLst/>
          </a:prstGeom>
        </p:spPr>
      </p:pic>
      <p:sp>
        <p:nvSpPr>
          <p:cNvPr id="11" name="テキスト プレースホルダー 10">
            <a:extLst>
              <a:ext uri="{FF2B5EF4-FFF2-40B4-BE49-F238E27FC236}">
                <a16:creationId xmlns:a16="http://schemas.microsoft.com/office/drawing/2014/main" id="{A6F4FF0C-8CF0-33F2-B512-A88CC27D3F2E}"/>
              </a:ext>
            </a:extLst>
          </p:cNvPr>
          <p:cNvSpPr>
            <a:spLocks noGrp="1"/>
          </p:cNvSpPr>
          <p:nvPr>
            <p:ph type="body" sz="quarter" idx="10" hasCustomPrompt="1"/>
          </p:nvPr>
        </p:nvSpPr>
        <p:spPr>
          <a:xfrm>
            <a:off x="684175" y="3248644"/>
            <a:ext cx="5517984" cy="311227"/>
          </a:xfrm>
          <a:prstGeom prst="rect">
            <a:avLst/>
          </a:prstGeom>
        </p:spPr>
        <p:txBody>
          <a:bodyPr anchor="t" anchorCtr="0"/>
          <a:lstStyle>
            <a:lvl1pPr marL="0" indent="0">
              <a:lnSpc>
                <a:spcPts val="1320"/>
              </a:lnSpc>
              <a:spcBef>
                <a:spcPts val="0"/>
              </a:spcBef>
              <a:buNone/>
              <a:defRPr sz="1600" b="1">
                <a:solidFill>
                  <a:schemeClr val="bg1"/>
                </a:solidFill>
                <a:latin typeface="+mn-lt"/>
              </a:defRPr>
            </a:lvl1pPr>
          </a:lstStyle>
          <a:p>
            <a:r>
              <a:rPr lang="ja-JP" altLang="en-US"/>
              <a:t>氏名</a:t>
            </a:r>
            <a:r>
              <a:rPr lang="en-US" altLang="ja-JP" dirty="0"/>
              <a:t> </a:t>
            </a:r>
            <a:r>
              <a:rPr lang="ja-JP" altLang="en-US"/>
              <a:t>　　游ゴシック</a:t>
            </a:r>
            <a:r>
              <a:rPr lang="en-US" altLang="ja-JP" dirty="0"/>
              <a:t>/ Bold</a:t>
            </a:r>
            <a:endParaRPr lang="ja-JP" altLang="en-US"/>
          </a:p>
        </p:txBody>
      </p:sp>
      <p:sp>
        <p:nvSpPr>
          <p:cNvPr id="13" name="コンテンツ プレースホルダー 12">
            <a:extLst>
              <a:ext uri="{FF2B5EF4-FFF2-40B4-BE49-F238E27FC236}">
                <a16:creationId xmlns:a16="http://schemas.microsoft.com/office/drawing/2014/main" id="{D2E401BD-87C1-1DCE-8576-0AC64CBA8293}"/>
              </a:ext>
            </a:extLst>
          </p:cNvPr>
          <p:cNvSpPr>
            <a:spLocks noGrp="1"/>
          </p:cNvSpPr>
          <p:nvPr>
            <p:ph sz="quarter" idx="11" hasCustomPrompt="1"/>
          </p:nvPr>
        </p:nvSpPr>
        <p:spPr>
          <a:xfrm>
            <a:off x="653046" y="1462632"/>
            <a:ext cx="8059154" cy="1270407"/>
          </a:xfrm>
          <a:prstGeom prst="rect">
            <a:avLst/>
          </a:prstGeom>
        </p:spPr>
        <p:txBody>
          <a:bodyPr/>
          <a:lstStyle>
            <a:lvl1pPr marL="0" indent="0">
              <a:lnSpc>
                <a:spcPts val="4860"/>
              </a:lnSpc>
              <a:spcBef>
                <a:spcPts val="0"/>
              </a:spcBef>
              <a:buNone/>
              <a:defRPr sz="3800" b="1">
                <a:solidFill>
                  <a:schemeClr val="bg1"/>
                </a:solidFill>
                <a:latin typeface="+mn-lt"/>
              </a:defRPr>
            </a:lvl1pPr>
            <a:lvl2pPr>
              <a:defRPr b="1">
                <a:latin typeface="+mn-lt"/>
              </a:defRPr>
            </a:lvl2pPr>
            <a:lvl3pPr>
              <a:defRPr b="1">
                <a:latin typeface="+mn-lt"/>
              </a:defRPr>
            </a:lvl3pPr>
            <a:lvl4pPr>
              <a:defRPr b="1">
                <a:latin typeface="+mn-lt"/>
              </a:defRPr>
            </a:lvl4pPr>
            <a:lvl5pPr>
              <a:defRPr b="1">
                <a:latin typeface="+mn-lt"/>
              </a:defRPr>
            </a:lvl5pPr>
          </a:lstStyle>
          <a:p>
            <a:pPr lvl="0"/>
            <a:r>
              <a:rPr kumimoji="1" lang="ja-JP" altLang="en-US"/>
              <a:t>タイトルタイトル</a:t>
            </a:r>
            <a:endParaRPr kumimoji="1" lang="en-US" altLang="ja-JP" dirty="0"/>
          </a:p>
          <a:p>
            <a:pPr lvl="0"/>
            <a:r>
              <a:rPr kumimoji="1" lang="ja-JP" altLang="en-US"/>
              <a:t>游ゴシック</a:t>
            </a:r>
            <a:r>
              <a:rPr kumimoji="1" lang="en-US" altLang="ja-JP" dirty="0"/>
              <a:t>/Bold</a:t>
            </a:r>
          </a:p>
        </p:txBody>
      </p:sp>
      <p:sp>
        <p:nvSpPr>
          <p:cNvPr id="15" name="テキスト プレースホルダー 14">
            <a:extLst>
              <a:ext uri="{FF2B5EF4-FFF2-40B4-BE49-F238E27FC236}">
                <a16:creationId xmlns:a16="http://schemas.microsoft.com/office/drawing/2014/main" id="{041019AD-1682-0E91-7F04-404B6D4907E6}"/>
              </a:ext>
            </a:extLst>
          </p:cNvPr>
          <p:cNvSpPr>
            <a:spLocks noGrp="1"/>
          </p:cNvSpPr>
          <p:nvPr>
            <p:ph type="body" sz="quarter" idx="12" hasCustomPrompt="1"/>
          </p:nvPr>
        </p:nvSpPr>
        <p:spPr>
          <a:xfrm>
            <a:off x="696063" y="3603834"/>
            <a:ext cx="5517984" cy="1024311"/>
          </a:xfrm>
          <a:prstGeom prst="rect">
            <a:avLst/>
          </a:prstGeom>
        </p:spPr>
        <p:txBody>
          <a:bodyPr/>
          <a:lstStyle>
            <a:lvl1pPr marL="0" indent="0">
              <a:lnSpc>
                <a:spcPts val="2480"/>
              </a:lnSpc>
              <a:spcBef>
                <a:spcPts val="0"/>
              </a:spcBef>
              <a:buNone/>
              <a:defRPr sz="1400" b="1">
                <a:solidFill>
                  <a:schemeClr val="bg1"/>
                </a:solidFill>
                <a:latin typeface="+mn-ea"/>
                <a:ea typeface="+mn-ea"/>
              </a:defRPr>
            </a:lvl1pPr>
          </a:lstStyle>
          <a:p>
            <a:r>
              <a:rPr lang="ja-JP" altLang="en-US"/>
              <a:t>役職・所属</a:t>
            </a:r>
            <a:r>
              <a:rPr lang="en-US" altLang="ja-JP" dirty="0"/>
              <a:t> </a:t>
            </a:r>
            <a:r>
              <a:rPr lang="ja-JP" altLang="en-US"/>
              <a:t>　</a:t>
            </a:r>
            <a:r>
              <a:rPr lang="en-US" altLang="ja-JP" dirty="0"/>
              <a:t>   </a:t>
            </a:r>
            <a:r>
              <a:rPr lang="ja-JP" altLang="en-US"/>
              <a:t>　</a:t>
            </a:r>
            <a:endParaRPr lang="en-US" altLang="ja-JP" dirty="0"/>
          </a:p>
          <a:p>
            <a:r>
              <a:rPr lang="ja-JP" altLang="en-US"/>
              <a:t>游ゴシック</a:t>
            </a:r>
            <a:r>
              <a:rPr lang="en-US" altLang="ja-JP" dirty="0"/>
              <a:t>/Bold</a:t>
            </a:r>
          </a:p>
        </p:txBody>
      </p:sp>
      <p:sp>
        <p:nvSpPr>
          <p:cNvPr id="18" name="テキスト プレースホルダー 17">
            <a:extLst>
              <a:ext uri="{FF2B5EF4-FFF2-40B4-BE49-F238E27FC236}">
                <a16:creationId xmlns:a16="http://schemas.microsoft.com/office/drawing/2014/main" id="{C20CF8AE-F19E-71AE-C76C-1EC88C4B0300}"/>
              </a:ext>
            </a:extLst>
          </p:cNvPr>
          <p:cNvSpPr>
            <a:spLocks noGrp="1"/>
          </p:cNvSpPr>
          <p:nvPr>
            <p:ph type="body" sz="quarter" idx="13" hasCustomPrompt="1"/>
          </p:nvPr>
        </p:nvSpPr>
        <p:spPr>
          <a:xfrm>
            <a:off x="5206893" y="6552280"/>
            <a:ext cx="3792537" cy="238912"/>
          </a:xfrm>
          <a:prstGeom prst="rect">
            <a:avLst/>
          </a:prstGeom>
        </p:spPr>
        <p:txBody>
          <a:bodyPr/>
          <a:lstStyle>
            <a:lvl1pPr marL="0" indent="0" algn="r">
              <a:buNone/>
              <a:defRPr sz="1050" b="1">
                <a:latin typeface="+mn-lt"/>
              </a:defRPr>
            </a:lvl1pPr>
            <a:lvl2pPr marL="457200" indent="0">
              <a:buNone/>
              <a:defRPr sz="1050" b="1">
                <a:latin typeface="+mn-lt"/>
              </a:defRPr>
            </a:lvl2pPr>
            <a:lvl3pPr marL="914400" indent="0">
              <a:buNone/>
              <a:defRPr sz="1050" b="1">
                <a:latin typeface="+mn-lt"/>
              </a:defRPr>
            </a:lvl3pPr>
            <a:lvl4pPr marL="1371600" indent="0">
              <a:buNone/>
              <a:defRPr sz="1050" b="1">
                <a:latin typeface="+mn-lt"/>
              </a:defRPr>
            </a:lvl4pPr>
            <a:lvl5pPr marL="1828800" indent="0">
              <a:buNone/>
              <a:defRPr sz="1050" b="1">
                <a:latin typeface="+mn-lt"/>
              </a:defRPr>
            </a:lvl5pPr>
          </a:lstStyle>
          <a:p>
            <a:pPr marL="0" indent="0">
              <a:buNone/>
            </a:pPr>
            <a:r>
              <a:rPr lang="ja-JP" altLang="en-US" sz="1050" b="1">
                <a:solidFill>
                  <a:schemeClr val="bg1"/>
                </a:solidFill>
                <a:latin typeface="Yu Gothic" panose="020B0400000000000000" pitchFamily="34" charset="-128"/>
                <a:ea typeface="Yu Gothic" panose="020B0400000000000000" pitchFamily="34" charset="-128"/>
              </a:rPr>
              <a:t>イベント名・日付　　游ゴシック</a:t>
            </a:r>
            <a:r>
              <a:rPr lang="en-US" altLang="ja-JP" sz="1050" b="1" dirty="0">
                <a:solidFill>
                  <a:schemeClr val="bg1"/>
                </a:solidFill>
                <a:latin typeface="Yu Gothic" panose="020B0400000000000000" pitchFamily="34" charset="-128"/>
                <a:ea typeface="Yu Gothic" panose="020B0400000000000000" pitchFamily="34" charset="-128"/>
              </a:rPr>
              <a:t>/Bold</a:t>
            </a:r>
            <a:r>
              <a:rPr lang="ja-JP" altLang="en-US" sz="1050" b="1">
                <a:solidFill>
                  <a:schemeClr val="bg1"/>
                </a:solidFill>
                <a:latin typeface="Yu Gothic" panose="020B0400000000000000" pitchFamily="34" charset="-128"/>
                <a:ea typeface="Yu Gothic" panose="020B0400000000000000" pitchFamily="34" charset="-128"/>
              </a:rPr>
              <a:t>　　　　　　</a:t>
            </a:r>
            <a:endParaRPr lang="en-US" altLang="ja-JP" sz="1050" b="1" dirty="0">
              <a:solidFill>
                <a:schemeClr val="bg1"/>
              </a:solidFill>
              <a:latin typeface="Yu Gothic" panose="020B0400000000000000" pitchFamily="34" charset="-128"/>
              <a:ea typeface="Yu Gothic" panose="020B0400000000000000" pitchFamily="34" charset="-128"/>
            </a:endParaRPr>
          </a:p>
        </p:txBody>
      </p:sp>
    </p:spTree>
    <p:extLst>
      <p:ext uri="{BB962C8B-B14F-4D97-AF65-F5344CB8AC3E}">
        <p14:creationId xmlns:p14="http://schemas.microsoft.com/office/powerpoint/2010/main" val="71455540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コンテンツ1-3">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E20FE3C7-D304-9F91-A3F6-42FF1C00B761}"/>
              </a:ext>
            </a:extLst>
          </p:cNvPr>
          <p:cNvSpPr/>
          <p:nvPr userDrawn="1"/>
        </p:nvSpPr>
        <p:spPr>
          <a:xfrm>
            <a:off x="9036000" y="0"/>
            <a:ext cx="108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2"/>
              </a:solidFill>
            </a:endParaRPr>
          </a:p>
        </p:txBody>
      </p:sp>
      <p:pic>
        <p:nvPicPr>
          <p:cNvPr id="5" name="図 4">
            <a:extLst>
              <a:ext uri="{FF2B5EF4-FFF2-40B4-BE49-F238E27FC236}">
                <a16:creationId xmlns:a16="http://schemas.microsoft.com/office/drawing/2014/main" id="{8E49E9A6-9BCF-4012-3276-9826F5670AE6}"/>
              </a:ext>
            </a:extLst>
          </p:cNvPr>
          <p:cNvPicPr>
            <a:picLocks noChangeAspect="1"/>
          </p:cNvPicPr>
          <p:nvPr userDrawn="1"/>
        </p:nvPicPr>
        <p:blipFill>
          <a:blip r:embed="rId2"/>
          <a:stretch>
            <a:fillRect/>
          </a:stretch>
        </p:blipFill>
        <p:spPr>
          <a:xfrm>
            <a:off x="7645857" y="205579"/>
            <a:ext cx="1247317" cy="591863"/>
          </a:xfrm>
          <a:prstGeom prst="rect">
            <a:avLst/>
          </a:prstGeom>
        </p:spPr>
      </p:pic>
      <p:sp>
        <p:nvSpPr>
          <p:cNvPr id="2" name="タイトル 5">
            <a:extLst>
              <a:ext uri="{FF2B5EF4-FFF2-40B4-BE49-F238E27FC236}">
                <a16:creationId xmlns:a16="http://schemas.microsoft.com/office/drawing/2014/main" id="{16A57890-4986-9B48-561A-5EE1D307ACC5}"/>
              </a:ext>
            </a:extLst>
          </p:cNvPr>
          <p:cNvSpPr>
            <a:spLocks noGrp="1"/>
          </p:cNvSpPr>
          <p:nvPr>
            <p:ph type="title" hasCustomPrompt="1"/>
          </p:nvPr>
        </p:nvSpPr>
        <p:spPr>
          <a:xfrm>
            <a:off x="106307" y="269717"/>
            <a:ext cx="6750743" cy="522605"/>
          </a:xfrm>
          <a:prstGeom prst="rect">
            <a:avLst/>
          </a:prstGeom>
        </p:spPr>
        <p:txBody>
          <a:bodyPr/>
          <a:lstStyle>
            <a:lvl1pPr>
              <a:defRPr sz="3200" b="1" i="0">
                <a:solidFill>
                  <a:schemeClr val="tx2"/>
                </a:solidFill>
                <a:latin typeface="Yu Gothic" panose="020B0400000000000000" pitchFamily="34" charset="-128"/>
                <a:ea typeface="Yu Gothic" panose="020B0400000000000000" pitchFamily="34" charset="-128"/>
              </a:defRPr>
            </a:lvl1pPr>
          </a:lstStyle>
          <a:p>
            <a:r>
              <a:rPr kumimoji="1" lang="ja-JP" altLang="en-US" dirty="0"/>
              <a:t>タイトル</a:t>
            </a:r>
            <a:r>
              <a:rPr kumimoji="1" lang="en-US" altLang="ja-JP" dirty="0"/>
              <a:t>    </a:t>
            </a:r>
            <a:r>
              <a:rPr kumimoji="1" lang="ja-JP" altLang="en-US" dirty="0"/>
              <a:t>游ゴシック</a:t>
            </a:r>
            <a:r>
              <a:rPr kumimoji="1" lang="en-US" altLang="ja-JP" dirty="0"/>
              <a:t>/Bold</a:t>
            </a:r>
            <a:endParaRPr kumimoji="1" lang="ja-JP" altLang="en-US" dirty="0"/>
          </a:p>
        </p:txBody>
      </p:sp>
      <p:sp>
        <p:nvSpPr>
          <p:cNvPr id="4" name="コンテンツ プレースホルダー 9">
            <a:extLst>
              <a:ext uri="{FF2B5EF4-FFF2-40B4-BE49-F238E27FC236}">
                <a16:creationId xmlns:a16="http://schemas.microsoft.com/office/drawing/2014/main" id="{CD3639CA-BE92-28DB-CBB0-122BA63BD9B4}"/>
              </a:ext>
            </a:extLst>
          </p:cNvPr>
          <p:cNvSpPr>
            <a:spLocks noGrp="1"/>
          </p:cNvSpPr>
          <p:nvPr>
            <p:ph sz="quarter" idx="10" hasCustomPrompt="1"/>
          </p:nvPr>
        </p:nvSpPr>
        <p:spPr>
          <a:xfrm>
            <a:off x="215899" y="1015999"/>
            <a:ext cx="8677275" cy="5532439"/>
          </a:xfrm>
          <a:prstGeom prst="rect">
            <a:avLst/>
          </a:prstGeom>
        </p:spPr>
        <p:txBody>
          <a:bodyPr/>
          <a:lstStyle>
            <a:lvl1pPr marL="0" indent="0">
              <a:lnSpc>
                <a:spcPts val="2020"/>
              </a:lnSpc>
              <a:spcBef>
                <a:spcPts val="0"/>
              </a:spcBef>
              <a:spcAft>
                <a:spcPts val="0"/>
              </a:spcAft>
              <a:buFont typeface="Arial" panose="020B0604020202020204" pitchFamily="34" charset="0"/>
              <a:buNone/>
              <a:defRPr sz="2000" b="1" i="0">
                <a:latin typeface="+mn-ea"/>
                <a:ea typeface="+mn-ea"/>
              </a:defRPr>
            </a:lvl1pPr>
            <a:lvl2pPr marL="457200" indent="0">
              <a:lnSpc>
                <a:spcPct val="120000"/>
              </a:lnSpc>
              <a:spcBef>
                <a:spcPts val="600"/>
              </a:spcBef>
              <a:spcAft>
                <a:spcPts val="600"/>
              </a:spcAft>
              <a:buFont typeface="Arial" panose="020B0604020202020204" pitchFamily="34" charset="0"/>
              <a:buNone/>
              <a:defRPr sz="1800" b="1" i="0">
                <a:latin typeface="+mn-ea"/>
                <a:ea typeface="+mn-ea"/>
              </a:defRPr>
            </a:lvl2pPr>
            <a:lvl3pPr marL="914400" indent="0">
              <a:buFont typeface="Arial" panose="020B0604020202020204" pitchFamily="34" charset="0"/>
              <a:buNone/>
              <a:defRPr sz="1800" b="1">
                <a:latin typeface="+mn-ea"/>
                <a:ea typeface="+mn-ea"/>
              </a:defRPr>
            </a:lvl3pPr>
            <a:lvl4pPr marL="1371600" indent="0">
              <a:buFont typeface="Arial" panose="020B0604020202020204" pitchFamily="34" charset="0"/>
              <a:buNone/>
              <a:defRPr sz="1600" b="1">
                <a:latin typeface="+mn-ea"/>
                <a:ea typeface="+mn-ea"/>
              </a:defRPr>
            </a:lvl4pPr>
            <a:lvl5pPr marL="1828800" indent="0">
              <a:buFont typeface="Arial" panose="020B0604020202020204" pitchFamily="34" charset="0"/>
              <a:buNone/>
              <a:defRPr kumimoji="1" lang="en-US" altLang="ja-JP" sz="1600" smtClean="0">
                <a:latin typeface="+mn-ea"/>
                <a:ea typeface="+mn-ea"/>
              </a:defRPr>
            </a:lvl5pPr>
            <a:lvl6pPr marL="2286000" indent="0">
              <a:buFont typeface="Arial" panose="020B0604020202020204" pitchFamily="34" charset="0"/>
              <a:buNone/>
              <a:defRPr sz="1600" b="1"/>
            </a:lvl6pPr>
            <a:lvl7pPr marL="2743200" indent="0">
              <a:buFont typeface="Arial" panose="020B0604020202020204" pitchFamily="34" charset="0"/>
              <a:buNone/>
              <a:defRPr sz="1600" b="1"/>
            </a:lvl7pPr>
            <a:lvl8pPr marL="3200400" indent="0">
              <a:buFont typeface="Arial" panose="020B0604020202020204" pitchFamily="34" charset="0"/>
              <a:buNone/>
              <a:defRPr sz="1600" b="1"/>
            </a:lvl8pPr>
            <a:lvl9pPr marL="3657600" indent="0">
              <a:buFont typeface="Arial" panose="020B0604020202020204" pitchFamily="34" charset="0"/>
              <a:buNone/>
              <a:defRPr sz="1600" b="1"/>
            </a:lvl9pPr>
          </a:lstStyle>
          <a:p>
            <a:pPr lvl="0"/>
            <a:r>
              <a:rPr kumimoji="1" lang="ja-JP" altLang="en-US" dirty="0"/>
              <a:t>見出し　游ゴシック</a:t>
            </a:r>
            <a:r>
              <a:rPr kumimoji="1" lang="en-US" altLang="ja-JP" dirty="0"/>
              <a:t>/Bold</a:t>
            </a:r>
          </a:p>
          <a:p>
            <a:pPr lvl="1"/>
            <a:r>
              <a:rPr kumimoji="1" lang="ja-JP" altLang="en-US" dirty="0"/>
              <a:t>小見出し</a:t>
            </a:r>
            <a:endParaRPr kumimoji="1" lang="en-US" altLang="ja-JP" dirty="0"/>
          </a:p>
          <a:p>
            <a:pPr lvl="2"/>
            <a:r>
              <a:rPr kumimoji="1" lang="ja-JP" altLang="en-US" dirty="0"/>
              <a:t>小見出し</a:t>
            </a:r>
            <a:endParaRPr kumimoji="1" lang="en-US" altLang="ja-JP" dirty="0"/>
          </a:p>
          <a:p>
            <a:pPr lvl="3"/>
            <a:r>
              <a:rPr kumimoji="1" lang="ja-JP" altLang="en-US" dirty="0"/>
              <a:t>小見出し</a:t>
            </a:r>
            <a:endParaRPr kumimoji="1" lang="en-US" altLang="ja-JP" dirty="0"/>
          </a:p>
          <a:p>
            <a:pPr lvl="4"/>
            <a:r>
              <a:rPr kumimoji="1" lang="ja-JP" altLang="en-US" dirty="0"/>
              <a:t>小見出し</a:t>
            </a:r>
            <a:endParaRPr kumimoji="1" lang="en-US" altLang="ja-JP" dirty="0"/>
          </a:p>
          <a:p>
            <a:pPr lvl="5"/>
            <a:r>
              <a:rPr kumimoji="1" lang="ja-JP" altLang="en-US" dirty="0"/>
              <a:t>小見出し</a:t>
            </a:r>
            <a:endParaRPr kumimoji="1" lang="en-US" altLang="ja-JP" dirty="0"/>
          </a:p>
          <a:p>
            <a:pPr lvl="6"/>
            <a:r>
              <a:rPr kumimoji="1" lang="ja-JP" altLang="en-US" dirty="0"/>
              <a:t>小見出し</a:t>
            </a:r>
            <a:endParaRPr kumimoji="1" lang="en-US" altLang="ja-JP" dirty="0"/>
          </a:p>
          <a:p>
            <a:pPr lvl="7"/>
            <a:r>
              <a:rPr kumimoji="1" lang="ja-JP" altLang="en-US" dirty="0"/>
              <a:t>小見出し</a:t>
            </a:r>
            <a:endParaRPr kumimoji="1" lang="en-US" altLang="ja-JP" dirty="0"/>
          </a:p>
          <a:p>
            <a:pPr lvl="8"/>
            <a:r>
              <a:rPr kumimoji="1" lang="ja-JP" altLang="en-US" dirty="0"/>
              <a:t>小見出し</a:t>
            </a:r>
          </a:p>
          <a:p>
            <a:pPr lvl="1"/>
            <a:endParaRPr kumimoji="1" lang="en-US" altLang="ja-JP" dirty="0"/>
          </a:p>
        </p:txBody>
      </p:sp>
      <p:sp>
        <p:nvSpPr>
          <p:cNvPr id="7" name="スライド番号プレースホルダー 6">
            <a:extLst>
              <a:ext uri="{FF2B5EF4-FFF2-40B4-BE49-F238E27FC236}">
                <a16:creationId xmlns:a16="http://schemas.microsoft.com/office/drawing/2014/main" id="{0E8EC1A6-C753-5DAF-FD59-779E78068964}"/>
              </a:ext>
            </a:extLst>
          </p:cNvPr>
          <p:cNvSpPr>
            <a:spLocks noGrp="1"/>
          </p:cNvSpPr>
          <p:nvPr>
            <p:ph type="sldNum" sz="quarter" idx="11"/>
          </p:nvPr>
        </p:nvSpPr>
        <p:spPr/>
        <p:txBody>
          <a:bodyPr/>
          <a:lstStyle/>
          <a:p>
            <a:fld id="{BE18FDDE-94D8-814A-BE53-9326731C5EAB}" type="slidenum">
              <a:rPr kumimoji="1" lang="ja-JP" altLang="en-US" smtClean="0"/>
              <a:pPr/>
              <a:t>‹#›</a:t>
            </a:fld>
            <a:endParaRPr kumimoji="1" lang="ja-JP" altLang="en-US"/>
          </a:p>
        </p:txBody>
      </p:sp>
    </p:spTree>
    <p:extLst>
      <p:ext uri="{BB962C8B-B14F-4D97-AF65-F5344CB8AC3E}">
        <p14:creationId xmlns:p14="http://schemas.microsoft.com/office/powerpoint/2010/main" val="1432423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コンテンツ1-4">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E20FE3C7-D304-9F91-A3F6-42FF1C00B761}"/>
              </a:ext>
            </a:extLst>
          </p:cNvPr>
          <p:cNvSpPr/>
          <p:nvPr userDrawn="1"/>
        </p:nvSpPr>
        <p:spPr>
          <a:xfrm>
            <a:off x="9036000" y="0"/>
            <a:ext cx="108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2"/>
              </a:solidFill>
            </a:endParaRPr>
          </a:p>
        </p:txBody>
      </p:sp>
      <p:pic>
        <p:nvPicPr>
          <p:cNvPr id="5" name="図 4">
            <a:extLst>
              <a:ext uri="{FF2B5EF4-FFF2-40B4-BE49-F238E27FC236}">
                <a16:creationId xmlns:a16="http://schemas.microsoft.com/office/drawing/2014/main" id="{8E49E9A6-9BCF-4012-3276-9826F5670AE6}"/>
              </a:ext>
            </a:extLst>
          </p:cNvPr>
          <p:cNvPicPr>
            <a:picLocks noChangeAspect="1"/>
          </p:cNvPicPr>
          <p:nvPr userDrawn="1"/>
        </p:nvPicPr>
        <p:blipFill>
          <a:blip r:embed="rId2"/>
          <a:stretch>
            <a:fillRect/>
          </a:stretch>
        </p:blipFill>
        <p:spPr>
          <a:xfrm>
            <a:off x="7645857" y="205579"/>
            <a:ext cx="1247317" cy="591863"/>
          </a:xfrm>
          <a:prstGeom prst="rect">
            <a:avLst/>
          </a:prstGeom>
        </p:spPr>
      </p:pic>
      <p:sp>
        <p:nvSpPr>
          <p:cNvPr id="2" name="タイトル 5">
            <a:extLst>
              <a:ext uri="{FF2B5EF4-FFF2-40B4-BE49-F238E27FC236}">
                <a16:creationId xmlns:a16="http://schemas.microsoft.com/office/drawing/2014/main" id="{16A57890-4986-9B48-561A-5EE1D307ACC5}"/>
              </a:ext>
            </a:extLst>
          </p:cNvPr>
          <p:cNvSpPr>
            <a:spLocks noGrp="1"/>
          </p:cNvSpPr>
          <p:nvPr>
            <p:ph type="title" hasCustomPrompt="1"/>
          </p:nvPr>
        </p:nvSpPr>
        <p:spPr>
          <a:xfrm>
            <a:off x="106307" y="269717"/>
            <a:ext cx="6750743" cy="522605"/>
          </a:xfrm>
          <a:prstGeom prst="rect">
            <a:avLst/>
          </a:prstGeom>
        </p:spPr>
        <p:txBody>
          <a:bodyPr/>
          <a:lstStyle>
            <a:lvl1pPr>
              <a:defRPr sz="3200" b="1" i="0">
                <a:solidFill>
                  <a:schemeClr val="tx2"/>
                </a:solidFill>
                <a:latin typeface="Yu Gothic" panose="020B0400000000000000" pitchFamily="34" charset="-128"/>
                <a:ea typeface="Yu Gothic" panose="020B0400000000000000" pitchFamily="34" charset="-128"/>
              </a:defRPr>
            </a:lvl1pPr>
          </a:lstStyle>
          <a:p>
            <a:r>
              <a:rPr kumimoji="1" lang="ja-JP" altLang="en-US"/>
              <a:t>タイトル</a:t>
            </a:r>
            <a:r>
              <a:rPr kumimoji="1" lang="en-US" altLang="ja-JP" dirty="0"/>
              <a:t>    </a:t>
            </a:r>
            <a:r>
              <a:rPr kumimoji="1" lang="ja-JP" altLang="en-US"/>
              <a:t>游ゴシック</a:t>
            </a:r>
            <a:r>
              <a:rPr kumimoji="1" lang="en-US" altLang="ja-JP" dirty="0"/>
              <a:t>/Bold</a:t>
            </a:r>
            <a:endParaRPr kumimoji="1" lang="ja-JP" altLang="en-US"/>
          </a:p>
        </p:txBody>
      </p:sp>
      <p:sp>
        <p:nvSpPr>
          <p:cNvPr id="8" name="コンテンツ プレースホルダー 9">
            <a:extLst>
              <a:ext uri="{FF2B5EF4-FFF2-40B4-BE49-F238E27FC236}">
                <a16:creationId xmlns:a16="http://schemas.microsoft.com/office/drawing/2014/main" id="{089F0667-46A0-A61B-0163-7650574905D7}"/>
              </a:ext>
            </a:extLst>
          </p:cNvPr>
          <p:cNvSpPr>
            <a:spLocks noGrp="1"/>
          </p:cNvSpPr>
          <p:nvPr>
            <p:ph sz="quarter" idx="10" hasCustomPrompt="1"/>
          </p:nvPr>
        </p:nvSpPr>
        <p:spPr>
          <a:xfrm>
            <a:off x="215899" y="1016000"/>
            <a:ext cx="8677275" cy="5532438"/>
          </a:xfrm>
          <a:prstGeom prst="rect">
            <a:avLst/>
          </a:prstGeom>
        </p:spPr>
        <p:txBody>
          <a:bodyPr/>
          <a:lstStyle>
            <a:lvl1pPr marL="285750" indent="-285750">
              <a:lnSpc>
                <a:spcPts val="1880"/>
              </a:lnSpc>
              <a:spcBef>
                <a:spcPts val="0"/>
              </a:spcBef>
              <a:spcAft>
                <a:spcPts val="0"/>
              </a:spcAft>
              <a:buFont typeface="Arial" panose="020B0604020202020204" pitchFamily="34" charset="0"/>
              <a:buChar char="•"/>
              <a:defRPr sz="1400" b="0" i="0">
                <a:latin typeface="游ゴシック Medium" panose="020B0500000000000000" pitchFamily="50" charset="-128"/>
                <a:ea typeface="游ゴシック Medium" panose="020B0500000000000000" pitchFamily="50" charset="-128"/>
              </a:defRPr>
            </a:lvl1pPr>
            <a:lvl2pPr marL="742950" indent="-285750">
              <a:lnSpc>
                <a:spcPts val="1880"/>
              </a:lnSpc>
              <a:spcBef>
                <a:spcPts val="0"/>
              </a:spcBef>
              <a:spcAft>
                <a:spcPts val="0"/>
              </a:spcAft>
              <a:buFont typeface="Arial" panose="020B0604020202020204" pitchFamily="34" charset="0"/>
              <a:buChar char="•"/>
              <a:defRPr sz="1400" b="0" i="0">
                <a:latin typeface="游ゴシック Medium" panose="020B0500000000000000" pitchFamily="50" charset="-128"/>
                <a:ea typeface="游ゴシック Medium" panose="020B0500000000000000" pitchFamily="50" charset="-128"/>
              </a:defRPr>
            </a:lvl2pPr>
            <a:lvl3pPr marL="1371600" indent="-457200">
              <a:buFont typeface="Arial" panose="020B0604020202020204" pitchFamily="34" charset="0"/>
              <a:buChar char="•"/>
              <a:defRPr sz="1400" b="0">
                <a:latin typeface="游ゴシック Medium" panose="020B0500000000000000" pitchFamily="50" charset="-128"/>
                <a:ea typeface="游ゴシック Medium" panose="020B0500000000000000" pitchFamily="50" charset="-128"/>
              </a:defRPr>
            </a:lvl3pPr>
            <a:lvl4pPr marL="1714500" indent="-342900">
              <a:buFont typeface="Arial" panose="020B0604020202020204" pitchFamily="34" charset="0"/>
              <a:buChar char="•"/>
              <a:defRPr sz="1400" b="0">
                <a:latin typeface="游ゴシック Medium" panose="020B0500000000000000" pitchFamily="50" charset="-128"/>
                <a:ea typeface="游ゴシック Medium" panose="020B0500000000000000" pitchFamily="50" charset="-128"/>
              </a:defRPr>
            </a:lvl4pPr>
            <a:lvl5pPr marL="2171700" indent="-342900">
              <a:buFont typeface="Arial" panose="020B0604020202020204" pitchFamily="34" charset="0"/>
              <a:buChar char="•"/>
              <a:defRPr sz="1400" b="0">
                <a:latin typeface="游ゴシック Medium" panose="020B0500000000000000" pitchFamily="50" charset="-128"/>
                <a:ea typeface="游ゴシック Medium" panose="020B0500000000000000" pitchFamily="50" charset="-128"/>
              </a:defRPr>
            </a:lvl5pPr>
            <a:lvl6pPr>
              <a:defRPr sz="1400" b="0">
                <a:latin typeface="游ゴシック Medium" panose="020B0500000000000000" pitchFamily="50" charset="-128"/>
                <a:ea typeface="游ゴシック Medium" panose="020B0500000000000000" pitchFamily="50" charset="-128"/>
              </a:defRPr>
            </a:lvl6pPr>
            <a:lvl7pPr>
              <a:defRPr sz="1400" b="0">
                <a:latin typeface="游ゴシック Medium" panose="020B0500000000000000" pitchFamily="50" charset="-128"/>
                <a:ea typeface="游ゴシック Medium" panose="020B0500000000000000" pitchFamily="50" charset="-128"/>
              </a:defRPr>
            </a:lvl7pPr>
            <a:lvl8pPr>
              <a:defRPr sz="1400" b="0">
                <a:latin typeface="游ゴシック Medium" panose="020B0500000000000000" pitchFamily="50" charset="-128"/>
                <a:ea typeface="游ゴシック Medium" panose="020B0500000000000000" pitchFamily="50" charset="-128"/>
              </a:defRPr>
            </a:lvl8pPr>
            <a:lvl9pPr>
              <a:defRPr sz="1400" b="0">
                <a:latin typeface="游ゴシック Medium" panose="020B0500000000000000" pitchFamily="50" charset="-128"/>
                <a:ea typeface="游ゴシック Medium" panose="020B0500000000000000" pitchFamily="50" charset="-128"/>
              </a:defRPr>
            </a:lvl9pPr>
          </a:lstStyle>
          <a:p>
            <a:pPr lvl="0"/>
            <a:r>
              <a:rPr kumimoji="1" lang="ja-JP" altLang="en-US" dirty="0"/>
              <a:t>本文　游ゴシック</a:t>
            </a:r>
            <a:r>
              <a:rPr kumimoji="1" lang="en-US" altLang="ja-JP" dirty="0"/>
              <a:t>/Medium</a:t>
            </a:r>
          </a:p>
          <a:p>
            <a:pPr lvl="1"/>
            <a:r>
              <a:rPr kumimoji="1" lang="ja-JP" altLang="en-US" dirty="0"/>
              <a:t>第</a:t>
            </a:r>
            <a:r>
              <a:rPr kumimoji="1" lang="en-US" altLang="ja-JP" dirty="0"/>
              <a:t>2</a:t>
            </a:r>
            <a:r>
              <a:rPr kumimoji="1" lang="ja-JP" altLang="en-US" dirty="0"/>
              <a:t>階層</a:t>
            </a:r>
            <a:endParaRPr kumimoji="1" lang="en-US" altLang="ja-JP" dirty="0"/>
          </a:p>
          <a:p>
            <a:pPr lvl="2"/>
            <a:r>
              <a:rPr kumimoji="1" lang="ja-JP" altLang="en-US" dirty="0"/>
              <a:t>第</a:t>
            </a:r>
            <a:r>
              <a:rPr kumimoji="1" lang="en-US" altLang="ja-JP" dirty="0"/>
              <a:t>3</a:t>
            </a:r>
            <a:r>
              <a:rPr kumimoji="1" lang="ja-JP" altLang="en-US" dirty="0"/>
              <a:t>階層</a:t>
            </a:r>
            <a:endParaRPr kumimoji="1" lang="en-US" altLang="ja-JP" dirty="0"/>
          </a:p>
          <a:p>
            <a:pPr lvl="3"/>
            <a:r>
              <a:rPr kumimoji="1" lang="ja-JP" altLang="en-US" dirty="0"/>
              <a:t>第</a:t>
            </a:r>
            <a:r>
              <a:rPr kumimoji="1" lang="en-US" altLang="ja-JP" dirty="0"/>
              <a:t>4</a:t>
            </a:r>
            <a:r>
              <a:rPr kumimoji="1" lang="ja-JP" altLang="en-US" dirty="0"/>
              <a:t>階層</a:t>
            </a:r>
            <a:endParaRPr kumimoji="1" lang="en-US" altLang="ja-JP" dirty="0"/>
          </a:p>
          <a:p>
            <a:pPr lvl="4"/>
            <a:r>
              <a:rPr kumimoji="1" lang="ja-JP" altLang="en-US" dirty="0"/>
              <a:t>第</a:t>
            </a:r>
            <a:r>
              <a:rPr kumimoji="1" lang="en-US" altLang="ja-JP" dirty="0"/>
              <a:t>5</a:t>
            </a:r>
            <a:r>
              <a:rPr kumimoji="1" lang="ja-JP" altLang="en-US" dirty="0"/>
              <a:t>階層</a:t>
            </a:r>
            <a:endParaRPr kumimoji="1" lang="en-US" altLang="ja-JP" dirty="0"/>
          </a:p>
          <a:p>
            <a:pPr lvl="5"/>
            <a:r>
              <a:rPr kumimoji="1" lang="ja-JP" altLang="en-US" dirty="0"/>
              <a:t>第</a:t>
            </a:r>
            <a:r>
              <a:rPr kumimoji="1" lang="en-US" altLang="ja-JP" dirty="0"/>
              <a:t>6</a:t>
            </a:r>
            <a:r>
              <a:rPr kumimoji="1" lang="ja-JP" altLang="en-US" dirty="0"/>
              <a:t>階層</a:t>
            </a:r>
            <a:endParaRPr kumimoji="1" lang="en-US" altLang="ja-JP" dirty="0"/>
          </a:p>
          <a:p>
            <a:pPr lvl="6"/>
            <a:r>
              <a:rPr kumimoji="1" lang="ja-JP" altLang="en-US" dirty="0"/>
              <a:t>第</a:t>
            </a:r>
            <a:r>
              <a:rPr kumimoji="1" lang="en-US" altLang="ja-JP" dirty="0"/>
              <a:t>7</a:t>
            </a:r>
            <a:r>
              <a:rPr kumimoji="1" lang="ja-JP" altLang="en-US" dirty="0"/>
              <a:t>階層</a:t>
            </a:r>
            <a:endParaRPr kumimoji="1" lang="en-US" altLang="ja-JP" dirty="0"/>
          </a:p>
          <a:p>
            <a:pPr lvl="7"/>
            <a:r>
              <a:rPr kumimoji="1" lang="ja-JP" altLang="en-US" dirty="0"/>
              <a:t>第</a:t>
            </a:r>
            <a:r>
              <a:rPr kumimoji="1" lang="en-US" altLang="ja-JP" dirty="0"/>
              <a:t>8</a:t>
            </a:r>
            <a:r>
              <a:rPr kumimoji="1" lang="ja-JP" altLang="en-US" dirty="0"/>
              <a:t>階層</a:t>
            </a:r>
            <a:endParaRPr kumimoji="1" lang="en-US" altLang="ja-JP" dirty="0"/>
          </a:p>
          <a:p>
            <a:pPr lvl="8"/>
            <a:r>
              <a:rPr kumimoji="1" lang="ja-JP" altLang="en-US" dirty="0"/>
              <a:t>第</a:t>
            </a:r>
            <a:r>
              <a:rPr kumimoji="1" lang="en-US" altLang="ja-JP" dirty="0"/>
              <a:t>9</a:t>
            </a:r>
            <a:r>
              <a:rPr kumimoji="1" lang="ja-JP" altLang="en-US" dirty="0"/>
              <a:t>階層</a:t>
            </a:r>
            <a:endParaRPr kumimoji="1" lang="en-US" altLang="ja-JP" dirty="0"/>
          </a:p>
          <a:p>
            <a:pPr lvl="1"/>
            <a:endParaRPr kumimoji="1" lang="en-US" altLang="ja-JP" dirty="0">
              <a:latin typeface="+mn-ea"/>
              <a:ea typeface="+mn-ea"/>
            </a:endParaRPr>
          </a:p>
        </p:txBody>
      </p:sp>
      <p:sp>
        <p:nvSpPr>
          <p:cNvPr id="4" name="スライド番号プレースホルダー 3">
            <a:extLst>
              <a:ext uri="{FF2B5EF4-FFF2-40B4-BE49-F238E27FC236}">
                <a16:creationId xmlns:a16="http://schemas.microsoft.com/office/drawing/2014/main" id="{0B7D9451-9A33-79B9-CCF8-F43103C70F5A}"/>
              </a:ext>
            </a:extLst>
          </p:cNvPr>
          <p:cNvSpPr>
            <a:spLocks noGrp="1"/>
          </p:cNvSpPr>
          <p:nvPr>
            <p:ph type="sldNum" sz="quarter" idx="11"/>
          </p:nvPr>
        </p:nvSpPr>
        <p:spPr/>
        <p:txBody>
          <a:bodyPr/>
          <a:lstStyle/>
          <a:p>
            <a:fld id="{BE18FDDE-94D8-814A-BE53-9326731C5EAB}" type="slidenum">
              <a:rPr kumimoji="1" lang="ja-JP" altLang="en-US" smtClean="0"/>
              <a:pPr/>
              <a:t>‹#›</a:t>
            </a:fld>
            <a:endParaRPr kumimoji="1" lang="ja-JP" altLang="en-US"/>
          </a:p>
        </p:txBody>
      </p:sp>
    </p:spTree>
    <p:extLst>
      <p:ext uri="{BB962C8B-B14F-4D97-AF65-F5344CB8AC3E}">
        <p14:creationId xmlns:p14="http://schemas.microsoft.com/office/powerpoint/2010/main" val="39971166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コンテンツ2-2">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E20FE3C7-D304-9F91-A3F6-42FF1C00B761}"/>
              </a:ext>
            </a:extLst>
          </p:cNvPr>
          <p:cNvSpPr/>
          <p:nvPr userDrawn="1"/>
        </p:nvSpPr>
        <p:spPr>
          <a:xfrm rot="16200000">
            <a:off x="4518000" y="-4510913"/>
            <a:ext cx="108000" cy="9144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2"/>
              </a:solidFill>
            </a:endParaRPr>
          </a:p>
        </p:txBody>
      </p:sp>
      <p:pic>
        <p:nvPicPr>
          <p:cNvPr id="8" name="図 7">
            <a:extLst>
              <a:ext uri="{FF2B5EF4-FFF2-40B4-BE49-F238E27FC236}">
                <a16:creationId xmlns:a16="http://schemas.microsoft.com/office/drawing/2014/main" id="{7F2A57CF-E381-80EF-3385-7565F5A82AA5}"/>
              </a:ext>
            </a:extLst>
          </p:cNvPr>
          <p:cNvPicPr>
            <a:picLocks noChangeAspect="1"/>
          </p:cNvPicPr>
          <p:nvPr userDrawn="1"/>
        </p:nvPicPr>
        <p:blipFill>
          <a:blip r:embed="rId2"/>
          <a:stretch>
            <a:fillRect/>
          </a:stretch>
        </p:blipFill>
        <p:spPr>
          <a:xfrm>
            <a:off x="6939785" y="309563"/>
            <a:ext cx="1872000" cy="380173"/>
          </a:xfrm>
          <a:prstGeom prst="rect">
            <a:avLst/>
          </a:prstGeom>
        </p:spPr>
      </p:pic>
      <p:sp>
        <p:nvSpPr>
          <p:cNvPr id="2" name="タイトル 5">
            <a:extLst>
              <a:ext uri="{FF2B5EF4-FFF2-40B4-BE49-F238E27FC236}">
                <a16:creationId xmlns:a16="http://schemas.microsoft.com/office/drawing/2014/main" id="{AFEF4ADA-AD5F-E979-4BD9-9EB13E286540}"/>
              </a:ext>
            </a:extLst>
          </p:cNvPr>
          <p:cNvSpPr>
            <a:spLocks noGrp="1"/>
          </p:cNvSpPr>
          <p:nvPr>
            <p:ph type="title" hasCustomPrompt="1"/>
          </p:nvPr>
        </p:nvSpPr>
        <p:spPr>
          <a:xfrm>
            <a:off x="106307" y="269717"/>
            <a:ext cx="6750743" cy="522605"/>
          </a:xfrm>
          <a:prstGeom prst="rect">
            <a:avLst/>
          </a:prstGeom>
        </p:spPr>
        <p:txBody>
          <a:bodyPr/>
          <a:lstStyle>
            <a:lvl1pPr>
              <a:defRPr sz="3200" b="1" i="0">
                <a:solidFill>
                  <a:schemeClr val="tx2"/>
                </a:solidFill>
                <a:latin typeface="Yu Gothic" panose="020B0400000000000000" pitchFamily="34" charset="-128"/>
                <a:ea typeface="Yu Gothic" panose="020B0400000000000000" pitchFamily="34" charset="-128"/>
              </a:defRPr>
            </a:lvl1pPr>
          </a:lstStyle>
          <a:p>
            <a:r>
              <a:rPr kumimoji="1" lang="ja-JP" altLang="en-US"/>
              <a:t>タイトル</a:t>
            </a:r>
            <a:r>
              <a:rPr kumimoji="1" lang="en-US" altLang="ja-JP" dirty="0"/>
              <a:t>    </a:t>
            </a:r>
            <a:r>
              <a:rPr kumimoji="1" lang="ja-JP" altLang="en-US"/>
              <a:t>游ゴシック</a:t>
            </a:r>
            <a:r>
              <a:rPr kumimoji="1" lang="en-US" altLang="ja-JP" dirty="0"/>
              <a:t>/Bold</a:t>
            </a:r>
            <a:endParaRPr kumimoji="1" lang="ja-JP" altLang="en-US"/>
          </a:p>
        </p:txBody>
      </p:sp>
      <p:sp>
        <p:nvSpPr>
          <p:cNvPr id="9" name="コンテンツ プレースホルダー 9">
            <a:extLst>
              <a:ext uri="{FF2B5EF4-FFF2-40B4-BE49-F238E27FC236}">
                <a16:creationId xmlns:a16="http://schemas.microsoft.com/office/drawing/2014/main" id="{3D66E63C-B116-989E-4F0A-F42657C28DED}"/>
              </a:ext>
            </a:extLst>
          </p:cNvPr>
          <p:cNvSpPr>
            <a:spLocks noGrp="1"/>
          </p:cNvSpPr>
          <p:nvPr>
            <p:ph sz="quarter" idx="10" hasCustomPrompt="1"/>
          </p:nvPr>
        </p:nvSpPr>
        <p:spPr>
          <a:xfrm>
            <a:off x="215899" y="1015999"/>
            <a:ext cx="8677275" cy="5532439"/>
          </a:xfrm>
          <a:prstGeom prst="rect">
            <a:avLst/>
          </a:prstGeom>
        </p:spPr>
        <p:txBody>
          <a:bodyPr/>
          <a:lstStyle>
            <a:lvl1pPr marL="0" indent="0">
              <a:lnSpc>
                <a:spcPts val="2020"/>
              </a:lnSpc>
              <a:spcBef>
                <a:spcPts val="0"/>
              </a:spcBef>
              <a:spcAft>
                <a:spcPts val="0"/>
              </a:spcAft>
              <a:buFont typeface="Arial" panose="020B0604020202020204" pitchFamily="34" charset="0"/>
              <a:buNone/>
              <a:defRPr sz="2000" b="1" i="0">
                <a:latin typeface="+mn-ea"/>
                <a:ea typeface="+mn-ea"/>
              </a:defRPr>
            </a:lvl1pPr>
            <a:lvl2pPr marL="457200" indent="0">
              <a:lnSpc>
                <a:spcPct val="120000"/>
              </a:lnSpc>
              <a:spcBef>
                <a:spcPts val="600"/>
              </a:spcBef>
              <a:spcAft>
                <a:spcPts val="600"/>
              </a:spcAft>
              <a:buFont typeface="Arial" panose="020B0604020202020204" pitchFamily="34" charset="0"/>
              <a:buNone/>
              <a:defRPr sz="1800" b="1" i="0">
                <a:latin typeface="+mn-ea"/>
                <a:ea typeface="+mn-ea"/>
              </a:defRPr>
            </a:lvl2pPr>
            <a:lvl3pPr marL="914400" indent="0">
              <a:buFont typeface="Arial" panose="020B0604020202020204" pitchFamily="34" charset="0"/>
              <a:buNone/>
              <a:defRPr sz="1800" b="1">
                <a:latin typeface="+mn-ea"/>
                <a:ea typeface="+mn-ea"/>
              </a:defRPr>
            </a:lvl3pPr>
            <a:lvl4pPr marL="1371600" indent="0">
              <a:buFont typeface="Arial" panose="020B0604020202020204" pitchFamily="34" charset="0"/>
              <a:buNone/>
              <a:defRPr sz="1600" b="1">
                <a:latin typeface="+mn-ea"/>
                <a:ea typeface="+mn-ea"/>
              </a:defRPr>
            </a:lvl4pPr>
            <a:lvl5pPr marL="1828800" indent="0">
              <a:buFont typeface="Arial" panose="020B0604020202020204" pitchFamily="34" charset="0"/>
              <a:buNone/>
              <a:defRPr kumimoji="1" lang="en-US" altLang="ja-JP" sz="1600" b="1" smtClean="0">
                <a:latin typeface="+mn-ea"/>
                <a:ea typeface="+mn-ea"/>
              </a:defRPr>
            </a:lvl5pPr>
            <a:lvl6pPr marL="2286000" indent="0">
              <a:buFont typeface="Arial" panose="020B0604020202020204" pitchFamily="34" charset="0"/>
              <a:buNone/>
              <a:defRPr sz="1600" b="1"/>
            </a:lvl6pPr>
            <a:lvl7pPr marL="2743200" indent="0">
              <a:buFont typeface="Arial" panose="020B0604020202020204" pitchFamily="34" charset="0"/>
              <a:buNone/>
              <a:defRPr sz="1600" b="1"/>
            </a:lvl7pPr>
            <a:lvl8pPr marL="3200400" indent="0">
              <a:buFont typeface="Arial" panose="020B0604020202020204" pitchFamily="34" charset="0"/>
              <a:buNone/>
              <a:defRPr sz="1600" b="1"/>
            </a:lvl8pPr>
            <a:lvl9pPr marL="3657600" indent="0">
              <a:buFont typeface="Arial" panose="020B0604020202020204" pitchFamily="34" charset="0"/>
              <a:buNone/>
              <a:defRPr sz="1600" b="1"/>
            </a:lvl9pPr>
          </a:lstStyle>
          <a:p>
            <a:pPr lvl="0"/>
            <a:r>
              <a:rPr kumimoji="1" lang="ja-JP" altLang="en-US" dirty="0"/>
              <a:t>見出し　游ゴシック</a:t>
            </a:r>
            <a:r>
              <a:rPr kumimoji="1" lang="en-US" altLang="ja-JP" dirty="0"/>
              <a:t>/Bold</a:t>
            </a:r>
          </a:p>
          <a:p>
            <a:pPr lvl="1"/>
            <a:r>
              <a:rPr kumimoji="1" lang="ja-JP" altLang="en-US" dirty="0"/>
              <a:t>小見出し</a:t>
            </a:r>
            <a:endParaRPr kumimoji="1" lang="en-US" altLang="ja-JP" dirty="0"/>
          </a:p>
          <a:p>
            <a:pPr lvl="2"/>
            <a:r>
              <a:rPr kumimoji="1" lang="ja-JP" altLang="en-US" dirty="0"/>
              <a:t>小見出し</a:t>
            </a:r>
            <a:endParaRPr kumimoji="1" lang="en-US" altLang="ja-JP" dirty="0"/>
          </a:p>
          <a:p>
            <a:pPr lvl="3"/>
            <a:r>
              <a:rPr kumimoji="1" lang="ja-JP" altLang="en-US" dirty="0"/>
              <a:t>小見出し</a:t>
            </a:r>
            <a:endParaRPr kumimoji="1" lang="en-US" altLang="ja-JP" dirty="0"/>
          </a:p>
          <a:p>
            <a:pPr lvl="4"/>
            <a:r>
              <a:rPr kumimoji="1" lang="ja-JP" altLang="en-US" dirty="0"/>
              <a:t>小見出し</a:t>
            </a:r>
            <a:endParaRPr kumimoji="1" lang="en-US" altLang="ja-JP" dirty="0"/>
          </a:p>
          <a:p>
            <a:pPr lvl="5"/>
            <a:r>
              <a:rPr kumimoji="1" lang="ja-JP" altLang="en-US" dirty="0"/>
              <a:t>小見出し</a:t>
            </a:r>
            <a:endParaRPr kumimoji="1" lang="en-US" altLang="ja-JP" dirty="0"/>
          </a:p>
          <a:p>
            <a:pPr lvl="6"/>
            <a:r>
              <a:rPr kumimoji="1" lang="ja-JP" altLang="en-US" dirty="0"/>
              <a:t>小見出し</a:t>
            </a:r>
            <a:endParaRPr kumimoji="1" lang="en-US" altLang="ja-JP" dirty="0"/>
          </a:p>
          <a:p>
            <a:pPr lvl="7"/>
            <a:r>
              <a:rPr kumimoji="1" lang="ja-JP" altLang="en-US" dirty="0"/>
              <a:t>小見出し</a:t>
            </a:r>
            <a:endParaRPr kumimoji="1" lang="en-US" altLang="ja-JP" dirty="0"/>
          </a:p>
          <a:p>
            <a:pPr lvl="8"/>
            <a:r>
              <a:rPr kumimoji="1" lang="ja-JP" altLang="en-US" dirty="0"/>
              <a:t>小見出し</a:t>
            </a:r>
            <a:endParaRPr kumimoji="1" lang="en-US" altLang="ja-JP" dirty="0"/>
          </a:p>
        </p:txBody>
      </p:sp>
      <p:sp>
        <p:nvSpPr>
          <p:cNvPr id="4" name="スライド番号プレースホルダー 3">
            <a:extLst>
              <a:ext uri="{FF2B5EF4-FFF2-40B4-BE49-F238E27FC236}">
                <a16:creationId xmlns:a16="http://schemas.microsoft.com/office/drawing/2014/main" id="{C7C1C16E-E722-317B-FAA7-7DE22B1513B1}"/>
              </a:ext>
            </a:extLst>
          </p:cNvPr>
          <p:cNvSpPr>
            <a:spLocks noGrp="1"/>
          </p:cNvSpPr>
          <p:nvPr>
            <p:ph type="sldNum" sz="quarter" idx="11"/>
          </p:nvPr>
        </p:nvSpPr>
        <p:spPr/>
        <p:txBody>
          <a:bodyPr/>
          <a:lstStyle/>
          <a:p>
            <a:fld id="{BE18FDDE-94D8-814A-BE53-9326731C5EAB}" type="slidenum">
              <a:rPr kumimoji="1" lang="ja-JP" altLang="en-US" smtClean="0"/>
              <a:pPr/>
              <a:t>‹#›</a:t>
            </a:fld>
            <a:endParaRPr kumimoji="1" lang="ja-JP" altLang="en-US"/>
          </a:p>
        </p:txBody>
      </p:sp>
    </p:spTree>
    <p:extLst>
      <p:ext uri="{BB962C8B-B14F-4D97-AF65-F5344CB8AC3E}">
        <p14:creationId xmlns:p14="http://schemas.microsoft.com/office/powerpoint/2010/main" val="13781435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コンテンツ2-3">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E20FE3C7-D304-9F91-A3F6-42FF1C00B761}"/>
              </a:ext>
            </a:extLst>
          </p:cNvPr>
          <p:cNvSpPr/>
          <p:nvPr userDrawn="1"/>
        </p:nvSpPr>
        <p:spPr>
          <a:xfrm rot="16200000">
            <a:off x="4518000" y="-4510913"/>
            <a:ext cx="108000" cy="9144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2"/>
              </a:solidFill>
            </a:endParaRPr>
          </a:p>
        </p:txBody>
      </p:sp>
      <p:pic>
        <p:nvPicPr>
          <p:cNvPr id="8" name="図 7">
            <a:extLst>
              <a:ext uri="{FF2B5EF4-FFF2-40B4-BE49-F238E27FC236}">
                <a16:creationId xmlns:a16="http://schemas.microsoft.com/office/drawing/2014/main" id="{7F2A57CF-E381-80EF-3385-7565F5A82AA5}"/>
              </a:ext>
            </a:extLst>
          </p:cNvPr>
          <p:cNvPicPr>
            <a:picLocks noChangeAspect="1"/>
          </p:cNvPicPr>
          <p:nvPr userDrawn="1"/>
        </p:nvPicPr>
        <p:blipFill>
          <a:blip r:embed="rId2"/>
          <a:stretch>
            <a:fillRect/>
          </a:stretch>
        </p:blipFill>
        <p:spPr>
          <a:xfrm>
            <a:off x="6939785" y="309563"/>
            <a:ext cx="1872000" cy="380173"/>
          </a:xfrm>
          <a:prstGeom prst="rect">
            <a:avLst/>
          </a:prstGeom>
        </p:spPr>
      </p:pic>
      <p:sp>
        <p:nvSpPr>
          <p:cNvPr id="2" name="タイトル 5">
            <a:extLst>
              <a:ext uri="{FF2B5EF4-FFF2-40B4-BE49-F238E27FC236}">
                <a16:creationId xmlns:a16="http://schemas.microsoft.com/office/drawing/2014/main" id="{AFEF4ADA-AD5F-E979-4BD9-9EB13E286540}"/>
              </a:ext>
            </a:extLst>
          </p:cNvPr>
          <p:cNvSpPr>
            <a:spLocks noGrp="1"/>
          </p:cNvSpPr>
          <p:nvPr>
            <p:ph type="title" hasCustomPrompt="1"/>
          </p:nvPr>
        </p:nvSpPr>
        <p:spPr>
          <a:xfrm>
            <a:off x="106307" y="269717"/>
            <a:ext cx="6750743" cy="522605"/>
          </a:xfrm>
          <a:prstGeom prst="rect">
            <a:avLst/>
          </a:prstGeom>
        </p:spPr>
        <p:txBody>
          <a:bodyPr/>
          <a:lstStyle>
            <a:lvl1pPr>
              <a:defRPr sz="3200" b="1" i="0">
                <a:solidFill>
                  <a:schemeClr val="tx2"/>
                </a:solidFill>
                <a:latin typeface="Yu Gothic" panose="020B0400000000000000" pitchFamily="34" charset="-128"/>
                <a:ea typeface="Yu Gothic" panose="020B0400000000000000" pitchFamily="34" charset="-128"/>
              </a:defRPr>
            </a:lvl1pPr>
          </a:lstStyle>
          <a:p>
            <a:r>
              <a:rPr kumimoji="1" lang="ja-JP" altLang="en-US"/>
              <a:t>タイトル</a:t>
            </a:r>
            <a:r>
              <a:rPr kumimoji="1" lang="en-US" altLang="ja-JP" dirty="0"/>
              <a:t>    </a:t>
            </a:r>
            <a:r>
              <a:rPr kumimoji="1" lang="ja-JP" altLang="en-US"/>
              <a:t>游ゴシック</a:t>
            </a:r>
            <a:r>
              <a:rPr kumimoji="1" lang="en-US" altLang="ja-JP" dirty="0"/>
              <a:t>/Bold</a:t>
            </a:r>
            <a:endParaRPr kumimoji="1" lang="ja-JP" altLang="en-US"/>
          </a:p>
        </p:txBody>
      </p:sp>
      <p:sp>
        <p:nvSpPr>
          <p:cNvPr id="5" name="コンテンツ プレースホルダー 9">
            <a:extLst>
              <a:ext uri="{FF2B5EF4-FFF2-40B4-BE49-F238E27FC236}">
                <a16:creationId xmlns:a16="http://schemas.microsoft.com/office/drawing/2014/main" id="{A21941E9-BC25-CD41-7DD9-C84917CC616F}"/>
              </a:ext>
            </a:extLst>
          </p:cNvPr>
          <p:cNvSpPr>
            <a:spLocks noGrp="1"/>
          </p:cNvSpPr>
          <p:nvPr>
            <p:ph sz="quarter" idx="10" hasCustomPrompt="1"/>
          </p:nvPr>
        </p:nvSpPr>
        <p:spPr>
          <a:xfrm>
            <a:off x="215899" y="1016000"/>
            <a:ext cx="8677275" cy="5532438"/>
          </a:xfrm>
          <a:prstGeom prst="rect">
            <a:avLst/>
          </a:prstGeom>
        </p:spPr>
        <p:txBody>
          <a:bodyPr/>
          <a:lstStyle>
            <a:lvl1pPr marL="285750" indent="-285750">
              <a:lnSpc>
                <a:spcPts val="1880"/>
              </a:lnSpc>
              <a:spcBef>
                <a:spcPts val="0"/>
              </a:spcBef>
              <a:spcAft>
                <a:spcPts val="0"/>
              </a:spcAft>
              <a:buFont typeface="Arial" panose="020B0604020202020204" pitchFamily="34" charset="0"/>
              <a:buChar char="•"/>
              <a:defRPr sz="1400" b="0" i="0">
                <a:latin typeface="游ゴシック Medium" panose="020B0500000000000000" pitchFamily="50" charset="-128"/>
                <a:ea typeface="游ゴシック Medium" panose="020B0500000000000000" pitchFamily="50" charset="-128"/>
              </a:defRPr>
            </a:lvl1pPr>
            <a:lvl2pPr marL="742950" indent="-285750">
              <a:lnSpc>
                <a:spcPts val="1880"/>
              </a:lnSpc>
              <a:spcBef>
                <a:spcPts val="0"/>
              </a:spcBef>
              <a:spcAft>
                <a:spcPts val="0"/>
              </a:spcAft>
              <a:buFont typeface="Arial" panose="020B0604020202020204" pitchFamily="34" charset="0"/>
              <a:buChar char="•"/>
              <a:defRPr sz="1400" b="0" i="0">
                <a:latin typeface="游ゴシック Medium" panose="020B0500000000000000" pitchFamily="50" charset="-128"/>
                <a:ea typeface="游ゴシック Medium" panose="020B0500000000000000" pitchFamily="50" charset="-128"/>
              </a:defRPr>
            </a:lvl2pPr>
            <a:lvl3pPr marL="1371600" indent="-457200">
              <a:buFont typeface="Arial" panose="020B0604020202020204" pitchFamily="34" charset="0"/>
              <a:buChar char="•"/>
              <a:defRPr sz="1400" b="0">
                <a:latin typeface="游ゴシック Medium" panose="020B0500000000000000" pitchFamily="50" charset="-128"/>
                <a:ea typeface="游ゴシック Medium" panose="020B0500000000000000" pitchFamily="50" charset="-128"/>
              </a:defRPr>
            </a:lvl3pPr>
            <a:lvl4pPr marL="1714500" indent="-342900">
              <a:buFont typeface="Arial" panose="020B0604020202020204" pitchFamily="34" charset="0"/>
              <a:buChar char="•"/>
              <a:defRPr sz="1400" b="0">
                <a:latin typeface="游ゴシック Medium" panose="020B0500000000000000" pitchFamily="50" charset="-128"/>
                <a:ea typeface="游ゴシック Medium" panose="020B0500000000000000" pitchFamily="50" charset="-128"/>
              </a:defRPr>
            </a:lvl4pPr>
            <a:lvl5pPr marL="2171700" indent="-342900">
              <a:buFont typeface="Arial" panose="020B0604020202020204" pitchFamily="34" charset="0"/>
              <a:buChar char="•"/>
              <a:defRPr sz="1400" b="0">
                <a:latin typeface="游ゴシック Medium" panose="020B0500000000000000" pitchFamily="50" charset="-128"/>
                <a:ea typeface="游ゴシック Medium" panose="020B0500000000000000" pitchFamily="50" charset="-128"/>
              </a:defRPr>
            </a:lvl5pPr>
            <a:lvl6pPr>
              <a:defRPr sz="1400" b="0">
                <a:latin typeface="游ゴシック Medium" panose="020B0500000000000000" pitchFamily="50" charset="-128"/>
                <a:ea typeface="游ゴシック Medium" panose="020B0500000000000000" pitchFamily="50" charset="-128"/>
              </a:defRPr>
            </a:lvl6pPr>
            <a:lvl7pPr>
              <a:defRPr sz="1400" b="0">
                <a:latin typeface="游ゴシック Medium" panose="020B0500000000000000" pitchFamily="50" charset="-128"/>
                <a:ea typeface="游ゴシック Medium" panose="020B0500000000000000" pitchFamily="50" charset="-128"/>
              </a:defRPr>
            </a:lvl7pPr>
            <a:lvl8pPr>
              <a:defRPr sz="1400" b="0">
                <a:latin typeface="游ゴシック Medium" panose="020B0500000000000000" pitchFamily="50" charset="-128"/>
                <a:ea typeface="游ゴシック Medium" panose="020B0500000000000000" pitchFamily="50" charset="-128"/>
              </a:defRPr>
            </a:lvl8pPr>
            <a:lvl9pPr>
              <a:defRPr sz="1400" b="0">
                <a:latin typeface="游ゴシック Medium" panose="020B0500000000000000" pitchFamily="50" charset="-128"/>
                <a:ea typeface="游ゴシック Medium" panose="020B0500000000000000" pitchFamily="50" charset="-128"/>
              </a:defRPr>
            </a:lvl9pPr>
          </a:lstStyle>
          <a:p>
            <a:pPr lvl="0"/>
            <a:r>
              <a:rPr kumimoji="1" lang="ja-JP" altLang="en-US" dirty="0"/>
              <a:t>本文　游ゴシック</a:t>
            </a:r>
            <a:r>
              <a:rPr kumimoji="1" lang="en-US" altLang="ja-JP" dirty="0"/>
              <a:t>/Medium</a:t>
            </a:r>
          </a:p>
          <a:p>
            <a:pPr lvl="1"/>
            <a:r>
              <a:rPr kumimoji="1" lang="ja-JP" altLang="en-US" dirty="0"/>
              <a:t>第</a:t>
            </a:r>
            <a:r>
              <a:rPr kumimoji="1" lang="en-US" altLang="ja-JP" dirty="0"/>
              <a:t>2</a:t>
            </a:r>
            <a:r>
              <a:rPr kumimoji="1" lang="ja-JP" altLang="en-US" dirty="0"/>
              <a:t>階層</a:t>
            </a:r>
            <a:endParaRPr kumimoji="1" lang="en-US" altLang="ja-JP" dirty="0"/>
          </a:p>
          <a:p>
            <a:pPr lvl="2"/>
            <a:r>
              <a:rPr kumimoji="1" lang="ja-JP" altLang="en-US" dirty="0"/>
              <a:t>第</a:t>
            </a:r>
            <a:r>
              <a:rPr kumimoji="1" lang="en-US" altLang="ja-JP" dirty="0"/>
              <a:t>3</a:t>
            </a:r>
            <a:r>
              <a:rPr kumimoji="1" lang="ja-JP" altLang="en-US" dirty="0"/>
              <a:t>階層</a:t>
            </a:r>
            <a:endParaRPr kumimoji="1" lang="en-US" altLang="ja-JP" dirty="0"/>
          </a:p>
          <a:p>
            <a:pPr lvl="3"/>
            <a:r>
              <a:rPr kumimoji="1" lang="ja-JP" altLang="en-US" dirty="0"/>
              <a:t>第</a:t>
            </a:r>
            <a:r>
              <a:rPr kumimoji="1" lang="en-US" altLang="ja-JP" dirty="0"/>
              <a:t>4</a:t>
            </a:r>
            <a:r>
              <a:rPr kumimoji="1" lang="ja-JP" altLang="en-US" dirty="0"/>
              <a:t>階層</a:t>
            </a:r>
            <a:endParaRPr kumimoji="1" lang="en-US" altLang="ja-JP" dirty="0"/>
          </a:p>
          <a:p>
            <a:pPr lvl="4"/>
            <a:r>
              <a:rPr kumimoji="1" lang="ja-JP" altLang="en-US" dirty="0"/>
              <a:t>第</a:t>
            </a:r>
            <a:r>
              <a:rPr kumimoji="1" lang="en-US" altLang="ja-JP" dirty="0"/>
              <a:t>5</a:t>
            </a:r>
            <a:r>
              <a:rPr kumimoji="1" lang="ja-JP" altLang="en-US" dirty="0"/>
              <a:t>階層</a:t>
            </a:r>
            <a:endParaRPr kumimoji="1" lang="en-US" altLang="ja-JP" dirty="0"/>
          </a:p>
          <a:p>
            <a:pPr lvl="5"/>
            <a:r>
              <a:rPr kumimoji="1" lang="ja-JP" altLang="en-US" dirty="0"/>
              <a:t>第</a:t>
            </a:r>
            <a:r>
              <a:rPr kumimoji="1" lang="en-US" altLang="ja-JP" dirty="0"/>
              <a:t>6</a:t>
            </a:r>
            <a:r>
              <a:rPr kumimoji="1" lang="ja-JP" altLang="en-US" dirty="0"/>
              <a:t>階層</a:t>
            </a:r>
            <a:endParaRPr kumimoji="1" lang="en-US" altLang="ja-JP" dirty="0"/>
          </a:p>
          <a:p>
            <a:pPr lvl="6"/>
            <a:r>
              <a:rPr kumimoji="1" lang="ja-JP" altLang="en-US" dirty="0"/>
              <a:t>第</a:t>
            </a:r>
            <a:r>
              <a:rPr kumimoji="1" lang="en-US" altLang="ja-JP" dirty="0"/>
              <a:t>7</a:t>
            </a:r>
            <a:r>
              <a:rPr kumimoji="1" lang="ja-JP" altLang="en-US" dirty="0"/>
              <a:t>階層</a:t>
            </a:r>
            <a:endParaRPr kumimoji="1" lang="en-US" altLang="ja-JP" dirty="0"/>
          </a:p>
          <a:p>
            <a:pPr lvl="7"/>
            <a:r>
              <a:rPr kumimoji="1" lang="ja-JP" altLang="en-US" dirty="0"/>
              <a:t>第</a:t>
            </a:r>
            <a:r>
              <a:rPr kumimoji="1" lang="en-US" altLang="ja-JP" dirty="0"/>
              <a:t>8</a:t>
            </a:r>
            <a:r>
              <a:rPr kumimoji="1" lang="ja-JP" altLang="en-US" dirty="0"/>
              <a:t>階層</a:t>
            </a:r>
            <a:endParaRPr kumimoji="1" lang="en-US" altLang="ja-JP" dirty="0"/>
          </a:p>
          <a:p>
            <a:pPr lvl="8"/>
            <a:r>
              <a:rPr kumimoji="1" lang="ja-JP" altLang="en-US" dirty="0"/>
              <a:t>第</a:t>
            </a:r>
            <a:r>
              <a:rPr kumimoji="1" lang="en-US" altLang="ja-JP" dirty="0"/>
              <a:t>9</a:t>
            </a:r>
            <a:r>
              <a:rPr kumimoji="1" lang="ja-JP" altLang="en-US" dirty="0"/>
              <a:t>階層</a:t>
            </a:r>
            <a:endParaRPr kumimoji="1" lang="en-US" altLang="ja-JP" dirty="0"/>
          </a:p>
          <a:p>
            <a:pPr lvl="1"/>
            <a:endParaRPr kumimoji="1" lang="en-US" altLang="ja-JP" dirty="0">
              <a:latin typeface="+mn-ea"/>
              <a:ea typeface="+mn-ea"/>
            </a:endParaRPr>
          </a:p>
        </p:txBody>
      </p:sp>
      <p:sp>
        <p:nvSpPr>
          <p:cNvPr id="4" name="スライド番号プレースホルダー 3">
            <a:extLst>
              <a:ext uri="{FF2B5EF4-FFF2-40B4-BE49-F238E27FC236}">
                <a16:creationId xmlns:a16="http://schemas.microsoft.com/office/drawing/2014/main" id="{7F5CDC49-ECC2-0988-731A-66178240DA10}"/>
              </a:ext>
            </a:extLst>
          </p:cNvPr>
          <p:cNvSpPr>
            <a:spLocks noGrp="1"/>
          </p:cNvSpPr>
          <p:nvPr>
            <p:ph type="sldNum" sz="quarter" idx="11"/>
          </p:nvPr>
        </p:nvSpPr>
        <p:spPr/>
        <p:txBody>
          <a:bodyPr/>
          <a:lstStyle/>
          <a:p>
            <a:fld id="{BE18FDDE-94D8-814A-BE53-9326731C5EAB}" type="slidenum">
              <a:rPr kumimoji="1" lang="ja-JP" altLang="en-US" smtClean="0"/>
              <a:pPr/>
              <a:t>‹#›</a:t>
            </a:fld>
            <a:endParaRPr kumimoji="1" lang="ja-JP" altLang="en-US"/>
          </a:p>
        </p:txBody>
      </p:sp>
    </p:spTree>
    <p:extLst>
      <p:ext uri="{BB962C8B-B14F-4D97-AF65-F5344CB8AC3E}">
        <p14:creationId xmlns:p14="http://schemas.microsoft.com/office/powerpoint/2010/main" val="3041032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汎用ページ">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91919845-9CF3-ADBC-8585-9A64BBBC886B}"/>
              </a:ext>
            </a:extLst>
          </p:cNvPr>
          <p:cNvSpPr/>
          <p:nvPr userDrawn="1"/>
        </p:nvSpPr>
        <p:spPr>
          <a:xfrm rot="16200000">
            <a:off x="4518000" y="-4510913"/>
            <a:ext cx="108000" cy="9144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2"/>
              </a:solidFill>
            </a:endParaRPr>
          </a:p>
        </p:txBody>
      </p:sp>
      <p:sp>
        <p:nvSpPr>
          <p:cNvPr id="4" name="タイトル 5">
            <a:extLst>
              <a:ext uri="{FF2B5EF4-FFF2-40B4-BE49-F238E27FC236}">
                <a16:creationId xmlns:a16="http://schemas.microsoft.com/office/drawing/2014/main" id="{0DAB86D9-26D3-57E9-BCF7-86D2317453F1}"/>
              </a:ext>
            </a:extLst>
          </p:cNvPr>
          <p:cNvSpPr>
            <a:spLocks noGrp="1"/>
          </p:cNvSpPr>
          <p:nvPr>
            <p:ph type="title" hasCustomPrompt="1"/>
          </p:nvPr>
        </p:nvSpPr>
        <p:spPr>
          <a:xfrm>
            <a:off x="106307" y="269717"/>
            <a:ext cx="6750743" cy="522605"/>
          </a:xfrm>
          <a:prstGeom prst="rect">
            <a:avLst/>
          </a:prstGeom>
        </p:spPr>
        <p:txBody>
          <a:bodyPr/>
          <a:lstStyle>
            <a:lvl1pPr>
              <a:defRPr sz="3200" b="1" i="0">
                <a:solidFill>
                  <a:schemeClr val="tx2"/>
                </a:solidFill>
                <a:latin typeface="Yu Gothic" panose="020B0400000000000000" pitchFamily="34" charset="-128"/>
                <a:ea typeface="Yu Gothic" panose="020B0400000000000000" pitchFamily="34" charset="-128"/>
              </a:defRPr>
            </a:lvl1pPr>
          </a:lstStyle>
          <a:p>
            <a:r>
              <a:rPr kumimoji="1" lang="ja-JP" altLang="en-US"/>
              <a:t>タイトル</a:t>
            </a:r>
            <a:r>
              <a:rPr kumimoji="1" lang="en-US" altLang="ja-JP" dirty="0"/>
              <a:t>    </a:t>
            </a:r>
            <a:r>
              <a:rPr kumimoji="1" lang="ja-JP" altLang="en-US"/>
              <a:t>游ゴシック</a:t>
            </a:r>
            <a:r>
              <a:rPr kumimoji="1" lang="en-US" altLang="ja-JP" dirty="0"/>
              <a:t>/Bold</a:t>
            </a:r>
            <a:endParaRPr kumimoji="1" lang="ja-JP" altLang="en-US"/>
          </a:p>
        </p:txBody>
      </p:sp>
      <p:pic>
        <p:nvPicPr>
          <p:cNvPr id="8" name="図 7">
            <a:extLst>
              <a:ext uri="{FF2B5EF4-FFF2-40B4-BE49-F238E27FC236}">
                <a16:creationId xmlns:a16="http://schemas.microsoft.com/office/drawing/2014/main" id="{9149B1AC-6572-3976-1924-5B6188CE7307}"/>
              </a:ext>
            </a:extLst>
          </p:cNvPr>
          <p:cNvPicPr>
            <a:picLocks noChangeAspect="1"/>
          </p:cNvPicPr>
          <p:nvPr userDrawn="1"/>
        </p:nvPicPr>
        <p:blipFill>
          <a:blip r:embed="rId2"/>
          <a:stretch>
            <a:fillRect/>
          </a:stretch>
        </p:blipFill>
        <p:spPr>
          <a:xfrm>
            <a:off x="7645857" y="312403"/>
            <a:ext cx="1247317" cy="591863"/>
          </a:xfrm>
          <a:prstGeom prst="rect">
            <a:avLst/>
          </a:prstGeom>
        </p:spPr>
      </p:pic>
      <p:sp>
        <p:nvSpPr>
          <p:cNvPr id="5" name="コンテンツ プレースホルダー 9">
            <a:extLst>
              <a:ext uri="{FF2B5EF4-FFF2-40B4-BE49-F238E27FC236}">
                <a16:creationId xmlns:a16="http://schemas.microsoft.com/office/drawing/2014/main" id="{798C8F0B-2DE2-CF98-646C-49B875A1A5FB}"/>
              </a:ext>
            </a:extLst>
          </p:cNvPr>
          <p:cNvSpPr>
            <a:spLocks noGrp="1"/>
          </p:cNvSpPr>
          <p:nvPr>
            <p:ph sz="quarter" idx="10" hasCustomPrompt="1"/>
          </p:nvPr>
        </p:nvSpPr>
        <p:spPr>
          <a:xfrm>
            <a:off x="215899" y="1015999"/>
            <a:ext cx="8677275" cy="5532439"/>
          </a:xfrm>
          <a:prstGeom prst="rect">
            <a:avLst/>
          </a:prstGeom>
        </p:spPr>
        <p:txBody>
          <a:bodyPr/>
          <a:lstStyle>
            <a:lvl1pPr marL="0" indent="0">
              <a:lnSpc>
                <a:spcPts val="2020"/>
              </a:lnSpc>
              <a:spcBef>
                <a:spcPts val="0"/>
              </a:spcBef>
              <a:spcAft>
                <a:spcPts val="0"/>
              </a:spcAft>
              <a:buFont typeface="Arial" panose="020B0604020202020204" pitchFamily="34" charset="0"/>
              <a:buNone/>
              <a:defRPr sz="2000" b="1" i="0">
                <a:latin typeface="+mn-ea"/>
                <a:ea typeface="+mn-ea"/>
              </a:defRPr>
            </a:lvl1pPr>
            <a:lvl2pPr marL="457200" indent="0">
              <a:lnSpc>
                <a:spcPct val="120000"/>
              </a:lnSpc>
              <a:spcBef>
                <a:spcPts val="600"/>
              </a:spcBef>
              <a:spcAft>
                <a:spcPts val="600"/>
              </a:spcAft>
              <a:buFont typeface="Arial" panose="020B0604020202020204" pitchFamily="34" charset="0"/>
              <a:buNone/>
              <a:defRPr sz="1800" b="1" i="0">
                <a:latin typeface="+mn-ea"/>
                <a:ea typeface="+mn-ea"/>
              </a:defRPr>
            </a:lvl2pPr>
            <a:lvl3pPr marL="914400" indent="0">
              <a:buFont typeface="Arial" panose="020B0604020202020204" pitchFamily="34" charset="0"/>
              <a:buNone/>
              <a:defRPr sz="1800" b="1">
                <a:latin typeface="+mn-ea"/>
                <a:ea typeface="+mn-ea"/>
              </a:defRPr>
            </a:lvl3pPr>
            <a:lvl4pPr marL="1371600" indent="0">
              <a:buFont typeface="Arial" panose="020B0604020202020204" pitchFamily="34" charset="0"/>
              <a:buNone/>
              <a:defRPr sz="1600" b="1">
                <a:latin typeface="+mn-ea"/>
                <a:ea typeface="+mn-ea"/>
              </a:defRPr>
            </a:lvl4pPr>
            <a:lvl5pPr marL="1828800" indent="0">
              <a:buFont typeface="Arial" panose="020B0604020202020204" pitchFamily="34" charset="0"/>
              <a:buNone/>
              <a:defRPr kumimoji="1" lang="en-US" altLang="ja-JP" sz="1600" b="1" smtClean="0">
                <a:latin typeface="+mn-ea"/>
                <a:ea typeface="+mn-ea"/>
              </a:defRPr>
            </a:lvl5pPr>
            <a:lvl6pPr marL="2286000" indent="0">
              <a:buFont typeface="Arial" panose="020B0604020202020204" pitchFamily="34" charset="0"/>
              <a:buNone/>
              <a:defRPr sz="1600" b="1"/>
            </a:lvl6pPr>
            <a:lvl7pPr marL="2743200" indent="0">
              <a:buFont typeface="Arial" panose="020B0604020202020204" pitchFamily="34" charset="0"/>
              <a:buNone/>
              <a:defRPr sz="1600" b="1"/>
            </a:lvl7pPr>
            <a:lvl8pPr marL="3200400" indent="0">
              <a:buFont typeface="Arial" panose="020B0604020202020204" pitchFamily="34" charset="0"/>
              <a:buNone/>
              <a:defRPr sz="1600" b="1"/>
            </a:lvl8pPr>
            <a:lvl9pPr marL="3657600" indent="0">
              <a:buFont typeface="Arial" panose="020B0604020202020204" pitchFamily="34" charset="0"/>
              <a:buNone/>
              <a:defRPr sz="1600" b="1"/>
            </a:lvl9pPr>
          </a:lstStyle>
          <a:p>
            <a:pPr lvl="0"/>
            <a:r>
              <a:rPr kumimoji="1" lang="ja-JP" altLang="en-US" dirty="0"/>
              <a:t>見出し　游ゴシック</a:t>
            </a:r>
            <a:r>
              <a:rPr kumimoji="1" lang="en-US" altLang="ja-JP" dirty="0"/>
              <a:t>/Bold</a:t>
            </a:r>
            <a:endParaRPr kumimoji="1" lang="en-US" altLang="ja-JP" dirty="0">
              <a:latin typeface="+mn-ea"/>
              <a:ea typeface="+mn-ea"/>
            </a:endParaRPr>
          </a:p>
          <a:p>
            <a:pPr lvl="1"/>
            <a:r>
              <a:rPr kumimoji="1" lang="ja-JP" altLang="en-US" dirty="0"/>
              <a:t>小見出し</a:t>
            </a:r>
            <a:endParaRPr kumimoji="1" lang="en-US" altLang="ja-JP" dirty="0"/>
          </a:p>
          <a:p>
            <a:pPr lvl="2"/>
            <a:r>
              <a:rPr kumimoji="1" lang="ja-JP" altLang="en-US" dirty="0"/>
              <a:t>小見出し</a:t>
            </a:r>
            <a:endParaRPr kumimoji="1" lang="en-US" altLang="ja-JP" dirty="0"/>
          </a:p>
          <a:p>
            <a:pPr lvl="3"/>
            <a:r>
              <a:rPr kumimoji="1" lang="ja-JP" altLang="en-US" dirty="0"/>
              <a:t>小見出し</a:t>
            </a:r>
            <a:endParaRPr kumimoji="1" lang="en-US" altLang="ja-JP" dirty="0"/>
          </a:p>
          <a:p>
            <a:pPr lvl="4"/>
            <a:r>
              <a:rPr kumimoji="1" lang="ja-JP" altLang="en-US" dirty="0"/>
              <a:t>小見出し</a:t>
            </a:r>
            <a:endParaRPr kumimoji="1" lang="en-US" altLang="ja-JP" dirty="0"/>
          </a:p>
          <a:p>
            <a:pPr lvl="5"/>
            <a:r>
              <a:rPr kumimoji="1" lang="ja-JP" altLang="en-US" dirty="0"/>
              <a:t>小見出し</a:t>
            </a:r>
            <a:endParaRPr kumimoji="1" lang="en-US" altLang="ja-JP" dirty="0"/>
          </a:p>
          <a:p>
            <a:pPr lvl="6"/>
            <a:r>
              <a:rPr kumimoji="1" lang="ja-JP" altLang="en-US" dirty="0"/>
              <a:t>小見出し</a:t>
            </a:r>
            <a:endParaRPr kumimoji="1" lang="en-US" altLang="ja-JP" dirty="0"/>
          </a:p>
          <a:p>
            <a:pPr lvl="7"/>
            <a:r>
              <a:rPr kumimoji="1" lang="ja-JP" altLang="en-US" dirty="0"/>
              <a:t>小見出し</a:t>
            </a:r>
            <a:endParaRPr kumimoji="1" lang="en-US" altLang="ja-JP" dirty="0"/>
          </a:p>
          <a:p>
            <a:pPr lvl="8"/>
            <a:r>
              <a:rPr kumimoji="1" lang="ja-JP" altLang="en-US" dirty="0"/>
              <a:t>小見出し</a:t>
            </a:r>
            <a:endParaRPr kumimoji="1" lang="en-US" altLang="ja-JP" dirty="0"/>
          </a:p>
          <a:p>
            <a:pPr lvl="0"/>
            <a:endParaRPr kumimoji="1" lang="en-US" altLang="ja-JP" dirty="0"/>
          </a:p>
        </p:txBody>
      </p:sp>
      <p:sp>
        <p:nvSpPr>
          <p:cNvPr id="3" name="スライド番号プレースホルダー 2">
            <a:extLst>
              <a:ext uri="{FF2B5EF4-FFF2-40B4-BE49-F238E27FC236}">
                <a16:creationId xmlns:a16="http://schemas.microsoft.com/office/drawing/2014/main" id="{ACAFD09A-9DD3-5752-5709-FE50A9A5637C}"/>
              </a:ext>
            </a:extLst>
          </p:cNvPr>
          <p:cNvSpPr>
            <a:spLocks noGrp="1"/>
          </p:cNvSpPr>
          <p:nvPr>
            <p:ph type="sldNum" sz="quarter" idx="11"/>
          </p:nvPr>
        </p:nvSpPr>
        <p:spPr/>
        <p:txBody>
          <a:bodyPr/>
          <a:lstStyle/>
          <a:p>
            <a:fld id="{BE18FDDE-94D8-814A-BE53-9326731C5EAB}" type="slidenum">
              <a:rPr kumimoji="1" lang="ja-JP" altLang="en-US" smtClean="0"/>
              <a:pPr/>
              <a:t>‹#›</a:t>
            </a:fld>
            <a:endParaRPr kumimoji="1" lang="ja-JP" altLang="en-US"/>
          </a:p>
        </p:txBody>
      </p:sp>
    </p:spTree>
    <p:extLst>
      <p:ext uri="{BB962C8B-B14F-4D97-AF65-F5344CB8AC3E}">
        <p14:creationId xmlns:p14="http://schemas.microsoft.com/office/powerpoint/2010/main" val="22428819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コンテンツ2-4">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8E49E9A6-9BCF-4012-3276-9826F5670AE6}"/>
              </a:ext>
            </a:extLst>
          </p:cNvPr>
          <p:cNvPicPr>
            <a:picLocks noChangeAspect="1"/>
          </p:cNvPicPr>
          <p:nvPr userDrawn="1"/>
        </p:nvPicPr>
        <p:blipFill>
          <a:blip r:embed="rId2"/>
          <a:stretch>
            <a:fillRect/>
          </a:stretch>
        </p:blipFill>
        <p:spPr>
          <a:xfrm>
            <a:off x="7645857" y="312403"/>
            <a:ext cx="1247317" cy="591863"/>
          </a:xfrm>
          <a:prstGeom prst="rect">
            <a:avLst/>
          </a:prstGeom>
        </p:spPr>
      </p:pic>
      <p:sp>
        <p:nvSpPr>
          <p:cNvPr id="2" name="正方形/長方形 1">
            <a:extLst>
              <a:ext uri="{FF2B5EF4-FFF2-40B4-BE49-F238E27FC236}">
                <a16:creationId xmlns:a16="http://schemas.microsoft.com/office/drawing/2014/main" id="{91919845-9CF3-ADBC-8585-9A64BBBC886B}"/>
              </a:ext>
            </a:extLst>
          </p:cNvPr>
          <p:cNvSpPr/>
          <p:nvPr userDrawn="1"/>
        </p:nvSpPr>
        <p:spPr>
          <a:xfrm rot="16200000">
            <a:off x="4518000" y="-4510913"/>
            <a:ext cx="108000" cy="9144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2"/>
              </a:solidFill>
            </a:endParaRPr>
          </a:p>
        </p:txBody>
      </p:sp>
      <p:sp>
        <p:nvSpPr>
          <p:cNvPr id="4" name="タイトル 5">
            <a:extLst>
              <a:ext uri="{FF2B5EF4-FFF2-40B4-BE49-F238E27FC236}">
                <a16:creationId xmlns:a16="http://schemas.microsoft.com/office/drawing/2014/main" id="{0DAB86D9-26D3-57E9-BCF7-86D2317453F1}"/>
              </a:ext>
            </a:extLst>
          </p:cNvPr>
          <p:cNvSpPr>
            <a:spLocks noGrp="1"/>
          </p:cNvSpPr>
          <p:nvPr>
            <p:ph type="title" hasCustomPrompt="1"/>
          </p:nvPr>
        </p:nvSpPr>
        <p:spPr>
          <a:xfrm>
            <a:off x="106307" y="269717"/>
            <a:ext cx="6750743" cy="522605"/>
          </a:xfrm>
          <a:prstGeom prst="rect">
            <a:avLst/>
          </a:prstGeom>
        </p:spPr>
        <p:txBody>
          <a:bodyPr/>
          <a:lstStyle>
            <a:lvl1pPr>
              <a:defRPr sz="3200" b="1" i="0">
                <a:solidFill>
                  <a:schemeClr val="tx2"/>
                </a:solidFill>
                <a:latin typeface="Yu Gothic" panose="020B0400000000000000" pitchFamily="34" charset="-128"/>
                <a:ea typeface="Yu Gothic" panose="020B0400000000000000" pitchFamily="34" charset="-128"/>
              </a:defRPr>
            </a:lvl1pPr>
          </a:lstStyle>
          <a:p>
            <a:r>
              <a:rPr kumimoji="1" lang="ja-JP" altLang="en-US"/>
              <a:t>タイトル</a:t>
            </a:r>
            <a:r>
              <a:rPr kumimoji="1" lang="en-US" altLang="ja-JP" dirty="0"/>
              <a:t>    </a:t>
            </a:r>
            <a:r>
              <a:rPr kumimoji="1" lang="ja-JP" altLang="en-US"/>
              <a:t>游ゴシック</a:t>
            </a:r>
            <a:r>
              <a:rPr kumimoji="1" lang="en-US" altLang="ja-JP" dirty="0"/>
              <a:t>/Bold</a:t>
            </a:r>
            <a:endParaRPr kumimoji="1" lang="ja-JP" altLang="en-US"/>
          </a:p>
        </p:txBody>
      </p:sp>
      <p:sp>
        <p:nvSpPr>
          <p:cNvPr id="7" name="コンテンツ プレースホルダー 9">
            <a:extLst>
              <a:ext uri="{FF2B5EF4-FFF2-40B4-BE49-F238E27FC236}">
                <a16:creationId xmlns:a16="http://schemas.microsoft.com/office/drawing/2014/main" id="{1749A747-08AB-5CB7-36CA-A3A3A205126D}"/>
              </a:ext>
            </a:extLst>
          </p:cNvPr>
          <p:cNvSpPr>
            <a:spLocks noGrp="1"/>
          </p:cNvSpPr>
          <p:nvPr>
            <p:ph sz="quarter" idx="10" hasCustomPrompt="1"/>
          </p:nvPr>
        </p:nvSpPr>
        <p:spPr>
          <a:xfrm>
            <a:off x="215899" y="1016000"/>
            <a:ext cx="8677275" cy="5532438"/>
          </a:xfrm>
          <a:prstGeom prst="rect">
            <a:avLst/>
          </a:prstGeom>
        </p:spPr>
        <p:txBody>
          <a:bodyPr/>
          <a:lstStyle>
            <a:lvl1pPr marL="285750" indent="-285750">
              <a:lnSpc>
                <a:spcPts val="1880"/>
              </a:lnSpc>
              <a:spcBef>
                <a:spcPts val="0"/>
              </a:spcBef>
              <a:spcAft>
                <a:spcPts val="0"/>
              </a:spcAft>
              <a:buFont typeface="Arial" panose="020B0604020202020204" pitchFamily="34" charset="0"/>
              <a:buChar char="•"/>
              <a:defRPr sz="1400" b="0" i="0">
                <a:latin typeface="游ゴシック Medium" panose="020B0500000000000000" pitchFamily="50" charset="-128"/>
                <a:ea typeface="游ゴシック Medium" panose="020B0500000000000000" pitchFamily="50" charset="-128"/>
              </a:defRPr>
            </a:lvl1pPr>
            <a:lvl2pPr marL="742950" indent="-285750">
              <a:lnSpc>
                <a:spcPts val="1880"/>
              </a:lnSpc>
              <a:spcBef>
                <a:spcPts val="0"/>
              </a:spcBef>
              <a:spcAft>
                <a:spcPts val="0"/>
              </a:spcAft>
              <a:buFont typeface="Arial" panose="020B0604020202020204" pitchFamily="34" charset="0"/>
              <a:buChar char="•"/>
              <a:defRPr sz="1400" b="0" i="0">
                <a:latin typeface="游ゴシック Medium" panose="020B0500000000000000" pitchFamily="50" charset="-128"/>
                <a:ea typeface="游ゴシック Medium" panose="020B0500000000000000" pitchFamily="50" charset="-128"/>
              </a:defRPr>
            </a:lvl2pPr>
            <a:lvl3pPr marL="1371600" indent="-457200">
              <a:buFont typeface="Arial" panose="020B0604020202020204" pitchFamily="34" charset="0"/>
              <a:buChar char="•"/>
              <a:defRPr sz="1400" b="0">
                <a:latin typeface="游ゴシック Medium" panose="020B0500000000000000" pitchFamily="50" charset="-128"/>
                <a:ea typeface="游ゴシック Medium" panose="020B0500000000000000" pitchFamily="50" charset="-128"/>
              </a:defRPr>
            </a:lvl3pPr>
            <a:lvl4pPr marL="1714500" indent="-342900">
              <a:buFont typeface="Arial" panose="020B0604020202020204" pitchFamily="34" charset="0"/>
              <a:buChar char="•"/>
              <a:defRPr sz="1400" b="0">
                <a:latin typeface="游ゴシック Medium" panose="020B0500000000000000" pitchFamily="50" charset="-128"/>
                <a:ea typeface="游ゴシック Medium" panose="020B0500000000000000" pitchFamily="50" charset="-128"/>
              </a:defRPr>
            </a:lvl4pPr>
            <a:lvl5pPr marL="2171700" indent="-342900">
              <a:buFont typeface="Arial" panose="020B0604020202020204" pitchFamily="34" charset="0"/>
              <a:buChar char="•"/>
              <a:defRPr sz="1400" b="0">
                <a:latin typeface="游ゴシック Medium" panose="020B0500000000000000" pitchFamily="50" charset="-128"/>
                <a:ea typeface="游ゴシック Medium" panose="020B0500000000000000" pitchFamily="50" charset="-128"/>
              </a:defRPr>
            </a:lvl5pPr>
            <a:lvl6pPr>
              <a:defRPr sz="1400" b="0">
                <a:latin typeface="游ゴシック Medium" panose="020B0500000000000000" pitchFamily="50" charset="-128"/>
                <a:ea typeface="游ゴシック Medium" panose="020B0500000000000000" pitchFamily="50" charset="-128"/>
              </a:defRPr>
            </a:lvl6pPr>
            <a:lvl7pPr>
              <a:defRPr sz="1400" b="0">
                <a:latin typeface="游ゴシック Medium" panose="020B0500000000000000" pitchFamily="50" charset="-128"/>
                <a:ea typeface="游ゴシック Medium" panose="020B0500000000000000" pitchFamily="50" charset="-128"/>
              </a:defRPr>
            </a:lvl7pPr>
            <a:lvl8pPr>
              <a:defRPr sz="1400" b="0">
                <a:latin typeface="游ゴシック Medium" panose="020B0500000000000000" pitchFamily="50" charset="-128"/>
                <a:ea typeface="游ゴシック Medium" panose="020B0500000000000000" pitchFamily="50" charset="-128"/>
              </a:defRPr>
            </a:lvl8pPr>
            <a:lvl9pPr>
              <a:defRPr sz="1400" b="0">
                <a:latin typeface="游ゴシック Medium" panose="020B0500000000000000" pitchFamily="50" charset="-128"/>
                <a:ea typeface="游ゴシック Medium" panose="020B0500000000000000" pitchFamily="50" charset="-128"/>
              </a:defRPr>
            </a:lvl9pPr>
          </a:lstStyle>
          <a:p>
            <a:pPr lvl="0"/>
            <a:r>
              <a:rPr kumimoji="1" lang="ja-JP" altLang="en-US" dirty="0"/>
              <a:t>本文　游ゴシック</a:t>
            </a:r>
            <a:r>
              <a:rPr kumimoji="1" lang="en-US" altLang="ja-JP" dirty="0"/>
              <a:t>/Medium</a:t>
            </a:r>
          </a:p>
          <a:p>
            <a:pPr lvl="1"/>
            <a:r>
              <a:rPr kumimoji="1" lang="ja-JP" altLang="en-US" dirty="0"/>
              <a:t>第</a:t>
            </a:r>
            <a:r>
              <a:rPr kumimoji="1" lang="en-US" altLang="ja-JP" dirty="0"/>
              <a:t>2</a:t>
            </a:r>
            <a:r>
              <a:rPr kumimoji="1" lang="ja-JP" altLang="en-US" dirty="0"/>
              <a:t>階層</a:t>
            </a:r>
            <a:endParaRPr kumimoji="1" lang="en-US" altLang="ja-JP" dirty="0"/>
          </a:p>
          <a:p>
            <a:pPr lvl="2"/>
            <a:r>
              <a:rPr kumimoji="1" lang="ja-JP" altLang="en-US" dirty="0"/>
              <a:t>第</a:t>
            </a:r>
            <a:r>
              <a:rPr kumimoji="1" lang="en-US" altLang="ja-JP" dirty="0"/>
              <a:t>3</a:t>
            </a:r>
            <a:r>
              <a:rPr kumimoji="1" lang="ja-JP" altLang="en-US" dirty="0"/>
              <a:t>階層</a:t>
            </a:r>
            <a:endParaRPr kumimoji="1" lang="en-US" altLang="ja-JP" dirty="0"/>
          </a:p>
          <a:p>
            <a:pPr lvl="3"/>
            <a:r>
              <a:rPr kumimoji="1" lang="ja-JP" altLang="en-US" dirty="0"/>
              <a:t>第</a:t>
            </a:r>
            <a:r>
              <a:rPr kumimoji="1" lang="en-US" altLang="ja-JP" dirty="0"/>
              <a:t>4</a:t>
            </a:r>
            <a:r>
              <a:rPr kumimoji="1" lang="ja-JP" altLang="en-US" dirty="0"/>
              <a:t>階層</a:t>
            </a:r>
            <a:endParaRPr kumimoji="1" lang="en-US" altLang="ja-JP" dirty="0"/>
          </a:p>
          <a:p>
            <a:pPr lvl="4"/>
            <a:r>
              <a:rPr kumimoji="1" lang="ja-JP" altLang="en-US" dirty="0"/>
              <a:t>第</a:t>
            </a:r>
            <a:r>
              <a:rPr kumimoji="1" lang="en-US" altLang="ja-JP" dirty="0"/>
              <a:t>5</a:t>
            </a:r>
            <a:r>
              <a:rPr kumimoji="1" lang="ja-JP" altLang="en-US" dirty="0"/>
              <a:t>階層</a:t>
            </a:r>
            <a:endParaRPr kumimoji="1" lang="en-US" altLang="ja-JP" dirty="0"/>
          </a:p>
          <a:p>
            <a:pPr lvl="5"/>
            <a:r>
              <a:rPr kumimoji="1" lang="ja-JP" altLang="en-US" dirty="0"/>
              <a:t>第</a:t>
            </a:r>
            <a:r>
              <a:rPr kumimoji="1" lang="en-US" altLang="ja-JP" dirty="0"/>
              <a:t>6</a:t>
            </a:r>
            <a:r>
              <a:rPr kumimoji="1" lang="ja-JP" altLang="en-US" dirty="0"/>
              <a:t>階層</a:t>
            </a:r>
            <a:endParaRPr kumimoji="1" lang="en-US" altLang="ja-JP" dirty="0"/>
          </a:p>
          <a:p>
            <a:pPr lvl="6"/>
            <a:r>
              <a:rPr kumimoji="1" lang="ja-JP" altLang="en-US" dirty="0"/>
              <a:t>第</a:t>
            </a:r>
            <a:r>
              <a:rPr kumimoji="1" lang="en-US" altLang="ja-JP" dirty="0"/>
              <a:t>7</a:t>
            </a:r>
            <a:r>
              <a:rPr kumimoji="1" lang="ja-JP" altLang="en-US" dirty="0"/>
              <a:t>階層</a:t>
            </a:r>
            <a:endParaRPr kumimoji="1" lang="en-US" altLang="ja-JP" dirty="0"/>
          </a:p>
          <a:p>
            <a:pPr lvl="7"/>
            <a:r>
              <a:rPr kumimoji="1" lang="ja-JP" altLang="en-US" dirty="0"/>
              <a:t>第</a:t>
            </a:r>
            <a:r>
              <a:rPr kumimoji="1" lang="en-US" altLang="ja-JP" dirty="0"/>
              <a:t>8</a:t>
            </a:r>
            <a:r>
              <a:rPr kumimoji="1" lang="ja-JP" altLang="en-US" dirty="0"/>
              <a:t>階層</a:t>
            </a:r>
            <a:endParaRPr kumimoji="1" lang="en-US" altLang="ja-JP" dirty="0"/>
          </a:p>
          <a:p>
            <a:pPr lvl="8"/>
            <a:r>
              <a:rPr kumimoji="1" lang="ja-JP" altLang="en-US" dirty="0"/>
              <a:t>第</a:t>
            </a:r>
            <a:r>
              <a:rPr kumimoji="1" lang="en-US" altLang="ja-JP" dirty="0"/>
              <a:t>9</a:t>
            </a:r>
            <a:r>
              <a:rPr kumimoji="1" lang="ja-JP" altLang="en-US" dirty="0"/>
              <a:t>階層</a:t>
            </a:r>
            <a:endParaRPr kumimoji="1" lang="en-US" altLang="ja-JP" dirty="0"/>
          </a:p>
          <a:p>
            <a:pPr lvl="1"/>
            <a:endParaRPr kumimoji="1" lang="en-US" altLang="ja-JP" dirty="0">
              <a:latin typeface="+mn-ea"/>
              <a:ea typeface="+mn-ea"/>
            </a:endParaRPr>
          </a:p>
        </p:txBody>
      </p:sp>
      <p:sp>
        <p:nvSpPr>
          <p:cNvPr id="3" name="スライド番号プレースホルダー 2">
            <a:extLst>
              <a:ext uri="{FF2B5EF4-FFF2-40B4-BE49-F238E27FC236}">
                <a16:creationId xmlns:a16="http://schemas.microsoft.com/office/drawing/2014/main" id="{55159769-5039-0622-A6C3-D01F0576FE6B}"/>
              </a:ext>
            </a:extLst>
          </p:cNvPr>
          <p:cNvSpPr>
            <a:spLocks noGrp="1"/>
          </p:cNvSpPr>
          <p:nvPr>
            <p:ph type="sldNum" sz="quarter" idx="11"/>
          </p:nvPr>
        </p:nvSpPr>
        <p:spPr/>
        <p:txBody>
          <a:bodyPr/>
          <a:lstStyle/>
          <a:p>
            <a:fld id="{BE18FDDE-94D8-814A-BE53-9326731C5EAB}" type="slidenum">
              <a:rPr kumimoji="1" lang="ja-JP" altLang="en-US" smtClean="0"/>
              <a:pPr/>
              <a:t>‹#›</a:t>
            </a:fld>
            <a:endParaRPr kumimoji="1" lang="ja-JP" altLang="en-US"/>
          </a:p>
        </p:txBody>
      </p:sp>
    </p:spTree>
    <p:extLst>
      <p:ext uri="{BB962C8B-B14F-4D97-AF65-F5344CB8AC3E}">
        <p14:creationId xmlns:p14="http://schemas.microsoft.com/office/powerpoint/2010/main" val="24465118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白紙">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43B3EE57-0235-E1D1-BEDF-31C6FA47F382}"/>
              </a:ext>
            </a:extLst>
          </p:cNvPr>
          <p:cNvSpPr>
            <a:spLocks noGrp="1"/>
          </p:cNvSpPr>
          <p:nvPr>
            <p:ph type="sldNum" sz="quarter" idx="10"/>
          </p:nvPr>
        </p:nvSpPr>
        <p:spPr/>
        <p:txBody>
          <a:bodyPr/>
          <a:lstStyle/>
          <a:p>
            <a:fld id="{BE18FDDE-94D8-814A-BE53-9326731C5EAB}" type="slidenum">
              <a:rPr kumimoji="1" lang="ja-JP" altLang="en-US" smtClean="0"/>
              <a:pPr/>
              <a:t>‹#›</a:t>
            </a:fld>
            <a:endParaRPr kumimoji="1" lang="ja-JP" altLang="en-US"/>
          </a:p>
        </p:txBody>
      </p:sp>
    </p:spTree>
    <p:extLst>
      <p:ext uri="{BB962C8B-B14F-4D97-AF65-F5344CB8AC3E}">
        <p14:creationId xmlns:p14="http://schemas.microsoft.com/office/powerpoint/2010/main" val="3733312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A-中表紙スライド1">
    <p:bg>
      <p:bgPr>
        <a:solidFill>
          <a:srgbClr val="FFFFFF"/>
        </a:solidFill>
        <a:effectLst/>
      </p:bgPr>
    </p:bg>
    <p:spTree>
      <p:nvGrpSpPr>
        <p:cNvPr id="1" name=""/>
        <p:cNvGrpSpPr/>
        <p:nvPr/>
      </p:nvGrpSpPr>
      <p:grpSpPr>
        <a:xfrm>
          <a:off x="0" y="0"/>
          <a:ext cx="0" cy="0"/>
          <a:chOff x="0" y="0"/>
          <a:chExt cx="0" cy="0"/>
        </a:xfrm>
      </p:grpSpPr>
      <p:pic>
        <p:nvPicPr>
          <p:cNvPr id="20" name="図 19">
            <a:extLst>
              <a:ext uri="{FF2B5EF4-FFF2-40B4-BE49-F238E27FC236}">
                <a16:creationId xmlns:a16="http://schemas.microsoft.com/office/drawing/2014/main" id="{49C979E6-DD16-969B-A5E6-AD83E8851AA7}"/>
              </a:ext>
            </a:extLst>
          </p:cNvPr>
          <p:cNvPicPr>
            <a:picLocks noChangeAspect="1"/>
          </p:cNvPicPr>
          <p:nvPr userDrawn="1"/>
        </p:nvPicPr>
        <p:blipFill>
          <a:blip r:embed="rId2"/>
          <a:stretch>
            <a:fillRect/>
          </a:stretch>
        </p:blipFill>
        <p:spPr>
          <a:xfrm>
            <a:off x="0" y="0"/>
            <a:ext cx="9144000" cy="6858000"/>
          </a:xfrm>
          <a:prstGeom prst="rect">
            <a:avLst/>
          </a:prstGeom>
        </p:spPr>
      </p:pic>
      <p:pic>
        <p:nvPicPr>
          <p:cNvPr id="3" name="図 2">
            <a:extLst>
              <a:ext uri="{FF2B5EF4-FFF2-40B4-BE49-F238E27FC236}">
                <a16:creationId xmlns:a16="http://schemas.microsoft.com/office/drawing/2014/main" id="{ED231A7D-E205-C83A-49D5-2F9C2E5B309C}"/>
              </a:ext>
            </a:extLst>
          </p:cNvPr>
          <p:cNvPicPr>
            <a:picLocks noChangeAspect="1"/>
          </p:cNvPicPr>
          <p:nvPr userDrawn="1"/>
        </p:nvPicPr>
        <p:blipFill>
          <a:blip r:embed="rId3"/>
          <a:stretch>
            <a:fillRect/>
          </a:stretch>
        </p:blipFill>
        <p:spPr>
          <a:xfrm>
            <a:off x="6942960" y="205578"/>
            <a:ext cx="1875600" cy="382475"/>
          </a:xfrm>
          <a:prstGeom prst="rect">
            <a:avLst/>
          </a:prstGeom>
        </p:spPr>
      </p:pic>
      <p:sp>
        <p:nvSpPr>
          <p:cNvPr id="2" name="タイトル 3">
            <a:extLst>
              <a:ext uri="{FF2B5EF4-FFF2-40B4-BE49-F238E27FC236}">
                <a16:creationId xmlns:a16="http://schemas.microsoft.com/office/drawing/2014/main" id="{160D7D41-E1B6-57FA-5E7D-425AEA6C3EA0}"/>
              </a:ext>
            </a:extLst>
          </p:cNvPr>
          <p:cNvSpPr>
            <a:spLocks noGrp="1"/>
          </p:cNvSpPr>
          <p:nvPr>
            <p:ph type="title" hasCustomPrompt="1"/>
          </p:nvPr>
        </p:nvSpPr>
        <p:spPr>
          <a:xfrm>
            <a:off x="669067" y="3271773"/>
            <a:ext cx="7920038" cy="632640"/>
          </a:xfrm>
          <a:prstGeom prst="rect">
            <a:avLst/>
          </a:prstGeom>
        </p:spPr>
        <p:txBody>
          <a:bodyPr/>
          <a:lstStyle>
            <a:lvl1pPr>
              <a:defRPr sz="3400" b="1" i="0">
                <a:solidFill>
                  <a:schemeClr val="tx2"/>
                </a:solidFill>
                <a:latin typeface="Yu Gothic" panose="020B0400000000000000" pitchFamily="34" charset="-128"/>
                <a:ea typeface="Yu Gothic" panose="020B0400000000000000" pitchFamily="34" charset="-128"/>
              </a:defRPr>
            </a:lvl1pPr>
          </a:lstStyle>
          <a:p>
            <a:r>
              <a:rPr kumimoji="1" lang="ja-JP" altLang="en-US"/>
              <a:t>タイトル　游ゴシック</a:t>
            </a:r>
            <a:r>
              <a:rPr kumimoji="1" lang="en-US" altLang="ja-JP" dirty="0"/>
              <a:t>/Bold</a:t>
            </a:r>
            <a:endParaRPr kumimoji="1" lang="ja-JP" altLang="en-US"/>
          </a:p>
        </p:txBody>
      </p:sp>
      <p:sp>
        <p:nvSpPr>
          <p:cNvPr id="5" name="スライド番号プレースホルダー 4">
            <a:extLst>
              <a:ext uri="{FF2B5EF4-FFF2-40B4-BE49-F238E27FC236}">
                <a16:creationId xmlns:a16="http://schemas.microsoft.com/office/drawing/2014/main" id="{5BA66D42-541A-BB9A-566C-A42C0DC4BC7E}"/>
              </a:ext>
            </a:extLst>
          </p:cNvPr>
          <p:cNvSpPr>
            <a:spLocks noGrp="1"/>
          </p:cNvSpPr>
          <p:nvPr>
            <p:ph type="sldNum" sz="quarter" idx="10"/>
          </p:nvPr>
        </p:nvSpPr>
        <p:spPr/>
        <p:txBody>
          <a:bodyPr/>
          <a:lstStyle/>
          <a:p>
            <a:fld id="{BE18FDDE-94D8-814A-BE53-9326731C5EAB}" type="slidenum">
              <a:rPr kumimoji="1" lang="ja-JP" altLang="en-US" smtClean="0"/>
              <a:pPr/>
              <a:t>‹#›</a:t>
            </a:fld>
            <a:endParaRPr kumimoji="1" lang="ja-JP" altLang="en-US"/>
          </a:p>
        </p:txBody>
      </p:sp>
    </p:spTree>
    <p:extLst>
      <p:ext uri="{BB962C8B-B14F-4D97-AF65-F5344CB8AC3E}">
        <p14:creationId xmlns:p14="http://schemas.microsoft.com/office/powerpoint/2010/main" val="3609700348"/>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中表紙スライド2">
    <p:bg>
      <p:bgPr>
        <a:solidFill>
          <a:srgbClr val="FFFFFF"/>
        </a:solidFill>
        <a:effectLst/>
      </p:bgPr>
    </p:bg>
    <p:spTree>
      <p:nvGrpSpPr>
        <p:cNvPr id="1" name=""/>
        <p:cNvGrpSpPr/>
        <p:nvPr/>
      </p:nvGrpSpPr>
      <p:grpSpPr>
        <a:xfrm>
          <a:off x="0" y="0"/>
          <a:ext cx="0" cy="0"/>
          <a:chOff x="0" y="0"/>
          <a:chExt cx="0" cy="0"/>
        </a:xfrm>
      </p:grpSpPr>
      <p:pic>
        <p:nvPicPr>
          <p:cNvPr id="20" name="図 19">
            <a:extLst>
              <a:ext uri="{FF2B5EF4-FFF2-40B4-BE49-F238E27FC236}">
                <a16:creationId xmlns:a16="http://schemas.microsoft.com/office/drawing/2014/main" id="{49C979E6-DD16-969B-A5E6-AD83E8851AA7}"/>
              </a:ext>
            </a:extLst>
          </p:cNvPr>
          <p:cNvPicPr>
            <a:picLocks noChangeAspect="1"/>
          </p:cNvPicPr>
          <p:nvPr userDrawn="1"/>
        </p:nvPicPr>
        <p:blipFill>
          <a:blip r:embed="rId2"/>
          <a:srcRect/>
          <a:stretch/>
        </p:blipFill>
        <p:spPr>
          <a:xfrm>
            <a:off x="0" y="0"/>
            <a:ext cx="9144000" cy="6858000"/>
          </a:xfrm>
          <a:prstGeom prst="rect">
            <a:avLst/>
          </a:prstGeom>
        </p:spPr>
      </p:pic>
      <p:pic>
        <p:nvPicPr>
          <p:cNvPr id="2" name="図 1">
            <a:extLst>
              <a:ext uri="{FF2B5EF4-FFF2-40B4-BE49-F238E27FC236}">
                <a16:creationId xmlns:a16="http://schemas.microsoft.com/office/drawing/2014/main" id="{5563D4B2-3464-B45C-9184-A35F2565EEB5}"/>
              </a:ext>
            </a:extLst>
          </p:cNvPr>
          <p:cNvPicPr>
            <a:picLocks noChangeAspect="1"/>
          </p:cNvPicPr>
          <p:nvPr userDrawn="1"/>
        </p:nvPicPr>
        <p:blipFill>
          <a:blip r:embed="rId3"/>
          <a:stretch>
            <a:fillRect/>
          </a:stretch>
        </p:blipFill>
        <p:spPr>
          <a:xfrm>
            <a:off x="6942960" y="205579"/>
            <a:ext cx="1872000" cy="380173"/>
          </a:xfrm>
          <a:prstGeom prst="rect">
            <a:avLst/>
          </a:prstGeom>
        </p:spPr>
      </p:pic>
      <p:sp>
        <p:nvSpPr>
          <p:cNvPr id="3" name="タイトル 3">
            <a:extLst>
              <a:ext uri="{FF2B5EF4-FFF2-40B4-BE49-F238E27FC236}">
                <a16:creationId xmlns:a16="http://schemas.microsoft.com/office/drawing/2014/main" id="{986E3611-D65C-5FA3-3FA2-1C0F50057A91}"/>
              </a:ext>
            </a:extLst>
          </p:cNvPr>
          <p:cNvSpPr>
            <a:spLocks noGrp="1"/>
          </p:cNvSpPr>
          <p:nvPr>
            <p:ph type="title" hasCustomPrompt="1"/>
          </p:nvPr>
        </p:nvSpPr>
        <p:spPr>
          <a:xfrm>
            <a:off x="669067" y="3271773"/>
            <a:ext cx="7920038" cy="632640"/>
          </a:xfrm>
          <a:prstGeom prst="rect">
            <a:avLst/>
          </a:prstGeom>
        </p:spPr>
        <p:txBody>
          <a:bodyPr/>
          <a:lstStyle>
            <a:lvl1pPr>
              <a:defRPr sz="3400" b="1" i="0">
                <a:solidFill>
                  <a:schemeClr val="tx2"/>
                </a:solidFill>
                <a:latin typeface="Yu Gothic" panose="020B0400000000000000" pitchFamily="34" charset="-128"/>
                <a:ea typeface="Yu Gothic" panose="020B0400000000000000" pitchFamily="34" charset="-128"/>
              </a:defRPr>
            </a:lvl1pPr>
          </a:lstStyle>
          <a:p>
            <a:r>
              <a:rPr kumimoji="1" lang="ja-JP" altLang="en-US"/>
              <a:t>タイトル　游ゴシック</a:t>
            </a:r>
            <a:r>
              <a:rPr kumimoji="1" lang="en-US" altLang="ja-JP" dirty="0"/>
              <a:t>/Bold</a:t>
            </a:r>
            <a:endParaRPr kumimoji="1" lang="ja-JP" altLang="en-US"/>
          </a:p>
        </p:txBody>
      </p:sp>
      <p:sp>
        <p:nvSpPr>
          <p:cNvPr id="4" name="スライド番号プレースホルダー 3">
            <a:extLst>
              <a:ext uri="{FF2B5EF4-FFF2-40B4-BE49-F238E27FC236}">
                <a16:creationId xmlns:a16="http://schemas.microsoft.com/office/drawing/2014/main" id="{7F58D25E-0332-2A61-D96A-FFFC6AE155B6}"/>
              </a:ext>
            </a:extLst>
          </p:cNvPr>
          <p:cNvSpPr>
            <a:spLocks noGrp="1"/>
          </p:cNvSpPr>
          <p:nvPr>
            <p:ph type="sldNum" sz="quarter" idx="10"/>
          </p:nvPr>
        </p:nvSpPr>
        <p:spPr/>
        <p:txBody>
          <a:bodyPr/>
          <a:lstStyle/>
          <a:p>
            <a:fld id="{BE18FDDE-94D8-814A-BE53-9326731C5EAB}" type="slidenum">
              <a:rPr kumimoji="1" lang="ja-JP" altLang="en-US" smtClean="0"/>
              <a:pPr/>
              <a:t>‹#›</a:t>
            </a:fld>
            <a:endParaRPr kumimoji="1" lang="ja-JP" altLang="en-US"/>
          </a:p>
        </p:txBody>
      </p:sp>
    </p:spTree>
    <p:extLst>
      <p:ext uri="{BB962C8B-B14F-4D97-AF65-F5344CB8AC3E}">
        <p14:creationId xmlns:p14="http://schemas.microsoft.com/office/powerpoint/2010/main" val="168750052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_中表紙スライド2">
    <p:bg>
      <p:bgPr>
        <a:solidFill>
          <a:srgbClr val="FFFFFF"/>
        </a:solidFill>
        <a:effectLst/>
      </p:bgPr>
    </p:bg>
    <p:spTree>
      <p:nvGrpSpPr>
        <p:cNvPr id="1" name=""/>
        <p:cNvGrpSpPr/>
        <p:nvPr/>
      </p:nvGrpSpPr>
      <p:grpSpPr>
        <a:xfrm>
          <a:off x="0" y="0"/>
          <a:ext cx="0" cy="0"/>
          <a:chOff x="0" y="0"/>
          <a:chExt cx="0" cy="0"/>
        </a:xfrm>
      </p:grpSpPr>
      <p:pic>
        <p:nvPicPr>
          <p:cNvPr id="20" name="図 19">
            <a:extLst>
              <a:ext uri="{FF2B5EF4-FFF2-40B4-BE49-F238E27FC236}">
                <a16:creationId xmlns:a16="http://schemas.microsoft.com/office/drawing/2014/main" id="{49C979E6-DD16-969B-A5E6-AD83E8851AA7}"/>
              </a:ext>
            </a:extLst>
          </p:cNvPr>
          <p:cNvPicPr>
            <a:picLocks noChangeAspect="1"/>
          </p:cNvPicPr>
          <p:nvPr userDrawn="1"/>
        </p:nvPicPr>
        <p:blipFill>
          <a:blip r:embed="rId2"/>
          <a:srcRect/>
          <a:stretch/>
        </p:blipFill>
        <p:spPr>
          <a:xfrm>
            <a:off x="0" y="0"/>
            <a:ext cx="9144000" cy="6858000"/>
          </a:xfrm>
          <a:prstGeom prst="rect">
            <a:avLst/>
          </a:prstGeom>
        </p:spPr>
      </p:pic>
      <p:pic>
        <p:nvPicPr>
          <p:cNvPr id="2" name="図 1">
            <a:extLst>
              <a:ext uri="{FF2B5EF4-FFF2-40B4-BE49-F238E27FC236}">
                <a16:creationId xmlns:a16="http://schemas.microsoft.com/office/drawing/2014/main" id="{5563D4B2-3464-B45C-9184-A35F2565EEB5}"/>
              </a:ext>
            </a:extLst>
          </p:cNvPr>
          <p:cNvPicPr>
            <a:picLocks noChangeAspect="1"/>
          </p:cNvPicPr>
          <p:nvPr userDrawn="1"/>
        </p:nvPicPr>
        <p:blipFill>
          <a:blip r:embed="rId3"/>
          <a:stretch>
            <a:fillRect/>
          </a:stretch>
        </p:blipFill>
        <p:spPr>
          <a:xfrm>
            <a:off x="6942960" y="205579"/>
            <a:ext cx="1872000" cy="380173"/>
          </a:xfrm>
          <a:prstGeom prst="rect">
            <a:avLst/>
          </a:prstGeom>
        </p:spPr>
      </p:pic>
      <p:sp>
        <p:nvSpPr>
          <p:cNvPr id="3" name="タイトル 3">
            <a:extLst>
              <a:ext uri="{FF2B5EF4-FFF2-40B4-BE49-F238E27FC236}">
                <a16:creationId xmlns:a16="http://schemas.microsoft.com/office/drawing/2014/main" id="{4D7F1537-A878-1B20-DBF9-8E1B2317AC0B}"/>
              </a:ext>
            </a:extLst>
          </p:cNvPr>
          <p:cNvSpPr>
            <a:spLocks noGrp="1"/>
          </p:cNvSpPr>
          <p:nvPr>
            <p:ph type="title" hasCustomPrompt="1"/>
          </p:nvPr>
        </p:nvSpPr>
        <p:spPr>
          <a:xfrm>
            <a:off x="669067" y="1196975"/>
            <a:ext cx="7920038" cy="632640"/>
          </a:xfrm>
          <a:prstGeom prst="rect">
            <a:avLst/>
          </a:prstGeom>
        </p:spPr>
        <p:txBody>
          <a:bodyPr/>
          <a:lstStyle>
            <a:lvl1pPr>
              <a:defRPr sz="3400" b="1" i="0">
                <a:solidFill>
                  <a:schemeClr val="tx2"/>
                </a:solidFill>
                <a:latin typeface="Yu Gothic" panose="020B0400000000000000" pitchFamily="34" charset="-128"/>
                <a:ea typeface="Yu Gothic" panose="020B0400000000000000" pitchFamily="34" charset="-128"/>
              </a:defRPr>
            </a:lvl1pPr>
          </a:lstStyle>
          <a:p>
            <a:r>
              <a:rPr kumimoji="1" lang="ja-JP" altLang="en-US"/>
              <a:t>タイトル　游ゴシック</a:t>
            </a:r>
            <a:r>
              <a:rPr kumimoji="1" lang="en-US" altLang="ja-JP" dirty="0"/>
              <a:t>/Bold</a:t>
            </a:r>
            <a:endParaRPr kumimoji="1" lang="ja-JP" altLang="en-US"/>
          </a:p>
        </p:txBody>
      </p:sp>
      <p:sp>
        <p:nvSpPr>
          <p:cNvPr id="4" name="スライド番号プレースホルダー 3">
            <a:extLst>
              <a:ext uri="{FF2B5EF4-FFF2-40B4-BE49-F238E27FC236}">
                <a16:creationId xmlns:a16="http://schemas.microsoft.com/office/drawing/2014/main" id="{BCFF8C63-1D12-2A7D-6B69-3142FEC8DCAF}"/>
              </a:ext>
            </a:extLst>
          </p:cNvPr>
          <p:cNvSpPr>
            <a:spLocks noGrp="1"/>
          </p:cNvSpPr>
          <p:nvPr>
            <p:ph type="sldNum" sz="quarter" idx="10"/>
          </p:nvPr>
        </p:nvSpPr>
        <p:spPr/>
        <p:txBody>
          <a:bodyPr/>
          <a:lstStyle/>
          <a:p>
            <a:fld id="{BE18FDDE-94D8-814A-BE53-9326731C5EAB}" type="slidenum">
              <a:rPr kumimoji="1" lang="ja-JP" altLang="en-US" smtClean="0"/>
              <a:pPr/>
              <a:t>‹#›</a:t>
            </a:fld>
            <a:endParaRPr kumimoji="1" lang="ja-JP" altLang="en-US"/>
          </a:p>
        </p:txBody>
      </p:sp>
    </p:spTree>
    <p:extLst>
      <p:ext uri="{BB962C8B-B14F-4D97-AF65-F5344CB8AC3E}">
        <p14:creationId xmlns:p14="http://schemas.microsoft.com/office/powerpoint/2010/main" val="261805295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タイトルスライド">
    <p:bg>
      <p:bgPr>
        <a:solidFill>
          <a:srgbClr val="FFFFFF"/>
        </a:solidFill>
        <a:effectLst/>
      </p:bgPr>
    </p:bg>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248AE955-DDBB-C47B-F23E-FE0609479915}"/>
              </a:ext>
            </a:extLst>
          </p:cNvPr>
          <p:cNvPicPr>
            <a:picLocks noChangeAspect="1"/>
          </p:cNvPicPr>
          <p:nvPr userDrawn="1"/>
        </p:nvPicPr>
        <p:blipFill>
          <a:blip r:embed="rId2"/>
          <a:srcRect/>
          <a:stretch/>
        </p:blipFill>
        <p:spPr>
          <a:xfrm>
            <a:off x="0" y="0"/>
            <a:ext cx="9144000" cy="6858000"/>
          </a:xfrm>
          <a:prstGeom prst="rect">
            <a:avLst/>
          </a:prstGeom>
        </p:spPr>
      </p:pic>
      <p:pic>
        <p:nvPicPr>
          <p:cNvPr id="2" name="図 1">
            <a:extLst>
              <a:ext uri="{FF2B5EF4-FFF2-40B4-BE49-F238E27FC236}">
                <a16:creationId xmlns:a16="http://schemas.microsoft.com/office/drawing/2014/main" id="{06A3FDC9-D852-E6EC-96B6-98DB14629DF0}"/>
              </a:ext>
            </a:extLst>
          </p:cNvPr>
          <p:cNvPicPr>
            <a:picLocks noChangeAspect="1"/>
          </p:cNvPicPr>
          <p:nvPr userDrawn="1"/>
        </p:nvPicPr>
        <p:blipFill>
          <a:blip r:embed="rId3"/>
          <a:stretch>
            <a:fillRect/>
          </a:stretch>
        </p:blipFill>
        <p:spPr>
          <a:xfrm>
            <a:off x="6312200" y="1016000"/>
            <a:ext cx="2400000" cy="487403"/>
          </a:xfrm>
          <a:prstGeom prst="rect">
            <a:avLst/>
          </a:prstGeom>
        </p:spPr>
      </p:pic>
      <p:sp>
        <p:nvSpPr>
          <p:cNvPr id="8" name="テキスト プレースホルダー 10">
            <a:extLst>
              <a:ext uri="{FF2B5EF4-FFF2-40B4-BE49-F238E27FC236}">
                <a16:creationId xmlns:a16="http://schemas.microsoft.com/office/drawing/2014/main" id="{DC157CD8-E8E4-83E9-B708-A7248F604FD0}"/>
              </a:ext>
            </a:extLst>
          </p:cNvPr>
          <p:cNvSpPr>
            <a:spLocks noGrp="1"/>
          </p:cNvSpPr>
          <p:nvPr>
            <p:ph type="body" sz="quarter" idx="10" hasCustomPrompt="1"/>
          </p:nvPr>
        </p:nvSpPr>
        <p:spPr>
          <a:xfrm>
            <a:off x="302083" y="5312377"/>
            <a:ext cx="5517984" cy="311227"/>
          </a:xfrm>
          <a:prstGeom prst="rect">
            <a:avLst/>
          </a:prstGeom>
        </p:spPr>
        <p:txBody>
          <a:bodyPr anchor="t" anchorCtr="0"/>
          <a:lstStyle>
            <a:lvl1pPr marL="0" indent="0">
              <a:lnSpc>
                <a:spcPts val="1320"/>
              </a:lnSpc>
              <a:spcBef>
                <a:spcPts val="0"/>
              </a:spcBef>
              <a:buNone/>
              <a:defRPr sz="1600" b="1">
                <a:solidFill>
                  <a:schemeClr val="tx2"/>
                </a:solidFill>
                <a:latin typeface="+mn-lt"/>
              </a:defRPr>
            </a:lvl1pPr>
          </a:lstStyle>
          <a:p>
            <a:r>
              <a:rPr lang="ja-JP" altLang="en-US"/>
              <a:t>氏名</a:t>
            </a:r>
            <a:r>
              <a:rPr lang="en-US" altLang="ja-JP" dirty="0"/>
              <a:t> </a:t>
            </a:r>
            <a:r>
              <a:rPr lang="ja-JP" altLang="en-US"/>
              <a:t>　　游ゴシック</a:t>
            </a:r>
            <a:r>
              <a:rPr lang="en-US" altLang="ja-JP" dirty="0"/>
              <a:t>/ Bold</a:t>
            </a:r>
            <a:endParaRPr lang="ja-JP" altLang="en-US"/>
          </a:p>
        </p:txBody>
      </p:sp>
      <p:sp>
        <p:nvSpPr>
          <p:cNvPr id="9" name="コンテンツ プレースホルダー 12">
            <a:extLst>
              <a:ext uri="{FF2B5EF4-FFF2-40B4-BE49-F238E27FC236}">
                <a16:creationId xmlns:a16="http://schemas.microsoft.com/office/drawing/2014/main" id="{237EEBCE-F550-57E4-CCD0-CEAD80319288}"/>
              </a:ext>
            </a:extLst>
          </p:cNvPr>
          <p:cNvSpPr>
            <a:spLocks noGrp="1"/>
          </p:cNvSpPr>
          <p:nvPr>
            <p:ph sz="quarter" idx="11" hasCustomPrompt="1"/>
          </p:nvPr>
        </p:nvSpPr>
        <p:spPr>
          <a:xfrm>
            <a:off x="304544" y="3510866"/>
            <a:ext cx="8059154" cy="1315133"/>
          </a:xfrm>
          <a:prstGeom prst="rect">
            <a:avLst/>
          </a:prstGeom>
        </p:spPr>
        <p:txBody>
          <a:bodyPr/>
          <a:lstStyle>
            <a:lvl1pPr marL="0" indent="0">
              <a:lnSpc>
                <a:spcPts val="4860"/>
              </a:lnSpc>
              <a:spcBef>
                <a:spcPts val="0"/>
              </a:spcBef>
              <a:buNone/>
              <a:defRPr sz="3800" b="1">
                <a:solidFill>
                  <a:schemeClr val="tx2"/>
                </a:solidFill>
                <a:latin typeface="+mn-lt"/>
              </a:defRPr>
            </a:lvl1pPr>
            <a:lvl2pPr>
              <a:defRPr b="1">
                <a:latin typeface="+mn-lt"/>
              </a:defRPr>
            </a:lvl2pPr>
            <a:lvl3pPr>
              <a:defRPr b="1">
                <a:latin typeface="+mn-lt"/>
              </a:defRPr>
            </a:lvl3pPr>
            <a:lvl4pPr>
              <a:defRPr b="1">
                <a:latin typeface="+mn-lt"/>
              </a:defRPr>
            </a:lvl4pPr>
            <a:lvl5pPr>
              <a:defRPr b="1">
                <a:latin typeface="+mn-lt"/>
              </a:defRPr>
            </a:lvl5pPr>
          </a:lstStyle>
          <a:p>
            <a:pPr lvl="0"/>
            <a:r>
              <a:rPr kumimoji="1" lang="ja-JP" altLang="en-US"/>
              <a:t>タイトルタイトル</a:t>
            </a:r>
            <a:endParaRPr kumimoji="1" lang="en-US" altLang="ja-JP" dirty="0"/>
          </a:p>
          <a:p>
            <a:pPr lvl="0"/>
            <a:r>
              <a:rPr kumimoji="1" lang="ja-JP" altLang="en-US"/>
              <a:t>游ゴシック</a:t>
            </a:r>
            <a:r>
              <a:rPr kumimoji="1" lang="en-US" altLang="ja-JP" dirty="0"/>
              <a:t>/Bold</a:t>
            </a:r>
          </a:p>
        </p:txBody>
      </p:sp>
      <p:sp>
        <p:nvSpPr>
          <p:cNvPr id="10" name="テキスト プレースホルダー 14">
            <a:extLst>
              <a:ext uri="{FF2B5EF4-FFF2-40B4-BE49-F238E27FC236}">
                <a16:creationId xmlns:a16="http://schemas.microsoft.com/office/drawing/2014/main" id="{71FEA1BA-AA5D-FC50-4B6B-B7845D3E258E}"/>
              </a:ext>
            </a:extLst>
          </p:cNvPr>
          <p:cNvSpPr>
            <a:spLocks noGrp="1"/>
          </p:cNvSpPr>
          <p:nvPr>
            <p:ph type="body" sz="quarter" idx="12" hasCustomPrompt="1"/>
          </p:nvPr>
        </p:nvSpPr>
        <p:spPr>
          <a:xfrm>
            <a:off x="313971" y="5552703"/>
            <a:ext cx="5517984" cy="630383"/>
          </a:xfrm>
          <a:prstGeom prst="rect">
            <a:avLst/>
          </a:prstGeom>
        </p:spPr>
        <p:txBody>
          <a:bodyPr/>
          <a:lstStyle>
            <a:lvl1pPr marL="0" indent="0">
              <a:lnSpc>
                <a:spcPts val="2480"/>
              </a:lnSpc>
              <a:spcBef>
                <a:spcPts val="0"/>
              </a:spcBef>
              <a:buNone/>
              <a:defRPr sz="1400" b="1">
                <a:solidFill>
                  <a:schemeClr val="tx2"/>
                </a:solidFill>
                <a:latin typeface="+mn-ea"/>
                <a:ea typeface="+mn-ea"/>
              </a:defRPr>
            </a:lvl1pPr>
          </a:lstStyle>
          <a:p>
            <a:r>
              <a:rPr lang="ja-JP" altLang="en-US"/>
              <a:t>役職・所属</a:t>
            </a:r>
            <a:r>
              <a:rPr lang="en-US" altLang="ja-JP" dirty="0"/>
              <a:t> </a:t>
            </a:r>
            <a:r>
              <a:rPr lang="ja-JP" altLang="en-US"/>
              <a:t>　</a:t>
            </a:r>
            <a:r>
              <a:rPr lang="en-US" altLang="ja-JP" dirty="0"/>
              <a:t>   </a:t>
            </a:r>
            <a:r>
              <a:rPr lang="ja-JP" altLang="en-US"/>
              <a:t>　</a:t>
            </a:r>
            <a:endParaRPr lang="en-US" altLang="ja-JP" dirty="0"/>
          </a:p>
          <a:p>
            <a:r>
              <a:rPr lang="ja-JP" altLang="en-US"/>
              <a:t>游ゴシック</a:t>
            </a:r>
            <a:r>
              <a:rPr lang="en-US" altLang="ja-JP" dirty="0"/>
              <a:t>/Bold</a:t>
            </a:r>
          </a:p>
        </p:txBody>
      </p:sp>
      <p:sp>
        <p:nvSpPr>
          <p:cNvPr id="5" name="コンテンツ プレースホルダー 4">
            <a:extLst>
              <a:ext uri="{FF2B5EF4-FFF2-40B4-BE49-F238E27FC236}">
                <a16:creationId xmlns:a16="http://schemas.microsoft.com/office/drawing/2014/main" id="{6524904E-499A-F38D-7084-A124E7768BE9}"/>
              </a:ext>
            </a:extLst>
          </p:cNvPr>
          <p:cNvSpPr>
            <a:spLocks noGrp="1"/>
          </p:cNvSpPr>
          <p:nvPr>
            <p:ph sz="quarter" idx="13" hasCustomPrompt="1"/>
          </p:nvPr>
        </p:nvSpPr>
        <p:spPr>
          <a:xfrm>
            <a:off x="304446" y="6332241"/>
            <a:ext cx="5687938" cy="373359"/>
          </a:xfrm>
          <a:prstGeom prst="rect">
            <a:avLst/>
          </a:prstGeom>
        </p:spPr>
        <p:txBody>
          <a:bodyPr/>
          <a:lstStyle>
            <a:lvl1pPr marL="0" indent="0">
              <a:lnSpc>
                <a:spcPts val="1640"/>
              </a:lnSpc>
              <a:spcBef>
                <a:spcPts val="0"/>
              </a:spcBef>
              <a:buNone/>
              <a:defRPr sz="1200" b="1">
                <a:solidFill>
                  <a:schemeClr val="tx2"/>
                </a:solidFill>
                <a:latin typeface="+mn-ea"/>
                <a:ea typeface="+mn-ea"/>
              </a:defRPr>
            </a:lvl1pPr>
            <a:lvl2pPr marL="457200" indent="0">
              <a:buNone/>
              <a:defRPr sz="1200" b="1">
                <a:latin typeface="+mn-ea"/>
                <a:ea typeface="+mn-ea"/>
              </a:defRPr>
            </a:lvl2pPr>
            <a:lvl3pPr marL="914400" indent="0">
              <a:buNone/>
              <a:defRPr sz="1050" b="1">
                <a:latin typeface="+mn-ea"/>
                <a:ea typeface="+mn-ea"/>
              </a:defRPr>
            </a:lvl3pPr>
            <a:lvl4pPr marL="1371600" indent="0">
              <a:buNone/>
              <a:defRPr sz="1050" b="1">
                <a:latin typeface="+mn-ea"/>
                <a:ea typeface="+mn-ea"/>
              </a:defRPr>
            </a:lvl4pPr>
            <a:lvl5pPr marL="1828800" indent="0">
              <a:buNone/>
              <a:defRPr sz="1050" b="1">
                <a:latin typeface="+mn-ea"/>
                <a:ea typeface="+mn-ea"/>
              </a:defRPr>
            </a:lvl5pPr>
          </a:lstStyle>
          <a:p>
            <a:pPr lvl="0"/>
            <a:r>
              <a:rPr kumimoji="1" lang="ja-JP" altLang="en-US"/>
              <a:t>イベント名・日付　游ゴシック</a:t>
            </a:r>
            <a:r>
              <a:rPr kumimoji="1" lang="en-US" altLang="ja-JP" dirty="0"/>
              <a:t>/Bold</a:t>
            </a:r>
          </a:p>
        </p:txBody>
      </p:sp>
      <p:sp>
        <p:nvSpPr>
          <p:cNvPr id="3" name="スライド番号プレースホルダー 2">
            <a:extLst>
              <a:ext uri="{FF2B5EF4-FFF2-40B4-BE49-F238E27FC236}">
                <a16:creationId xmlns:a16="http://schemas.microsoft.com/office/drawing/2014/main" id="{1281FD23-541D-C439-8C07-7B8787293E29}"/>
              </a:ext>
            </a:extLst>
          </p:cNvPr>
          <p:cNvSpPr>
            <a:spLocks noGrp="1"/>
          </p:cNvSpPr>
          <p:nvPr>
            <p:ph type="sldNum" sz="quarter" idx="14"/>
          </p:nvPr>
        </p:nvSpPr>
        <p:spPr/>
        <p:txBody>
          <a:bodyPr/>
          <a:lstStyle/>
          <a:p>
            <a:fld id="{BE18FDDE-94D8-814A-BE53-9326731C5EAB}" type="slidenum">
              <a:rPr kumimoji="1" lang="ja-JP" altLang="en-US" smtClean="0"/>
              <a:pPr/>
              <a:t>‹#›</a:t>
            </a:fld>
            <a:endParaRPr kumimoji="1" lang="ja-JP" altLang="en-US"/>
          </a:p>
        </p:txBody>
      </p:sp>
    </p:spTree>
    <p:extLst>
      <p:ext uri="{BB962C8B-B14F-4D97-AF65-F5344CB8AC3E}">
        <p14:creationId xmlns:p14="http://schemas.microsoft.com/office/powerpoint/2010/main" val="375740353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中表紙スライド2">
    <p:bg>
      <p:bgPr>
        <a:solidFill>
          <a:srgbClr val="FFFFFF"/>
        </a:solidFill>
        <a:effectLst/>
      </p:bgPr>
    </p:bg>
    <p:spTree>
      <p:nvGrpSpPr>
        <p:cNvPr id="1" name=""/>
        <p:cNvGrpSpPr/>
        <p:nvPr/>
      </p:nvGrpSpPr>
      <p:grpSpPr>
        <a:xfrm>
          <a:off x="0" y="0"/>
          <a:ext cx="0" cy="0"/>
          <a:chOff x="0" y="0"/>
          <a:chExt cx="0" cy="0"/>
        </a:xfrm>
      </p:grpSpPr>
      <p:pic>
        <p:nvPicPr>
          <p:cNvPr id="20" name="図 19">
            <a:extLst>
              <a:ext uri="{FF2B5EF4-FFF2-40B4-BE49-F238E27FC236}">
                <a16:creationId xmlns:a16="http://schemas.microsoft.com/office/drawing/2014/main" id="{49C979E6-DD16-969B-A5E6-AD83E8851AA7}"/>
              </a:ext>
            </a:extLst>
          </p:cNvPr>
          <p:cNvPicPr>
            <a:picLocks noChangeAspect="1"/>
          </p:cNvPicPr>
          <p:nvPr userDrawn="1"/>
        </p:nvPicPr>
        <p:blipFill>
          <a:blip r:embed="rId2"/>
          <a:srcRect/>
          <a:stretch/>
        </p:blipFill>
        <p:spPr>
          <a:xfrm>
            <a:off x="0" y="0"/>
            <a:ext cx="9144000" cy="6858000"/>
          </a:xfrm>
          <a:prstGeom prst="rect">
            <a:avLst/>
          </a:prstGeom>
        </p:spPr>
      </p:pic>
      <p:pic>
        <p:nvPicPr>
          <p:cNvPr id="2" name="図 1">
            <a:extLst>
              <a:ext uri="{FF2B5EF4-FFF2-40B4-BE49-F238E27FC236}">
                <a16:creationId xmlns:a16="http://schemas.microsoft.com/office/drawing/2014/main" id="{5563D4B2-3464-B45C-9184-A35F2565EEB5}"/>
              </a:ext>
            </a:extLst>
          </p:cNvPr>
          <p:cNvPicPr>
            <a:picLocks noChangeAspect="1"/>
          </p:cNvPicPr>
          <p:nvPr userDrawn="1"/>
        </p:nvPicPr>
        <p:blipFill>
          <a:blip r:embed="rId3"/>
          <a:stretch>
            <a:fillRect/>
          </a:stretch>
        </p:blipFill>
        <p:spPr>
          <a:xfrm>
            <a:off x="6942960" y="205579"/>
            <a:ext cx="1872000" cy="380173"/>
          </a:xfrm>
          <a:prstGeom prst="rect">
            <a:avLst/>
          </a:prstGeom>
        </p:spPr>
      </p:pic>
      <p:sp>
        <p:nvSpPr>
          <p:cNvPr id="3" name="タイトル 3">
            <a:extLst>
              <a:ext uri="{FF2B5EF4-FFF2-40B4-BE49-F238E27FC236}">
                <a16:creationId xmlns:a16="http://schemas.microsoft.com/office/drawing/2014/main" id="{4D7F1537-A878-1B20-DBF9-8E1B2317AC0B}"/>
              </a:ext>
            </a:extLst>
          </p:cNvPr>
          <p:cNvSpPr>
            <a:spLocks noGrp="1"/>
          </p:cNvSpPr>
          <p:nvPr>
            <p:ph type="title" hasCustomPrompt="1"/>
          </p:nvPr>
        </p:nvSpPr>
        <p:spPr>
          <a:xfrm>
            <a:off x="669067" y="2636838"/>
            <a:ext cx="7920038" cy="632640"/>
          </a:xfrm>
          <a:prstGeom prst="rect">
            <a:avLst/>
          </a:prstGeom>
        </p:spPr>
        <p:txBody>
          <a:bodyPr/>
          <a:lstStyle>
            <a:lvl1pPr algn="ctr">
              <a:defRPr sz="3400" b="1" i="0">
                <a:solidFill>
                  <a:schemeClr val="tx2"/>
                </a:solidFill>
                <a:latin typeface="Yu Gothic" panose="020B0400000000000000" pitchFamily="34" charset="-128"/>
                <a:ea typeface="Yu Gothic" panose="020B0400000000000000" pitchFamily="34" charset="-128"/>
              </a:defRPr>
            </a:lvl1pPr>
          </a:lstStyle>
          <a:p>
            <a:r>
              <a:rPr kumimoji="1" lang="ja-JP" altLang="en-US"/>
              <a:t>タイトル</a:t>
            </a:r>
            <a:r>
              <a:rPr kumimoji="1" lang="en-US" altLang="ja-JP" dirty="0"/>
              <a:t>    </a:t>
            </a:r>
            <a:r>
              <a:rPr kumimoji="1" lang="ja-JP" altLang="en-US"/>
              <a:t>游ゴシック</a:t>
            </a:r>
            <a:r>
              <a:rPr kumimoji="1" lang="en-US" altLang="ja-JP" dirty="0"/>
              <a:t>/Bold</a:t>
            </a:r>
            <a:endParaRPr kumimoji="1" lang="ja-JP" altLang="en-US"/>
          </a:p>
        </p:txBody>
      </p:sp>
      <p:sp>
        <p:nvSpPr>
          <p:cNvPr id="4" name="スライド番号プレースホルダー 3">
            <a:extLst>
              <a:ext uri="{FF2B5EF4-FFF2-40B4-BE49-F238E27FC236}">
                <a16:creationId xmlns:a16="http://schemas.microsoft.com/office/drawing/2014/main" id="{E65A781F-A228-408A-A6FA-A08F9AE8C1D8}"/>
              </a:ext>
            </a:extLst>
          </p:cNvPr>
          <p:cNvSpPr>
            <a:spLocks noGrp="1"/>
          </p:cNvSpPr>
          <p:nvPr>
            <p:ph type="sldNum" sz="quarter" idx="10"/>
          </p:nvPr>
        </p:nvSpPr>
        <p:spPr/>
        <p:txBody>
          <a:bodyPr/>
          <a:lstStyle/>
          <a:p>
            <a:fld id="{BE18FDDE-94D8-814A-BE53-9326731C5EAB}" type="slidenum">
              <a:rPr kumimoji="1" lang="ja-JP" altLang="en-US" smtClean="0"/>
              <a:pPr/>
              <a:t>‹#›</a:t>
            </a:fld>
            <a:endParaRPr kumimoji="1" lang="ja-JP" altLang="en-US"/>
          </a:p>
        </p:txBody>
      </p:sp>
    </p:spTree>
    <p:extLst>
      <p:ext uri="{BB962C8B-B14F-4D97-AF65-F5344CB8AC3E}">
        <p14:creationId xmlns:p14="http://schemas.microsoft.com/office/powerpoint/2010/main" val="130137425"/>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目次ページ">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E20FE3C7-D304-9F91-A3F6-42FF1C00B761}"/>
              </a:ext>
            </a:extLst>
          </p:cNvPr>
          <p:cNvSpPr/>
          <p:nvPr userDrawn="1"/>
        </p:nvSpPr>
        <p:spPr>
          <a:xfrm>
            <a:off x="9036000" y="0"/>
            <a:ext cx="108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2"/>
              </a:solidFill>
            </a:endParaRPr>
          </a:p>
        </p:txBody>
      </p:sp>
      <p:pic>
        <p:nvPicPr>
          <p:cNvPr id="2" name="図 1">
            <a:extLst>
              <a:ext uri="{FF2B5EF4-FFF2-40B4-BE49-F238E27FC236}">
                <a16:creationId xmlns:a16="http://schemas.microsoft.com/office/drawing/2014/main" id="{E45B2A76-302E-B3B0-E05C-72C6D02040BD}"/>
              </a:ext>
            </a:extLst>
          </p:cNvPr>
          <p:cNvPicPr>
            <a:picLocks noChangeAspect="1"/>
          </p:cNvPicPr>
          <p:nvPr userDrawn="1"/>
        </p:nvPicPr>
        <p:blipFill>
          <a:blip r:embed="rId2"/>
          <a:stretch>
            <a:fillRect/>
          </a:stretch>
        </p:blipFill>
        <p:spPr>
          <a:xfrm>
            <a:off x="6942960" y="205578"/>
            <a:ext cx="1875600" cy="380904"/>
          </a:xfrm>
          <a:prstGeom prst="rect">
            <a:avLst/>
          </a:prstGeom>
        </p:spPr>
      </p:pic>
      <p:sp>
        <p:nvSpPr>
          <p:cNvPr id="6" name="タイトル 5">
            <a:extLst>
              <a:ext uri="{FF2B5EF4-FFF2-40B4-BE49-F238E27FC236}">
                <a16:creationId xmlns:a16="http://schemas.microsoft.com/office/drawing/2014/main" id="{C7D8E084-F85D-2DDF-AE2C-D70F238EC391}"/>
              </a:ext>
            </a:extLst>
          </p:cNvPr>
          <p:cNvSpPr>
            <a:spLocks noGrp="1"/>
          </p:cNvSpPr>
          <p:nvPr>
            <p:ph type="title" hasCustomPrompt="1"/>
          </p:nvPr>
        </p:nvSpPr>
        <p:spPr>
          <a:xfrm>
            <a:off x="106307" y="269717"/>
            <a:ext cx="6750743" cy="522605"/>
          </a:xfrm>
          <a:prstGeom prst="rect">
            <a:avLst/>
          </a:prstGeom>
        </p:spPr>
        <p:txBody>
          <a:bodyPr/>
          <a:lstStyle>
            <a:lvl1pPr>
              <a:defRPr sz="3200" b="1" i="0">
                <a:solidFill>
                  <a:schemeClr val="tx2"/>
                </a:solidFill>
                <a:latin typeface="Yu Gothic" panose="020B0400000000000000" pitchFamily="34" charset="-128"/>
                <a:ea typeface="Yu Gothic" panose="020B0400000000000000" pitchFamily="34" charset="-128"/>
              </a:defRPr>
            </a:lvl1pPr>
          </a:lstStyle>
          <a:p>
            <a:r>
              <a:rPr kumimoji="1" lang="ja-JP" altLang="en-US"/>
              <a:t>目次　游ゴシック</a:t>
            </a:r>
            <a:r>
              <a:rPr kumimoji="1" lang="en-US" altLang="ja-JP" dirty="0"/>
              <a:t>/Bold</a:t>
            </a:r>
            <a:endParaRPr kumimoji="1" lang="ja-JP" altLang="en-US"/>
          </a:p>
        </p:txBody>
      </p:sp>
      <p:sp>
        <p:nvSpPr>
          <p:cNvPr id="10" name="コンテンツ プレースホルダー 9">
            <a:extLst>
              <a:ext uri="{FF2B5EF4-FFF2-40B4-BE49-F238E27FC236}">
                <a16:creationId xmlns:a16="http://schemas.microsoft.com/office/drawing/2014/main" id="{C8B36404-9C7D-C86F-B2AC-29CC6F5465FE}"/>
              </a:ext>
            </a:extLst>
          </p:cNvPr>
          <p:cNvSpPr>
            <a:spLocks noGrp="1"/>
          </p:cNvSpPr>
          <p:nvPr>
            <p:ph sz="quarter" idx="10" hasCustomPrompt="1"/>
          </p:nvPr>
        </p:nvSpPr>
        <p:spPr>
          <a:xfrm>
            <a:off x="215899" y="1016000"/>
            <a:ext cx="8677275" cy="5532438"/>
          </a:xfrm>
          <a:prstGeom prst="rect">
            <a:avLst/>
          </a:prstGeom>
        </p:spPr>
        <p:txBody>
          <a:bodyPr/>
          <a:lstStyle>
            <a:lvl1pPr marL="514350" indent="-514350">
              <a:lnSpc>
                <a:spcPts val="2060"/>
              </a:lnSpc>
              <a:spcBef>
                <a:spcPts val="600"/>
              </a:spcBef>
              <a:spcAft>
                <a:spcPts val="600"/>
              </a:spcAft>
              <a:buFont typeface="+mj-lt"/>
              <a:buAutoNum type="arabicPeriod"/>
              <a:defRPr sz="1800" b="1" i="0">
                <a:latin typeface="Yu Gothic" panose="020B0400000000000000" pitchFamily="34" charset="-128"/>
                <a:ea typeface="Yu Gothic" panose="020B0400000000000000" pitchFamily="34" charset="-128"/>
              </a:defRPr>
            </a:lvl1pPr>
            <a:lvl2pPr marL="914400" indent="-457200">
              <a:lnSpc>
                <a:spcPts val="2060"/>
              </a:lnSpc>
              <a:spcBef>
                <a:spcPts val="600"/>
              </a:spcBef>
              <a:spcAft>
                <a:spcPts val="600"/>
              </a:spcAft>
              <a:buFont typeface="Arial" panose="020B0604020202020204" pitchFamily="34" charset="0"/>
              <a:buChar char="•"/>
              <a:defRPr sz="1800" b="1" i="0">
                <a:latin typeface="+mn-ea"/>
                <a:ea typeface="+mn-ea"/>
              </a:defRPr>
            </a:lvl2pPr>
            <a:lvl3pPr marL="1371600" indent="-457200">
              <a:lnSpc>
                <a:spcPts val="2060"/>
              </a:lnSpc>
              <a:buFont typeface="Arial" panose="020B0604020202020204" pitchFamily="34" charset="0"/>
              <a:buChar char="•"/>
              <a:defRPr sz="1800" b="1">
                <a:latin typeface="+mn-ea"/>
                <a:ea typeface="+mn-ea"/>
              </a:defRPr>
            </a:lvl3pPr>
            <a:lvl4pPr marL="1714500" indent="-342900">
              <a:lnSpc>
                <a:spcPts val="2060"/>
              </a:lnSpc>
              <a:buFont typeface="Arial" panose="020B0604020202020204" pitchFamily="34" charset="0"/>
              <a:buChar char="•"/>
              <a:defRPr sz="1800" b="1">
                <a:latin typeface="+mn-ea"/>
                <a:ea typeface="+mn-ea"/>
              </a:defRPr>
            </a:lvl4pPr>
            <a:lvl5pPr marL="2171700" indent="-342900">
              <a:lnSpc>
                <a:spcPts val="2060"/>
              </a:lnSpc>
              <a:buFont typeface="Arial" panose="020B0604020202020204" pitchFamily="34" charset="0"/>
              <a:buChar char="•"/>
              <a:defRPr sz="1800" b="1">
                <a:latin typeface="+mn-ea"/>
                <a:ea typeface="+mn-ea"/>
              </a:defRPr>
            </a:lvl5pPr>
            <a:lvl6pPr>
              <a:defRPr>
                <a:latin typeface="游ゴシック Medium" panose="020B0500000000000000" pitchFamily="50" charset="-128"/>
                <a:ea typeface="游ゴシック Medium" panose="020B0500000000000000" pitchFamily="50" charset="-128"/>
              </a:defRPr>
            </a:lvl6pPr>
            <a:lvl7pPr>
              <a:defRPr>
                <a:latin typeface="游ゴシック Medium" panose="020B0500000000000000" pitchFamily="50" charset="-128"/>
                <a:ea typeface="游ゴシック Medium" panose="020B0500000000000000" pitchFamily="50" charset="-128"/>
              </a:defRPr>
            </a:lvl7pPr>
            <a:lvl8pPr>
              <a:defRPr>
                <a:latin typeface="游ゴシック Medium" panose="020B0500000000000000" pitchFamily="50" charset="-128"/>
                <a:ea typeface="游ゴシック Medium" panose="020B0500000000000000" pitchFamily="50" charset="-128"/>
              </a:defRPr>
            </a:lvl8pPr>
          </a:lstStyle>
          <a:p>
            <a:pPr lvl="0"/>
            <a:r>
              <a:rPr kumimoji="1" lang="ja-JP" altLang="en-US" dirty="0"/>
              <a:t>タイトル</a:t>
            </a:r>
            <a:r>
              <a:rPr kumimoji="1" lang="en-US" altLang="ja-JP" dirty="0"/>
              <a:t> </a:t>
            </a:r>
            <a:r>
              <a:rPr kumimoji="1" lang="ja-JP" altLang="en-US" dirty="0"/>
              <a:t>　　游ゴシック</a:t>
            </a:r>
            <a:r>
              <a:rPr kumimoji="1" lang="en-US" altLang="ja-JP" dirty="0"/>
              <a:t>/Bold</a:t>
            </a:r>
          </a:p>
          <a:p>
            <a:pPr lvl="1"/>
            <a:r>
              <a:rPr kumimoji="1" lang="ja-JP" altLang="en-US" dirty="0"/>
              <a:t>サブタイトル</a:t>
            </a:r>
            <a:endParaRPr kumimoji="1" lang="en-US" altLang="ja-JP" dirty="0"/>
          </a:p>
          <a:p>
            <a:pPr lvl="2"/>
            <a:r>
              <a:rPr kumimoji="1" lang="ja-JP" altLang="en-US" dirty="0"/>
              <a:t>サブタイトル</a:t>
            </a:r>
            <a:endParaRPr kumimoji="1" lang="en-US" altLang="ja-JP" dirty="0"/>
          </a:p>
          <a:p>
            <a:pPr lvl="3"/>
            <a:r>
              <a:rPr kumimoji="1" lang="ja-JP" altLang="en-US" dirty="0"/>
              <a:t>サブタイトル</a:t>
            </a:r>
            <a:endParaRPr kumimoji="1" lang="en-US" altLang="ja-JP" dirty="0"/>
          </a:p>
          <a:p>
            <a:pPr lvl="4"/>
            <a:r>
              <a:rPr kumimoji="1" lang="ja-JP" altLang="en-US" dirty="0"/>
              <a:t>サブタイトル</a:t>
            </a:r>
            <a:endParaRPr kumimoji="1" lang="en-US" altLang="ja-JP" dirty="0"/>
          </a:p>
          <a:p>
            <a:pPr lvl="5"/>
            <a:r>
              <a:rPr kumimoji="1" lang="ja-JP" altLang="en-US" dirty="0"/>
              <a:t>サブタイトル</a:t>
            </a:r>
            <a:endParaRPr kumimoji="1" lang="en-US" altLang="ja-JP" dirty="0"/>
          </a:p>
          <a:p>
            <a:pPr lvl="6"/>
            <a:r>
              <a:rPr kumimoji="1" lang="ja-JP" altLang="en-US" dirty="0"/>
              <a:t>サブタイトル</a:t>
            </a:r>
            <a:endParaRPr kumimoji="1" lang="en-US" altLang="ja-JP" dirty="0"/>
          </a:p>
          <a:p>
            <a:pPr lvl="7"/>
            <a:r>
              <a:rPr kumimoji="1" lang="ja-JP" altLang="en-US" dirty="0"/>
              <a:t>サブタイトル</a:t>
            </a:r>
            <a:endParaRPr kumimoji="1" lang="en-US" altLang="ja-JP" dirty="0"/>
          </a:p>
          <a:p>
            <a:pPr lvl="0"/>
            <a:r>
              <a:rPr kumimoji="1" lang="ja-JP" altLang="en-US" dirty="0"/>
              <a:t>タイトル</a:t>
            </a:r>
            <a:endParaRPr kumimoji="1" lang="en-US" altLang="ja-JP" dirty="0"/>
          </a:p>
          <a:p>
            <a:pPr lvl="1"/>
            <a:r>
              <a:rPr kumimoji="1" lang="ja-JP" altLang="en-US" dirty="0"/>
              <a:t>サブタイトル</a:t>
            </a:r>
            <a:endParaRPr kumimoji="1" lang="en-US" altLang="ja-JP" dirty="0"/>
          </a:p>
          <a:p>
            <a:pPr lvl="2"/>
            <a:r>
              <a:rPr kumimoji="1" lang="ja-JP" altLang="en-US" dirty="0"/>
              <a:t>サブタイトル</a:t>
            </a:r>
            <a:endParaRPr kumimoji="1" lang="en-US" altLang="ja-JP" dirty="0"/>
          </a:p>
          <a:p>
            <a:pPr lvl="3"/>
            <a:r>
              <a:rPr kumimoji="1" lang="ja-JP" altLang="en-US" dirty="0"/>
              <a:t>サブタイトル</a:t>
            </a:r>
            <a:endParaRPr kumimoji="1" lang="en-US" altLang="ja-JP" dirty="0"/>
          </a:p>
          <a:p>
            <a:pPr lvl="4"/>
            <a:r>
              <a:rPr kumimoji="1" lang="ja-JP" altLang="en-US" dirty="0"/>
              <a:t>サブタイトル</a:t>
            </a:r>
            <a:endParaRPr kumimoji="1" lang="en-US" altLang="ja-JP" dirty="0"/>
          </a:p>
          <a:p>
            <a:pPr lvl="5"/>
            <a:r>
              <a:rPr kumimoji="1" lang="ja-JP" altLang="en-US" dirty="0"/>
              <a:t>サブタイトル</a:t>
            </a:r>
            <a:endParaRPr kumimoji="1" lang="en-US" altLang="ja-JP" dirty="0"/>
          </a:p>
          <a:p>
            <a:pPr lvl="6"/>
            <a:r>
              <a:rPr kumimoji="1" lang="ja-JP" altLang="en-US" dirty="0"/>
              <a:t>サブタイトル</a:t>
            </a:r>
            <a:endParaRPr kumimoji="1" lang="en-US" altLang="ja-JP" dirty="0"/>
          </a:p>
          <a:p>
            <a:pPr lvl="7"/>
            <a:r>
              <a:rPr kumimoji="1" lang="ja-JP" altLang="en-US" dirty="0"/>
              <a:t>サブタイトル</a:t>
            </a:r>
            <a:endParaRPr kumimoji="1" lang="en-US" altLang="ja-JP" dirty="0"/>
          </a:p>
        </p:txBody>
      </p:sp>
      <p:sp>
        <p:nvSpPr>
          <p:cNvPr id="4" name="スライド番号プレースホルダー 3">
            <a:extLst>
              <a:ext uri="{FF2B5EF4-FFF2-40B4-BE49-F238E27FC236}">
                <a16:creationId xmlns:a16="http://schemas.microsoft.com/office/drawing/2014/main" id="{A501CA67-C843-9D24-AA87-BD0F77B2A4F7}"/>
              </a:ext>
            </a:extLst>
          </p:cNvPr>
          <p:cNvSpPr>
            <a:spLocks noGrp="1"/>
          </p:cNvSpPr>
          <p:nvPr>
            <p:ph type="sldNum" sz="quarter" idx="11"/>
          </p:nvPr>
        </p:nvSpPr>
        <p:spPr/>
        <p:txBody>
          <a:bodyPr/>
          <a:lstStyle/>
          <a:p>
            <a:fld id="{BE18FDDE-94D8-814A-BE53-9326731C5EAB}" type="slidenum">
              <a:rPr kumimoji="1" lang="ja-JP" altLang="en-US" smtClean="0"/>
              <a:pPr/>
              <a:t>‹#›</a:t>
            </a:fld>
            <a:endParaRPr kumimoji="1" lang="ja-JP" altLang="en-US"/>
          </a:p>
        </p:txBody>
      </p:sp>
    </p:spTree>
    <p:extLst>
      <p:ext uri="{BB962C8B-B14F-4D97-AF65-F5344CB8AC3E}">
        <p14:creationId xmlns:p14="http://schemas.microsoft.com/office/powerpoint/2010/main" val="3216535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コンテンツ1-1">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E20FE3C7-D304-9F91-A3F6-42FF1C00B761}"/>
              </a:ext>
            </a:extLst>
          </p:cNvPr>
          <p:cNvSpPr/>
          <p:nvPr userDrawn="1"/>
        </p:nvSpPr>
        <p:spPr>
          <a:xfrm>
            <a:off x="9036000" y="0"/>
            <a:ext cx="108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2"/>
              </a:solidFill>
            </a:endParaRPr>
          </a:p>
        </p:txBody>
      </p:sp>
      <p:pic>
        <p:nvPicPr>
          <p:cNvPr id="8" name="図 7">
            <a:extLst>
              <a:ext uri="{FF2B5EF4-FFF2-40B4-BE49-F238E27FC236}">
                <a16:creationId xmlns:a16="http://schemas.microsoft.com/office/drawing/2014/main" id="{7F2A57CF-E381-80EF-3385-7565F5A82AA5}"/>
              </a:ext>
            </a:extLst>
          </p:cNvPr>
          <p:cNvPicPr>
            <a:picLocks noChangeAspect="1"/>
          </p:cNvPicPr>
          <p:nvPr userDrawn="1"/>
        </p:nvPicPr>
        <p:blipFill>
          <a:blip r:embed="rId2"/>
          <a:stretch>
            <a:fillRect/>
          </a:stretch>
        </p:blipFill>
        <p:spPr>
          <a:xfrm>
            <a:off x="6942960" y="205579"/>
            <a:ext cx="1872000" cy="380173"/>
          </a:xfrm>
          <a:prstGeom prst="rect">
            <a:avLst/>
          </a:prstGeom>
        </p:spPr>
      </p:pic>
      <p:sp>
        <p:nvSpPr>
          <p:cNvPr id="2" name="タイトル 5">
            <a:extLst>
              <a:ext uri="{FF2B5EF4-FFF2-40B4-BE49-F238E27FC236}">
                <a16:creationId xmlns:a16="http://schemas.microsoft.com/office/drawing/2014/main" id="{AFEF4ADA-AD5F-E979-4BD9-9EB13E286540}"/>
              </a:ext>
            </a:extLst>
          </p:cNvPr>
          <p:cNvSpPr>
            <a:spLocks noGrp="1"/>
          </p:cNvSpPr>
          <p:nvPr>
            <p:ph type="title" hasCustomPrompt="1"/>
          </p:nvPr>
        </p:nvSpPr>
        <p:spPr>
          <a:xfrm>
            <a:off x="106307" y="269717"/>
            <a:ext cx="6750743" cy="522605"/>
          </a:xfrm>
          <a:prstGeom prst="rect">
            <a:avLst/>
          </a:prstGeom>
        </p:spPr>
        <p:txBody>
          <a:bodyPr/>
          <a:lstStyle>
            <a:lvl1pPr>
              <a:defRPr sz="3200" b="1" i="0">
                <a:solidFill>
                  <a:schemeClr val="tx2"/>
                </a:solidFill>
                <a:latin typeface="Yu Gothic" panose="020B0400000000000000" pitchFamily="34" charset="-128"/>
                <a:ea typeface="Yu Gothic" panose="020B0400000000000000" pitchFamily="34" charset="-128"/>
              </a:defRPr>
            </a:lvl1pPr>
          </a:lstStyle>
          <a:p>
            <a:r>
              <a:rPr kumimoji="1" lang="ja-JP" altLang="en-US"/>
              <a:t>タイトル</a:t>
            </a:r>
            <a:r>
              <a:rPr kumimoji="1" lang="en-US" altLang="ja-JP" dirty="0"/>
              <a:t>    </a:t>
            </a:r>
            <a:r>
              <a:rPr kumimoji="1" lang="ja-JP" altLang="en-US"/>
              <a:t>游ゴシック</a:t>
            </a:r>
            <a:r>
              <a:rPr kumimoji="1" lang="en-US" altLang="ja-JP" dirty="0"/>
              <a:t>/Bold</a:t>
            </a:r>
            <a:endParaRPr kumimoji="1" lang="ja-JP" altLang="en-US"/>
          </a:p>
        </p:txBody>
      </p:sp>
      <p:sp>
        <p:nvSpPr>
          <p:cNvPr id="10" name="コンテンツ プレースホルダー 9">
            <a:extLst>
              <a:ext uri="{FF2B5EF4-FFF2-40B4-BE49-F238E27FC236}">
                <a16:creationId xmlns:a16="http://schemas.microsoft.com/office/drawing/2014/main" id="{3C0DD4BE-D901-C0F2-7505-36F89AFAAADF}"/>
              </a:ext>
            </a:extLst>
          </p:cNvPr>
          <p:cNvSpPr>
            <a:spLocks noGrp="1"/>
          </p:cNvSpPr>
          <p:nvPr>
            <p:ph sz="quarter" idx="10" hasCustomPrompt="1"/>
          </p:nvPr>
        </p:nvSpPr>
        <p:spPr>
          <a:xfrm>
            <a:off x="215899" y="1015999"/>
            <a:ext cx="8677275" cy="5532439"/>
          </a:xfrm>
          <a:prstGeom prst="rect">
            <a:avLst/>
          </a:prstGeom>
        </p:spPr>
        <p:txBody>
          <a:bodyPr/>
          <a:lstStyle>
            <a:lvl1pPr marL="0" indent="0">
              <a:lnSpc>
                <a:spcPts val="2020"/>
              </a:lnSpc>
              <a:spcBef>
                <a:spcPts val="0"/>
              </a:spcBef>
              <a:spcAft>
                <a:spcPts val="0"/>
              </a:spcAft>
              <a:buFont typeface="+mj-lt"/>
              <a:buNone/>
              <a:defRPr sz="2000" b="1" i="0">
                <a:latin typeface="+mn-ea"/>
                <a:ea typeface="+mn-ea"/>
              </a:defRPr>
            </a:lvl1pPr>
            <a:lvl2pPr marL="457200" indent="0">
              <a:lnSpc>
                <a:spcPct val="120000"/>
              </a:lnSpc>
              <a:spcBef>
                <a:spcPts val="600"/>
              </a:spcBef>
              <a:spcAft>
                <a:spcPts val="600"/>
              </a:spcAft>
              <a:buFont typeface="+mj-lt"/>
              <a:buNone/>
              <a:defRPr sz="1800" b="1" i="0">
                <a:latin typeface="+mn-ea"/>
                <a:ea typeface="+mn-ea"/>
              </a:defRPr>
            </a:lvl2pPr>
            <a:lvl3pPr marL="914400" indent="0">
              <a:buFont typeface="+mj-lt"/>
              <a:buNone/>
              <a:defRPr sz="1800" b="1">
                <a:latin typeface="+mn-ea"/>
                <a:ea typeface="+mn-ea"/>
              </a:defRPr>
            </a:lvl3pPr>
            <a:lvl4pPr marL="1371600" indent="0">
              <a:buFont typeface="+mj-lt"/>
              <a:buNone/>
              <a:defRPr sz="1600" b="1">
                <a:latin typeface="+mn-ea"/>
                <a:ea typeface="+mn-ea"/>
              </a:defRPr>
            </a:lvl4pPr>
            <a:lvl5pPr marL="1828800" indent="0">
              <a:buFont typeface="Arial" panose="020B0604020202020204" pitchFamily="34" charset="0"/>
              <a:buNone/>
              <a:defRPr kumimoji="1" lang="en-US" altLang="ja-JP" sz="1600" smtClean="0">
                <a:latin typeface="+mn-ea"/>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dirty="0"/>
              <a:t>見出し　游ゴシック</a:t>
            </a:r>
            <a:r>
              <a:rPr kumimoji="1" lang="en-US" altLang="ja-JP" dirty="0"/>
              <a:t>/Bold</a:t>
            </a:r>
          </a:p>
          <a:p>
            <a:pPr lvl="1"/>
            <a:r>
              <a:rPr kumimoji="1" lang="ja-JP" altLang="en-US" dirty="0"/>
              <a:t>小見出し</a:t>
            </a:r>
            <a:endParaRPr kumimoji="1" lang="en-US" altLang="ja-JP" dirty="0"/>
          </a:p>
          <a:p>
            <a:pPr lvl="2"/>
            <a:r>
              <a:rPr kumimoji="1" lang="ja-JP" altLang="en-US" dirty="0"/>
              <a:t>小見出し</a:t>
            </a:r>
            <a:endParaRPr kumimoji="1" lang="en-US" altLang="ja-JP" dirty="0"/>
          </a:p>
          <a:p>
            <a:pPr lvl="3"/>
            <a:r>
              <a:rPr kumimoji="1" lang="ja-JP" altLang="en-US" dirty="0">
                <a:latin typeface="+mn-ea"/>
                <a:ea typeface="+mn-ea"/>
              </a:rPr>
              <a:t>小見出し</a:t>
            </a:r>
            <a:endParaRPr kumimoji="1" lang="en-US" altLang="ja-JP" dirty="0">
              <a:latin typeface="+mn-ea"/>
              <a:ea typeface="+mn-ea"/>
            </a:endParaRPr>
          </a:p>
          <a:p>
            <a:pPr lvl="4"/>
            <a:r>
              <a:rPr kumimoji="1" lang="ja-JP" altLang="en-US" dirty="0">
                <a:latin typeface="+mn-ea"/>
                <a:ea typeface="+mn-ea"/>
              </a:rPr>
              <a:t>小見出し</a:t>
            </a:r>
            <a:endParaRPr kumimoji="1" lang="en-US" altLang="ja-JP" dirty="0">
              <a:latin typeface="+mn-ea"/>
              <a:ea typeface="+mn-ea"/>
            </a:endParaRPr>
          </a:p>
          <a:p>
            <a:pPr lvl="5"/>
            <a:r>
              <a:rPr kumimoji="1" lang="ja-JP" altLang="en-US" dirty="0">
                <a:latin typeface="+mn-ea"/>
                <a:ea typeface="+mn-ea"/>
              </a:rPr>
              <a:t>小見出し</a:t>
            </a:r>
            <a:endParaRPr kumimoji="1" lang="en-US" altLang="ja-JP" dirty="0">
              <a:latin typeface="+mn-ea"/>
              <a:ea typeface="+mn-ea"/>
            </a:endParaRPr>
          </a:p>
          <a:p>
            <a:pPr lvl="6"/>
            <a:r>
              <a:rPr kumimoji="1" lang="ja-JP" altLang="en-US" dirty="0">
                <a:latin typeface="+mn-ea"/>
                <a:ea typeface="+mn-ea"/>
              </a:rPr>
              <a:t>小見出し</a:t>
            </a:r>
            <a:endParaRPr kumimoji="1" lang="en-US" altLang="ja-JP" dirty="0">
              <a:latin typeface="+mn-ea"/>
              <a:ea typeface="+mn-ea"/>
            </a:endParaRPr>
          </a:p>
          <a:p>
            <a:pPr lvl="7"/>
            <a:r>
              <a:rPr kumimoji="1" lang="ja-JP" altLang="en-US" dirty="0">
                <a:latin typeface="+mn-ea"/>
                <a:ea typeface="+mn-ea"/>
              </a:rPr>
              <a:t>小見出し</a:t>
            </a:r>
            <a:endParaRPr kumimoji="1" lang="en-US" altLang="ja-JP" dirty="0">
              <a:latin typeface="+mn-ea"/>
              <a:ea typeface="+mn-ea"/>
            </a:endParaRPr>
          </a:p>
          <a:p>
            <a:pPr lvl="8"/>
            <a:r>
              <a:rPr kumimoji="1" lang="ja-JP" altLang="en-US" dirty="0">
                <a:latin typeface="+mn-ea"/>
                <a:ea typeface="+mn-ea"/>
              </a:rPr>
              <a:t>小見出し</a:t>
            </a:r>
            <a:endParaRPr kumimoji="1" lang="en-US" altLang="ja-JP" dirty="0">
              <a:latin typeface="+mn-ea"/>
              <a:ea typeface="+mn-ea"/>
            </a:endParaRPr>
          </a:p>
        </p:txBody>
      </p:sp>
      <p:sp>
        <p:nvSpPr>
          <p:cNvPr id="4" name="スライド番号プレースホルダー 3">
            <a:extLst>
              <a:ext uri="{FF2B5EF4-FFF2-40B4-BE49-F238E27FC236}">
                <a16:creationId xmlns:a16="http://schemas.microsoft.com/office/drawing/2014/main" id="{0E34F3F8-F89F-3418-E3AE-C8BC039445AB}"/>
              </a:ext>
            </a:extLst>
          </p:cNvPr>
          <p:cNvSpPr>
            <a:spLocks noGrp="1"/>
          </p:cNvSpPr>
          <p:nvPr>
            <p:ph type="sldNum" sz="quarter" idx="11"/>
          </p:nvPr>
        </p:nvSpPr>
        <p:spPr/>
        <p:txBody>
          <a:bodyPr/>
          <a:lstStyle/>
          <a:p>
            <a:fld id="{BE18FDDE-94D8-814A-BE53-9326731C5EAB}" type="slidenum">
              <a:rPr kumimoji="1" lang="ja-JP" altLang="en-US" smtClean="0"/>
              <a:pPr/>
              <a:t>‹#›</a:t>
            </a:fld>
            <a:endParaRPr kumimoji="1" lang="ja-JP" altLang="en-US"/>
          </a:p>
        </p:txBody>
      </p:sp>
    </p:spTree>
    <p:extLst>
      <p:ext uri="{BB962C8B-B14F-4D97-AF65-F5344CB8AC3E}">
        <p14:creationId xmlns:p14="http://schemas.microsoft.com/office/powerpoint/2010/main" val="2697360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コンテンツ1-2">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E20FE3C7-D304-9F91-A3F6-42FF1C00B761}"/>
              </a:ext>
            </a:extLst>
          </p:cNvPr>
          <p:cNvSpPr/>
          <p:nvPr userDrawn="1"/>
        </p:nvSpPr>
        <p:spPr>
          <a:xfrm>
            <a:off x="9036000" y="0"/>
            <a:ext cx="108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2"/>
              </a:solidFill>
            </a:endParaRPr>
          </a:p>
        </p:txBody>
      </p:sp>
      <p:pic>
        <p:nvPicPr>
          <p:cNvPr id="8" name="図 7">
            <a:extLst>
              <a:ext uri="{FF2B5EF4-FFF2-40B4-BE49-F238E27FC236}">
                <a16:creationId xmlns:a16="http://schemas.microsoft.com/office/drawing/2014/main" id="{7F2A57CF-E381-80EF-3385-7565F5A82AA5}"/>
              </a:ext>
            </a:extLst>
          </p:cNvPr>
          <p:cNvPicPr>
            <a:picLocks noChangeAspect="1"/>
          </p:cNvPicPr>
          <p:nvPr userDrawn="1"/>
        </p:nvPicPr>
        <p:blipFill>
          <a:blip r:embed="rId2"/>
          <a:stretch>
            <a:fillRect/>
          </a:stretch>
        </p:blipFill>
        <p:spPr>
          <a:xfrm>
            <a:off x="6942960" y="205579"/>
            <a:ext cx="1872000" cy="380173"/>
          </a:xfrm>
          <a:prstGeom prst="rect">
            <a:avLst/>
          </a:prstGeom>
        </p:spPr>
      </p:pic>
      <p:sp>
        <p:nvSpPr>
          <p:cNvPr id="2" name="タイトル 5">
            <a:extLst>
              <a:ext uri="{FF2B5EF4-FFF2-40B4-BE49-F238E27FC236}">
                <a16:creationId xmlns:a16="http://schemas.microsoft.com/office/drawing/2014/main" id="{AFEF4ADA-AD5F-E979-4BD9-9EB13E286540}"/>
              </a:ext>
            </a:extLst>
          </p:cNvPr>
          <p:cNvSpPr>
            <a:spLocks noGrp="1"/>
          </p:cNvSpPr>
          <p:nvPr>
            <p:ph type="title" hasCustomPrompt="1"/>
          </p:nvPr>
        </p:nvSpPr>
        <p:spPr>
          <a:xfrm>
            <a:off x="106307" y="269717"/>
            <a:ext cx="6750743" cy="522605"/>
          </a:xfrm>
          <a:prstGeom prst="rect">
            <a:avLst/>
          </a:prstGeom>
        </p:spPr>
        <p:txBody>
          <a:bodyPr/>
          <a:lstStyle>
            <a:lvl1pPr>
              <a:defRPr sz="3200" b="1" i="0">
                <a:solidFill>
                  <a:schemeClr val="tx2"/>
                </a:solidFill>
                <a:latin typeface="Yu Gothic" panose="020B0400000000000000" pitchFamily="34" charset="-128"/>
                <a:ea typeface="Yu Gothic" panose="020B0400000000000000" pitchFamily="34" charset="-128"/>
              </a:defRPr>
            </a:lvl1pPr>
          </a:lstStyle>
          <a:p>
            <a:r>
              <a:rPr kumimoji="1" lang="ja-JP" altLang="en-US" dirty="0"/>
              <a:t>タイトル</a:t>
            </a:r>
            <a:r>
              <a:rPr kumimoji="1" lang="en-US" altLang="ja-JP" dirty="0"/>
              <a:t>    </a:t>
            </a:r>
            <a:r>
              <a:rPr kumimoji="1" lang="ja-JP" altLang="en-US" dirty="0"/>
              <a:t>游ゴシック</a:t>
            </a:r>
            <a:r>
              <a:rPr kumimoji="1" lang="en-US" altLang="ja-JP" dirty="0"/>
              <a:t>/Bold</a:t>
            </a:r>
            <a:endParaRPr kumimoji="1" lang="ja-JP" altLang="en-US" dirty="0"/>
          </a:p>
        </p:txBody>
      </p:sp>
      <p:sp>
        <p:nvSpPr>
          <p:cNvPr id="5" name="コンテンツ プレースホルダー 9">
            <a:extLst>
              <a:ext uri="{FF2B5EF4-FFF2-40B4-BE49-F238E27FC236}">
                <a16:creationId xmlns:a16="http://schemas.microsoft.com/office/drawing/2014/main" id="{6BA62A01-BCD3-E3FF-7EBE-FCC521F68F5C}"/>
              </a:ext>
            </a:extLst>
          </p:cNvPr>
          <p:cNvSpPr>
            <a:spLocks noGrp="1"/>
          </p:cNvSpPr>
          <p:nvPr>
            <p:ph sz="quarter" idx="10" hasCustomPrompt="1"/>
          </p:nvPr>
        </p:nvSpPr>
        <p:spPr>
          <a:xfrm>
            <a:off x="215899" y="1016000"/>
            <a:ext cx="8677275" cy="5532438"/>
          </a:xfrm>
          <a:prstGeom prst="rect">
            <a:avLst/>
          </a:prstGeom>
        </p:spPr>
        <p:txBody>
          <a:bodyPr/>
          <a:lstStyle>
            <a:lvl1pPr marL="285750" indent="-285750">
              <a:lnSpc>
                <a:spcPts val="1880"/>
              </a:lnSpc>
              <a:spcBef>
                <a:spcPts val="0"/>
              </a:spcBef>
              <a:spcAft>
                <a:spcPts val="0"/>
              </a:spcAft>
              <a:buFont typeface="Arial" panose="020B0604020202020204" pitchFamily="34" charset="0"/>
              <a:buChar char="•"/>
              <a:defRPr sz="1400" b="0" i="0">
                <a:latin typeface="游ゴシック Medium" panose="020B0500000000000000" pitchFamily="50" charset="-128"/>
                <a:ea typeface="游ゴシック Medium" panose="020B0500000000000000" pitchFamily="50" charset="-128"/>
              </a:defRPr>
            </a:lvl1pPr>
            <a:lvl2pPr marL="742950" indent="-285750">
              <a:lnSpc>
                <a:spcPts val="1880"/>
              </a:lnSpc>
              <a:spcBef>
                <a:spcPts val="0"/>
              </a:spcBef>
              <a:spcAft>
                <a:spcPts val="0"/>
              </a:spcAft>
              <a:buFont typeface="Arial" panose="020B0604020202020204" pitchFamily="34" charset="0"/>
              <a:buChar char="•"/>
              <a:defRPr sz="1400" b="0" i="0">
                <a:latin typeface="游ゴシック Medium" panose="020B0500000000000000" pitchFamily="50" charset="-128"/>
                <a:ea typeface="游ゴシック Medium" panose="020B0500000000000000" pitchFamily="50" charset="-128"/>
              </a:defRPr>
            </a:lvl2pPr>
            <a:lvl3pPr marL="1371600" indent="-457200">
              <a:buFont typeface="Arial" panose="020B0604020202020204" pitchFamily="34" charset="0"/>
              <a:buChar char="•"/>
              <a:defRPr sz="1400" b="0">
                <a:latin typeface="游ゴシック Medium" panose="020B0500000000000000" pitchFamily="50" charset="-128"/>
                <a:ea typeface="游ゴシック Medium" panose="020B0500000000000000" pitchFamily="50" charset="-128"/>
              </a:defRPr>
            </a:lvl3pPr>
            <a:lvl4pPr marL="1714500" indent="-342900">
              <a:buFont typeface="Arial" panose="020B0604020202020204" pitchFamily="34" charset="0"/>
              <a:buChar char="•"/>
              <a:defRPr sz="1400" b="0">
                <a:latin typeface="游ゴシック Medium" panose="020B0500000000000000" pitchFamily="50" charset="-128"/>
                <a:ea typeface="游ゴシック Medium" panose="020B0500000000000000" pitchFamily="50" charset="-128"/>
              </a:defRPr>
            </a:lvl4pPr>
            <a:lvl5pPr marL="2171700" indent="-342900">
              <a:buFont typeface="Arial" panose="020B0604020202020204" pitchFamily="34" charset="0"/>
              <a:buChar char="•"/>
              <a:defRPr sz="1400" b="0">
                <a:latin typeface="游ゴシック Medium" panose="020B0500000000000000" pitchFamily="50" charset="-128"/>
                <a:ea typeface="游ゴシック Medium" panose="020B0500000000000000" pitchFamily="50" charset="-128"/>
              </a:defRPr>
            </a:lvl5pPr>
            <a:lvl6pPr>
              <a:defRPr sz="1400" b="0">
                <a:latin typeface="游ゴシック Medium" panose="020B0500000000000000" pitchFamily="50" charset="-128"/>
                <a:ea typeface="游ゴシック Medium" panose="020B0500000000000000" pitchFamily="50" charset="-128"/>
              </a:defRPr>
            </a:lvl6pPr>
            <a:lvl7pPr>
              <a:defRPr sz="1400" b="0">
                <a:latin typeface="游ゴシック Medium" panose="020B0500000000000000" pitchFamily="50" charset="-128"/>
                <a:ea typeface="游ゴシック Medium" panose="020B0500000000000000" pitchFamily="50" charset="-128"/>
              </a:defRPr>
            </a:lvl7pPr>
            <a:lvl8pPr>
              <a:defRPr sz="1400" b="0">
                <a:latin typeface="游ゴシック Medium" panose="020B0500000000000000" pitchFamily="50" charset="-128"/>
                <a:ea typeface="游ゴシック Medium" panose="020B0500000000000000" pitchFamily="50" charset="-128"/>
              </a:defRPr>
            </a:lvl8pPr>
            <a:lvl9pPr>
              <a:defRPr sz="1400" b="0">
                <a:latin typeface="游ゴシック Medium" panose="020B0500000000000000" pitchFamily="50" charset="-128"/>
                <a:ea typeface="游ゴシック Medium" panose="020B0500000000000000" pitchFamily="50" charset="-128"/>
              </a:defRPr>
            </a:lvl9pPr>
          </a:lstStyle>
          <a:p>
            <a:pPr lvl="0"/>
            <a:r>
              <a:rPr kumimoji="1" lang="ja-JP" altLang="en-US" dirty="0"/>
              <a:t>本文　游ゴシック</a:t>
            </a:r>
            <a:r>
              <a:rPr kumimoji="1" lang="en-US" altLang="ja-JP" dirty="0"/>
              <a:t>/Medium</a:t>
            </a:r>
          </a:p>
          <a:p>
            <a:pPr lvl="1"/>
            <a:r>
              <a:rPr kumimoji="1" lang="ja-JP" altLang="en-US" dirty="0"/>
              <a:t>第</a:t>
            </a:r>
            <a:r>
              <a:rPr kumimoji="1" lang="en-US" altLang="ja-JP" dirty="0"/>
              <a:t>2</a:t>
            </a:r>
            <a:r>
              <a:rPr kumimoji="1" lang="ja-JP" altLang="en-US" dirty="0"/>
              <a:t>階層</a:t>
            </a:r>
            <a:endParaRPr kumimoji="1" lang="en-US" altLang="ja-JP" dirty="0"/>
          </a:p>
          <a:p>
            <a:pPr lvl="2"/>
            <a:r>
              <a:rPr kumimoji="1" lang="ja-JP" altLang="en-US" dirty="0"/>
              <a:t>第</a:t>
            </a:r>
            <a:r>
              <a:rPr kumimoji="1" lang="en-US" altLang="ja-JP" dirty="0"/>
              <a:t>3</a:t>
            </a:r>
            <a:r>
              <a:rPr kumimoji="1" lang="ja-JP" altLang="en-US" dirty="0"/>
              <a:t>階層</a:t>
            </a:r>
            <a:endParaRPr kumimoji="1" lang="en-US" altLang="ja-JP" dirty="0"/>
          </a:p>
          <a:p>
            <a:pPr lvl="3"/>
            <a:r>
              <a:rPr kumimoji="1" lang="ja-JP" altLang="en-US" dirty="0"/>
              <a:t>第</a:t>
            </a:r>
            <a:r>
              <a:rPr kumimoji="1" lang="en-US" altLang="ja-JP" dirty="0"/>
              <a:t>4</a:t>
            </a:r>
            <a:r>
              <a:rPr kumimoji="1" lang="ja-JP" altLang="en-US" dirty="0"/>
              <a:t>階層</a:t>
            </a:r>
            <a:endParaRPr kumimoji="1" lang="en-US" altLang="ja-JP" dirty="0"/>
          </a:p>
          <a:p>
            <a:pPr lvl="4"/>
            <a:r>
              <a:rPr kumimoji="1" lang="ja-JP" altLang="en-US" dirty="0"/>
              <a:t>第</a:t>
            </a:r>
            <a:r>
              <a:rPr kumimoji="1" lang="en-US" altLang="ja-JP" dirty="0"/>
              <a:t>5</a:t>
            </a:r>
            <a:r>
              <a:rPr kumimoji="1" lang="ja-JP" altLang="en-US" dirty="0"/>
              <a:t>階層</a:t>
            </a:r>
            <a:endParaRPr kumimoji="1" lang="en-US" altLang="ja-JP" dirty="0"/>
          </a:p>
          <a:p>
            <a:pPr lvl="5"/>
            <a:r>
              <a:rPr kumimoji="1" lang="ja-JP" altLang="en-US" dirty="0"/>
              <a:t>第</a:t>
            </a:r>
            <a:r>
              <a:rPr kumimoji="1" lang="en-US" altLang="ja-JP" dirty="0"/>
              <a:t>6</a:t>
            </a:r>
            <a:r>
              <a:rPr kumimoji="1" lang="ja-JP" altLang="en-US" dirty="0"/>
              <a:t>階層</a:t>
            </a:r>
            <a:endParaRPr kumimoji="1" lang="en-US" altLang="ja-JP" dirty="0"/>
          </a:p>
          <a:p>
            <a:pPr lvl="6"/>
            <a:r>
              <a:rPr kumimoji="1" lang="ja-JP" altLang="en-US" dirty="0"/>
              <a:t>第</a:t>
            </a:r>
            <a:r>
              <a:rPr kumimoji="1" lang="en-US" altLang="ja-JP" dirty="0"/>
              <a:t>7</a:t>
            </a:r>
            <a:r>
              <a:rPr kumimoji="1" lang="ja-JP" altLang="en-US" dirty="0"/>
              <a:t>階層</a:t>
            </a:r>
            <a:endParaRPr kumimoji="1" lang="en-US" altLang="ja-JP" dirty="0"/>
          </a:p>
          <a:p>
            <a:pPr lvl="7"/>
            <a:r>
              <a:rPr kumimoji="1" lang="ja-JP" altLang="en-US" dirty="0"/>
              <a:t>第</a:t>
            </a:r>
            <a:r>
              <a:rPr kumimoji="1" lang="en-US" altLang="ja-JP" dirty="0"/>
              <a:t>8</a:t>
            </a:r>
            <a:r>
              <a:rPr kumimoji="1" lang="ja-JP" altLang="en-US" dirty="0"/>
              <a:t>階層</a:t>
            </a:r>
            <a:endParaRPr kumimoji="1" lang="en-US" altLang="ja-JP" dirty="0"/>
          </a:p>
          <a:p>
            <a:pPr lvl="8"/>
            <a:r>
              <a:rPr kumimoji="1" lang="ja-JP" altLang="en-US" dirty="0"/>
              <a:t>第</a:t>
            </a:r>
            <a:r>
              <a:rPr kumimoji="1" lang="en-US" altLang="ja-JP" dirty="0"/>
              <a:t>9</a:t>
            </a:r>
            <a:r>
              <a:rPr kumimoji="1" lang="ja-JP" altLang="en-US" dirty="0"/>
              <a:t>階層</a:t>
            </a:r>
            <a:endParaRPr kumimoji="1" lang="en-US" altLang="ja-JP" dirty="0"/>
          </a:p>
          <a:p>
            <a:pPr lvl="1"/>
            <a:endParaRPr kumimoji="1" lang="en-US" altLang="ja-JP" dirty="0">
              <a:latin typeface="+mn-ea"/>
              <a:ea typeface="+mn-ea"/>
            </a:endParaRPr>
          </a:p>
        </p:txBody>
      </p:sp>
      <p:sp>
        <p:nvSpPr>
          <p:cNvPr id="4" name="スライド番号プレースホルダー 3">
            <a:extLst>
              <a:ext uri="{FF2B5EF4-FFF2-40B4-BE49-F238E27FC236}">
                <a16:creationId xmlns:a16="http://schemas.microsoft.com/office/drawing/2014/main" id="{FE471190-5E8E-B70A-14D3-DF17C37B8B71}"/>
              </a:ext>
            </a:extLst>
          </p:cNvPr>
          <p:cNvSpPr>
            <a:spLocks noGrp="1"/>
          </p:cNvSpPr>
          <p:nvPr>
            <p:ph type="sldNum" sz="quarter" idx="11"/>
          </p:nvPr>
        </p:nvSpPr>
        <p:spPr/>
        <p:txBody>
          <a:bodyPr/>
          <a:lstStyle/>
          <a:p>
            <a:fld id="{BE18FDDE-94D8-814A-BE53-9326731C5EAB}" type="slidenum">
              <a:rPr kumimoji="1" lang="ja-JP" altLang="en-US" smtClean="0"/>
              <a:pPr/>
              <a:t>‹#›</a:t>
            </a:fld>
            <a:endParaRPr kumimoji="1" lang="ja-JP" altLang="en-US"/>
          </a:p>
        </p:txBody>
      </p:sp>
    </p:spTree>
    <p:extLst>
      <p:ext uri="{BB962C8B-B14F-4D97-AF65-F5344CB8AC3E}">
        <p14:creationId xmlns:p14="http://schemas.microsoft.com/office/powerpoint/2010/main" val="978150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スライド番号プレースホルダー 5">
            <a:extLst>
              <a:ext uri="{FF2B5EF4-FFF2-40B4-BE49-F238E27FC236}">
                <a16:creationId xmlns:a16="http://schemas.microsoft.com/office/drawing/2014/main" id="{E618E299-3395-7BEC-7277-203C43AABEBF}"/>
              </a:ext>
            </a:extLst>
          </p:cNvPr>
          <p:cNvSpPr>
            <a:spLocks noGrp="1"/>
          </p:cNvSpPr>
          <p:nvPr>
            <p:ph type="sldNum" sz="quarter" idx="4"/>
          </p:nvPr>
        </p:nvSpPr>
        <p:spPr>
          <a:xfrm>
            <a:off x="8615680" y="6539230"/>
            <a:ext cx="448310" cy="365125"/>
          </a:xfrm>
          <a:prstGeom prst="rect">
            <a:avLst/>
          </a:prstGeom>
        </p:spPr>
        <p:txBody>
          <a:bodyPr vert="horz" lIns="91440" tIns="45720" rIns="91440" bIns="45720" rtlCol="0" anchor="ctr"/>
          <a:lstStyle>
            <a:lvl1pPr algn="r">
              <a:defRPr sz="1400">
                <a:solidFill>
                  <a:schemeClr val="tx1"/>
                </a:solidFill>
              </a:defRPr>
            </a:lvl1pPr>
          </a:lstStyle>
          <a:p>
            <a:fld id="{BE18FDDE-94D8-814A-BE53-9326731C5EAB}" type="slidenum">
              <a:rPr kumimoji="1" lang="ja-JP" altLang="en-US" smtClean="0"/>
              <a:pPr/>
              <a:t>‹#›</a:t>
            </a:fld>
            <a:endParaRPr kumimoji="1" lang="ja-JP" altLang="en-US"/>
          </a:p>
        </p:txBody>
      </p:sp>
    </p:spTree>
    <p:extLst>
      <p:ext uri="{BB962C8B-B14F-4D97-AF65-F5344CB8AC3E}">
        <p14:creationId xmlns:p14="http://schemas.microsoft.com/office/powerpoint/2010/main" val="2137350276"/>
      </p:ext>
    </p:extLst>
  </p:cSld>
  <p:clrMap bg1="dk1" tx1="lt1" bg2="dk2" tx2="lt2" accent1="accent1" accent2="accent2" accent3="accent3" accent4="accent4" accent5="accent5" accent6="accent6" hlink="hlink" folHlink="folHlink"/>
  <p:sldLayoutIdLst>
    <p:sldLayoutId id="2147483847" r:id="rId1"/>
    <p:sldLayoutId id="2147483849" r:id="rId2"/>
    <p:sldLayoutId id="2147483741" r:id="rId3"/>
    <p:sldLayoutId id="2147483744" r:id="rId4"/>
    <p:sldLayoutId id="2147483748" r:id="rId5"/>
    <p:sldLayoutId id="2147483750" r:id="rId6"/>
    <p:sldLayoutId id="2147483848" r:id="rId7"/>
    <p:sldLayoutId id="2147483851" r:id="rId8"/>
    <p:sldLayoutId id="2147483858" r:id="rId9"/>
    <p:sldLayoutId id="2147483740" r:id="rId10"/>
    <p:sldLayoutId id="2147483756" r:id="rId11"/>
    <p:sldLayoutId id="2147483754" r:id="rId12"/>
    <p:sldLayoutId id="2147483758" r:id="rId13"/>
    <p:sldLayoutId id="2147483859" r:id="rId14"/>
    <p:sldLayoutId id="2147483759" r:id="rId15"/>
    <p:sldLayoutId id="2147483850" r:id="rId16"/>
  </p:sldLayoutIdLst>
  <p:hf hd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userDrawn="1">
          <p15:clr>
            <a:srgbClr val="F26B43"/>
          </p15:clr>
        </p15:guide>
        <p15:guide id="2" orient="horz" pos="2160" userDrawn="1">
          <p15:clr>
            <a:srgbClr val="F26B43"/>
          </p15:clr>
        </p15:guide>
        <p15:guide id="3" pos="499" userDrawn="1">
          <p15:clr>
            <a:srgbClr val="F26B43"/>
          </p15:clr>
        </p15:guide>
        <p15:guide id="4" pos="5261" userDrawn="1">
          <p15:clr>
            <a:srgbClr val="F26B43"/>
          </p15:clr>
        </p15:guide>
        <p15:guide id="5" orient="horz" pos="3680" userDrawn="1">
          <p15:clr>
            <a:srgbClr val="F26B43"/>
          </p15:clr>
        </p15:guide>
        <p15:guide id="6" pos="5602" userDrawn="1">
          <p15:clr>
            <a:srgbClr val="F26B43"/>
          </p15:clr>
        </p15:guide>
        <p15:guide id="7" pos="136" userDrawn="1">
          <p15:clr>
            <a:srgbClr val="F26B43"/>
          </p15:clr>
        </p15:guide>
        <p15:guide id="8" orient="horz" pos="195" userDrawn="1">
          <p15:clr>
            <a:srgbClr val="F26B43"/>
          </p15:clr>
        </p15:guide>
        <p15:guide id="9" orient="horz" pos="4125" userDrawn="1">
          <p15:clr>
            <a:srgbClr val="F26B43"/>
          </p15:clr>
        </p15:guide>
        <p15:guide id="10" pos="272" userDrawn="1">
          <p15:clr>
            <a:srgbClr val="F26B43"/>
          </p15:clr>
        </p15:guide>
        <p15:guide id="11" pos="5488" userDrawn="1">
          <p15:clr>
            <a:srgbClr val="F26B43"/>
          </p15:clr>
        </p15:guide>
        <p15:guide id="12" orient="horz" pos="640" userDrawn="1">
          <p15:clr>
            <a:srgbClr val="F26B43"/>
          </p15:clr>
        </p15:guide>
        <p15:guide id="13" orient="horz" pos="754" userDrawn="1">
          <p15:clr>
            <a:srgbClr val="F26B43"/>
          </p15:clr>
        </p15:guide>
        <p15:guide id="14" orient="horz" pos="2659" userDrawn="1">
          <p15:clr>
            <a:srgbClr val="F26B43"/>
          </p15:clr>
        </p15:guide>
        <p15:guide id="15" orient="horz" pos="3566" userDrawn="1">
          <p15:clr>
            <a:srgbClr val="F26B43"/>
          </p15:clr>
        </p15:guide>
        <p15:guide id="16" orient="horz" pos="1661" userDrawn="1">
          <p15:clr>
            <a:srgbClr val="F26B43"/>
          </p15:clr>
        </p15:guide>
        <p15:guide id="17" pos="2506" userDrawn="1">
          <p15:clr>
            <a:srgbClr val="F26B43"/>
          </p15:clr>
        </p15:guide>
        <p15:guide id="18" pos="3254" userDrawn="1">
          <p15:clr>
            <a:srgbClr val="F26B43"/>
          </p15:clr>
        </p15:guide>
        <p15:guide id="19" pos="569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7" Type="http://schemas.openxmlformats.org/officeDocument/2006/relationships/image" Target="../media/image15.jpeg"/><Relationship Id="rId2" Type="http://schemas.openxmlformats.org/officeDocument/2006/relationships/image" Target="../media/image10.jpeg"/><Relationship Id="rId1" Type="http://schemas.openxmlformats.org/officeDocument/2006/relationships/slideLayout" Target="../slideLayouts/slideLayout8.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image" Target="../media/image16.jpeg"/><Relationship Id="rId7" Type="http://schemas.openxmlformats.org/officeDocument/2006/relationships/image" Target="../media/image19.jpeg"/><Relationship Id="rId2" Type="http://schemas.openxmlformats.org/officeDocument/2006/relationships/image" Target="../media/image13.jpeg"/><Relationship Id="rId1" Type="http://schemas.openxmlformats.org/officeDocument/2006/relationships/slideLayout" Target="../slideLayouts/slideLayout7.xml"/><Relationship Id="rId6" Type="http://schemas.openxmlformats.org/officeDocument/2006/relationships/image" Target="../media/image18.jpeg"/><Relationship Id="rId5" Type="http://schemas.openxmlformats.org/officeDocument/2006/relationships/image" Target="../media/image14.jpeg"/><Relationship Id="rId4" Type="http://schemas.openxmlformats.org/officeDocument/2006/relationships/image" Target="../media/image17.jpeg"/><Relationship Id="rId9" Type="http://schemas.openxmlformats.org/officeDocument/2006/relationships/image" Target="../media/image21.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a:extLst>
              <a:ext uri="{FF2B5EF4-FFF2-40B4-BE49-F238E27FC236}">
                <a16:creationId xmlns:a16="http://schemas.microsoft.com/office/drawing/2014/main" id="{6C00910F-66D1-433B-D799-F0359CB70907}"/>
              </a:ext>
            </a:extLst>
          </p:cNvPr>
          <p:cNvSpPr>
            <a:spLocks noGrp="1"/>
          </p:cNvSpPr>
          <p:nvPr>
            <p:ph type="body" sz="quarter" idx="10"/>
          </p:nvPr>
        </p:nvSpPr>
        <p:spPr/>
        <p:txBody>
          <a:bodyPr/>
          <a:lstStyle/>
          <a:p>
            <a:r>
              <a:rPr lang="ja-JP" altLang="en-US"/>
              <a:t>菅田大輔</a:t>
            </a:r>
            <a:r>
              <a:rPr lang="en-US" altLang="ja-JP" dirty="0"/>
              <a:t> </a:t>
            </a:r>
            <a:endParaRPr lang="ja-JP" altLang="en-US"/>
          </a:p>
        </p:txBody>
      </p:sp>
      <p:sp>
        <p:nvSpPr>
          <p:cNvPr id="6" name="コンテンツ プレースホルダー 12">
            <a:extLst>
              <a:ext uri="{FF2B5EF4-FFF2-40B4-BE49-F238E27FC236}">
                <a16:creationId xmlns:a16="http://schemas.microsoft.com/office/drawing/2014/main" id="{762F98AC-EC7C-89CE-7F2B-D598A5485931}"/>
              </a:ext>
            </a:extLst>
          </p:cNvPr>
          <p:cNvSpPr>
            <a:spLocks noGrp="1"/>
          </p:cNvSpPr>
          <p:nvPr>
            <p:ph sz="quarter" idx="11"/>
          </p:nvPr>
        </p:nvSpPr>
        <p:spPr>
          <a:prstGeom prst="rect">
            <a:avLst/>
          </a:prstGeom>
        </p:spPr>
        <p:txBody>
          <a:bodyPr/>
          <a:lstStyle>
            <a:lvl1pPr marL="0" indent="0">
              <a:lnSpc>
                <a:spcPts val="4860"/>
              </a:lnSpc>
              <a:spcBef>
                <a:spcPts val="0"/>
              </a:spcBef>
              <a:buNone/>
              <a:defRPr sz="3800" b="1">
                <a:latin typeface="+mn-lt"/>
              </a:defRPr>
            </a:lvl1pPr>
            <a:lvl2pPr>
              <a:defRPr b="1">
                <a:latin typeface="+mn-lt"/>
              </a:defRPr>
            </a:lvl2pPr>
            <a:lvl3pPr>
              <a:defRPr b="1">
                <a:latin typeface="+mn-lt"/>
              </a:defRPr>
            </a:lvl3pPr>
            <a:lvl4pPr>
              <a:defRPr b="1">
                <a:latin typeface="+mn-lt"/>
              </a:defRPr>
            </a:lvl4pPr>
            <a:lvl5pPr>
              <a:defRPr b="1">
                <a:latin typeface="+mn-lt"/>
              </a:defRPr>
            </a:lvl5pPr>
          </a:lstStyle>
          <a:p>
            <a:pPr lvl="0"/>
            <a:r>
              <a:rPr kumimoji="1" lang="en-US" altLang="ja-JP" dirty="0"/>
              <a:t>CSS2024</a:t>
            </a:r>
            <a:r>
              <a:rPr kumimoji="1" lang="ja-JP" altLang="en-US" dirty="0"/>
              <a:t>　発表用スライド</a:t>
            </a:r>
            <a:endParaRPr kumimoji="1" lang="en-US" altLang="ja-JP" dirty="0"/>
          </a:p>
        </p:txBody>
      </p:sp>
      <p:sp>
        <p:nvSpPr>
          <p:cNvPr id="7" name="テキスト プレースホルダー 6">
            <a:extLst>
              <a:ext uri="{FF2B5EF4-FFF2-40B4-BE49-F238E27FC236}">
                <a16:creationId xmlns:a16="http://schemas.microsoft.com/office/drawing/2014/main" id="{ACDB3BF4-CDD1-5B36-5DAD-D30A69D9E01F}"/>
              </a:ext>
            </a:extLst>
          </p:cNvPr>
          <p:cNvSpPr>
            <a:spLocks noGrp="1"/>
          </p:cNvSpPr>
          <p:nvPr>
            <p:ph type="body" sz="quarter" idx="12"/>
          </p:nvPr>
        </p:nvSpPr>
        <p:spPr/>
        <p:txBody>
          <a:bodyPr/>
          <a:lstStyle/>
          <a:p>
            <a:r>
              <a:rPr lang="ja-JP" altLang="en-US"/>
              <a:t>役職・所属</a:t>
            </a:r>
            <a:r>
              <a:rPr lang="en-US" altLang="ja-JP" dirty="0"/>
              <a:t> </a:t>
            </a:r>
            <a:r>
              <a:rPr lang="ja-JP" altLang="en-US"/>
              <a:t>　</a:t>
            </a:r>
            <a:r>
              <a:rPr lang="en-US" altLang="ja-JP" dirty="0"/>
              <a:t>   </a:t>
            </a:r>
            <a:r>
              <a:rPr lang="ja-JP" altLang="en-US"/>
              <a:t>　</a:t>
            </a:r>
            <a:endParaRPr lang="en-US" altLang="ja-JP" dirty="0"/>
          </a:p>
          <a:p>
            <a:r>
              <a:rPr lang="ja-JP" altLang="en-US"/>
              <a:t>游ゴシック</a:t>
            </a:r>
            <a:r>
              <a:rPr lang="en-US" altLang="ja-JP" dirty="0"/>
              <a:t>/Bold</a:t>
            </a:r>
          </a:p>
        </p:txBody>
      </p:sp>
      <p:sp>
        <p:nvSpPr>
          <p:cNvPr id="9" name="テキスト プレースホルダー 17">
            <a:extLst>
              <a:ext uri="{FF2B5EF4-FFF2-40B4-BE49-F238E27FC236}">
                <a16:creationId xmlns:a16="http://schemas.microsoft.com/office/drawing/2014/main" id="{5E8596F4-BBE7-54F5-6755-4BA6B540F0B7}"/>
              </a:ext>
            </a:extLst>
          </p:cNvPr>
          <p:cNvSpPr>
            <a:spLocks noGrp="1"/>
          </p:cNvSpPr>
          <p:nvPr>
            <p:ph type="body" sz="quarter" idx="13"/>
          </p:nvPr>
        </p:nvSpPr>
        <p:spPr>
          <a:prstGeom prst="rect">
            <a:avLst/>
          </a:prstGeom>
        </p:spPr>
        <p:txBody>
          <a:bodyPr/>
          <a:lstStyle>
            <a:lvl1pPr marL="0" indent="0" algn="r">
              <a:buNone/>
              <a:defRPr sz="1050" b="1">
                <a:latin typeface="+mn-lt"/>
              </a:defRPr>
            </a:lvl1pPr>
            <a:lvl2pPr marL="457200" indent="0">
              <a:buNone/>
              <a:defRPr sz="1050" b="1">
                <a:latin typeface="+mn-lt"/>
              </a:defRPr>
            </a:lvl2pPr>
            <a:lvl3pPr marL="914400" indent="0">
              <a:buNone/>
              <a:defRPr sz="1050" b="1">
                <a:latin typeface="+mn-lt"/>
              </a:defRPr>
            </a:lvl3pPr>
            <a:lvl4pPr marL="1371600" indent="0">
              <a:buNone/>
              <a:defRPr sz="1050" b="1">
                <a:latin typeface="+mn-lt"/>
              </a:defRPr>
            </a:lvl4pPr>
            <a:lvl5pPr marL="1828800" indent="0">
              <a:buNone/>
              <a:defRPr sz="1050" b="1">
                <a:latin typeface="+mn-lt"/>
              </a:defRPr>
            </a:lvl5pPr>
          </a:lstStyle>
          <a:p>
            <a:pPr marL="0" indent="0">
              <a:buNone/>
            </a:pPr>
            <a:r>
              <a:rPr lang="ja-JP" altLang="en-US" sz="1050" b="1">
                <a:solidFill>
                  <a:schemeClr val="bg1"/>
                </a:solidFill>
                <a:latin typeface="Yu Gothic" panose="020B0400000000000000" pitchFamily="34" charset="-128"/>
                <a:ea typeface="Yu Gothic" panose="020B0400000000000000" pitchFamily="34" charset="-128"/>
              </a:rPr>
              <a:t>イベント名・日付　　游ゴシック</a:t>
            </a:r>
            <a:r>
              <a:rPr lang="en-US" altLang="ja-JP" sz="1050" b="1" dirty="0">
                <a:solidFill>
                  <a:schemeClr val="bg1"/>
                </a:solidFill>
                <a:latin typeface="Yu Gothic" panose="020B0400000000000000" pitchFamily="34" charset="-128"/>
                <a:ea typeface="Yu Gothic" panose="020B0400000000000000" pitchFamily="34" charset="-128"/>
              </a:rPr>
              <a:t>/Bold</a:t>
            </a:r>
            <a:r>
              <a:rPr lang="ja-JP" altLang="en-US" sz="1050" b="1">
                <a:solidFill>
                  <a:schemeClr val="bg1"/>
                </a:solidFill>
                <a:latin typeface="Yu Gothic" panose="020B0400000000000000" pitchFamily="34" charset="-128"/>
                <a:ea typeface="Yu Gothic" panose="020B0400000000000000" pitchFamily="34" charset="-128"/>
              </a:rPr>
              <a:t>　　　　　　</a:t>
            </a:r>
            <a:endParaRPr lang="en-US" altLang="ja-JP" sz="1050" b="1" dirty="0">
              <a:solidFill>
                <a:schemeClr val="bg1"/>
              </a:solidFill>
              <a:latin typeface="Yu Gothic" panose="020B0400000000000000" pitchFamily="34" charset="-128"/>
              <a:ea typeface="Yu Gothic" panose="020B0400000000000000" pitchFamily="34" charset="-128"/>
            </a:endParaRPr>
          </a:p>
        </p:txBody>
      </p:sp>
    </p:spTree>
    <p:extLst>
      <p:ext uri="{BB962C8B-B14F-4D97-AF65-F5344CB8AC3E}">
        <p14:creationId xmlns:p14="http://schemas.microsoft.com/office/powerpoint/2010/main" val="5911273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BE68C29E-FB30-2FC4-B472-B8E245E82021}"/>
              </a:ext>
            </a:extLst>
          </p:cNvPr>
          <p:cNvSpPr>
            <a:spLocks noGrp="1"/>
          </p:cNvSpPr>
          <p:nvPr>
            <p:ph type="title"/>
          </p:nvPr>
        </p:nvSpPr>
        <p:spPr/>
        <p:txBody>
          <a:bodyPr/>
          <a:lstStyle/>
          <a:p>
            <a:r>
              <a:rPr lang="ja-JP" altLang="en-US"/>
              <a:t>タイトル　游ゴシック</a:t>
            </a:r>
            <a:r>
              <a:rPr lang="en-US" altLang="ja-JP" dirty="0"/>
              <a:t>/Bold</a:t>
            </a:r>
            <a:endParaRPr lang="ja-JP" altLang="en-US"/>
          </a:p>
        </p:txBody>
      </p:sp>
      <p:sp>
        <p:nvSpPr>
          <p:cNvPr id="4" name="コンテンツ プレースホルダー 3">
            <a:extLst>
              <a:ext uri="{FF2B5EF4-FFF2-40B4-BE49-F238E27FC236}">
                <a16:creationId xmlns:a16="http://schemas.microsoft.com/office/drawing/2014/main" id="{F11251B5-1F71-E876-501A-BA74DA7DB369}"/>
              </a:ext>
            </a:extLst>
          </p:cNvPr>
          <p:cNvSpPr>
            <a:spLocks noGrp="1"/>
          </p:cNvSpPr>
          <p:nvPr>
            <p:ph sz="quarter" idx="10"/>
          </p:nvPr>
        </p:nvSpPr>
        <p:spPr>
          <a:prstGeom prst="rect">
            <a:avLst/>
          </a:prstGeom>
        </p:spPr>
        <p:txBody>
          <a:bodyPr/>
          <a:lstStyle/>
          <a:p>
            <a:pPr marL="0" indent="0">
              <a:buNone/>
            </a:pPr>
            <a:r>
              <a:rPr lang="ja-JP" altLang="en-US" dirty="0"/>
              <a:t>本文　游ゴシック</a:t>
            </a:r>
            <a:r>
              <a:rPr lang="en-US" altLang="ja-JP" dirty="0"/>
              <a:t>/Medium</a:t>
            </a:r>
          </a:p>
        </p:txBody>
      </p:sp>
      <p:sp>
        <p:nvSpPr>
          <p:cNvPr id="5" name="スライド番号プレースホルダー 4">
            <a:extLst>
              <a:ext uri="{FF2B5EF4-FFF2-40B4-BE49-F238E27FC236}">
                <a16:creationId xmlns:a16="http://schemas.microsoft.com/office/drawing/2014/main" id="{B0157DD0-1F1A-E266-F392-311EC73087F6}"/>
              </a:ext>
            </a:extLst>
          </p:cNvPr>
          <p:cNvSpPr>
            <a:spLocks noGrp="1"/>
          </p:cNvSpPr>
          <p:nvPr>
            <p:ph type="sldNum" sz="quarter" idx="11"/>
          </p:nvPr>
        </p:nvSpPr>
        <p:spPr/>
        <p:txBody>
          <a:bodyPr/>
          <a:lstStyle/>
          <a:p>
            <a:fld id="{BE18FDDE-94D8-814A-BE53-9326731C5EAB}" type="slidenum">
              <a:rPr kumimoji="1" lang="ja-JP" altLang="en-US" smtClean="0"/>
              <a:pPr/>
              <a:t>10</a:t>
            </a:fld>
            <a:endParaRPr kumimoji="1" lang="ja-JP" altLang="en-US"/>
          </a:p>
        </p:txBody>
      </p:sp>
    </p:spTree>
    <p:extLst>
      <p:ext uri="{BB962C8B-B14F-4D97-AF65-F5344CB8AC3E}">
        <p14:creationId xmlns:p14="http://schemas.microsoft.com/office/powerpoint/2010/main" val="2796713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E1A57657-0C58-DE21-582B-93A078FA1DC9}"/>
              </a:ext>
            </a:extLst>
          </p:cNvPr>
          <p:cNvSpPr>
            <a:spLocks noGrp="1"/>
          </p:cNvSpPr>
          <p:nvPr>
            <p:ph type="title"/>
          </p:nvPr>
        </p:nvSpPr>
        <p:spPr/>
        <p:txBody>
          <a:bodyPr/>
          <a:lstStyle/>
          <a:p>
            <a:r>
              <a:rPr lang="ja-JP" altLang="en-US"/>
              <a:t>タイトル　游ゴシック</a:t>
            </a:r>
            <a:r>
              <a:rPr lang="en-US" altLang="ja-JP" dirty="0"/>
              <a:t>/Bold</a:t>
            </a:r>
            <a:endParaRPr lang="ja-JP" altLang="en-US"/>
          </a:p>
        </p:txBody>
      </p:sp>
      <p:sp>
        <p:nvSpPr>
          <p:cNvPr id="4" name="コンテンツ プレースホルダー 3">
            <a:extLst>
              <a:ext uri="{FF2B5EF4-FFF2-40B4-BE49-F238E27FC236}">
                <a16:creationId xmlns:a16="http://schemas.microsoft.com/office/drawing/2014/main" id="{08E6927D-4F41-7C22-8166-FCAB2437F290}"/>
              </a:ext>
            </a:extLst>
          </p:cNvPr>
          <p:cNvSpPr>
            <a:spLocks noGrp="1"/>
          </p:cNvSpPr>
          <p:nvPr>
            <p:ph sz="quarter" idx="10"/>
          </p:nvPr>
        </p:nvSpPr>
        <p:spPr/>
        <p:txBody>
          <a:bodyPr/>
          <a:lstStyle/>
          <a:p>
            <a:r>
              <a:rPr kumimoji="1" lang="ja-JP" altLang="en-US" dirty="0"/>
              <a:t>見出し　游ゴシック</a:t>
            </a:r>
            <a:r>
              <a:rPr kumimoji="1" lang="en-US" altLang="ja-JP" dirty="0"/>
              <a:t>/Bold</a:t>
            </a:r>
            <a:endParaRPr lang="en-US" altLang="ja-JP" dirty="0"/>
          </a:p>
        </p:txBody>
      </p:sp>
      <p:sp>
        <p:nvSpPr>
          <p:cNvPr id="5" name="スライド番号プレースホルダー 4">
            <a:extLst>
              <a:ext uri="{FF2B5EF4-FFF2-40B4-BE49-F238E27FC236}">
                <a16:creationId xmlns:a16="http://schemas.microsoft.com/office/drawing/2014/main" id="{45E124A1-23AF-FB3F-3C2A-22E275277453}"/>
              </a:ext>
            </a:extLst>
          </p:cNvPr>
          <p:cNvSpPr>
            <a:spLocks noGrp="1"/>
          </p:cNvSpPr>
          <p:nvPr>
            <p:ph type="sldNum" sz="quarter" idx="11"/>
          </p:nvPr>
        </p:nvSpPr>
        <p:spPr/>
        <p:txBody>
          <a:bodyPr/>
          <a:lstStyle/>
          <a:p>
            <a:fld id="{BE18FDDE-94D8-814A-BE53-9326731C5EAB}" type="slidenum">
              <a:rPr kumimoji="1" lang="ja-JP" altLang="en-US" smtClean="0"/>
              <a:pPr/>
              <a:t>11</a:t>
            </a:fld>
            <a:endParaRPr kumimoji="1" lang="ja-JP" altLang="en-US"/>
          </a:p>
        </p:txBody>
      </p:sp>
    </p:spTree>
    <p:extLst>
      <p:ext uri="{BB962C8B-B14F-4D97-AF65-F5344CB8AC3E}">
        <p14:creationId xmlns:p14="http://schemas.microsoft.com/office/powerpoint/2010/main" val="3316263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0C4FB328-C05C-ECB9-960F-CFFC1D72092D}"/>
              </a:ext>
            </a:extLst>
          </p:cNvPr>
          <p:cNvSpPr>
            <a:spLocks noGrp="1"/>
          </p:cNvSpPr>
          <p:nvPr>
            <p:ph type="title"/>
          </p:nvPr>
        </p:nvSpPr>
        <p:spPr/>
        <p:txBody>
          <a:bodyPr/>
          <a:lstStyle/>
          <a:p>
            <a:r>
              <a:rPr lang="ja-JP" altLang="en-US"/>
              <a:t>タイトル　游ゴシック</a:t>
            </a:r>
            <a:r>
              <a:rPr lang="en-US" altLang="ja-JP" dirty="0"/>
              <a:t>/Bold</a:t>
            </a:r>
            <a:endParaRPr lang="ja-JP" altLang="en-US"/>
          </a:p>
        </p:txBody>
      </p:sp>
      <p:sp>
        <p:nvSpPr>
          <p:cNvPr id="4" name="コンテンツ プレースホルダー 3">
            <a:extLst>
              <a:ext uri="{FF2B5EF4-FFF2-40B4-BE49-F238E27FC236}">
                <a16:creationId xmlns:a16="http://schemas.microsoft.com/office/drawing/2014/main" id="{1BABCEE1-C6FA-3E61-B25B-AE54F319B0A2}"/>
              </a:ext>
            </a:extLst>
          </p:cNvPr>
          <p:cNvSpPr>
            <a:spLocks noGrp="1"/>
          </p:cNvSpPr>
          <p:nvPr>
            <p:ph sz="quarter" idx="10"/>
          </p:nvPr>
        </p:nvSpPr>
        <p:spPr>
          <a:prstGeom prst="rect">
            <a:avLst/>
          </a:prstGeom>
        </p:spPr>
        <p:txBody>
          <a:bodyPr/>
          <a:lstStyle/>
          <a:p>
            <a:pPr marL="0" indent="0">
              <a:buNone/>
            </a:pPr>
            <a:r>
              <a:rPr lang="ja-JP" altLang="en-US" dirty="0"/>
              <a:t>本文　游ゴシック</a:t>
            </a:r>
            <a:r>
              <a:rPr lang="en-US" altLang="ja-JP" dirty="0"/>
              <a:t>/Medium</a:t>
            </a:r>
            <a:endParaRPr lang="ja-JP" altLang="en-US" dirty="0"/>
          </a:p>
          <a:p>
            <a:endParaRPr kumimoji="1" lang="ja-JP" altLang="en-US" dirty="0"/>
          </a:p>
        </p:txBody>
      </p:sp>
      <p:sp>
        <p:nvSpPr>
          <p:cNvPr id="5" name="スライド番号プレースホルダー 4">
            <a:extLst>
              <a:ext uri="{FF2B5EF4-FFF2-40B4-BE49-F238E27FC236}">
                <a16:creationId xmlns:a16="http://schemas.microsoft.com/office/drawing/2014/main" id="{136286AF-8BA4-7C4C-586B-B7470BD8B49D}"/>
              </a:ext>
            </a:extLst>
          </p:cNvPr>
          <p:cNvSpPr>
            <a:spLocks noGrp="1"/>
          </p:cNvSpPr>
          <p:nvPr>
            <p:ph type="sldNum" sz="quarter" idx="11"/>
          </p:nvPr>
        </p:nvSpPr>
        <p:spPr/>
        <p:txBody>
          <a:bodyPr/>
          <a:lstStyle/>
          <a:p>
            <a:fld id="{BE18FDDE-94D8-814A-BE53-9326731C5EAB}" type="slidenum">
              <a:rPr kumimoji="1" lang="ja-JP" altLang="en-US" smtClean="0"/>
              <a:pPr/>
              <a:t>12</a:t>
            </a:fld>
            <a:endParaRPr kumimoji="1" lang="ja-JP" altLang="en-US"/>
          </a:p>
        </p:txBody>
      </p:sp>
    </p:spTree>
    <p:extLst>
      <p:ext uri="{BB962C8B-B14F-4D97-AF65-F5344CB8AC3E}">
        <p14:creationId xmlns:p14="http://schemas.microsoft.com/office/powerpoint/2010/main" val="2422673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a:extLst>
              <a:ext uri="{FF2B5EF4-FFF2-40B4-BE49-F238E27FC236}">
                <a16:creationId xmlns:a16="http://schemas.microsoft.com/office/drawing/2014/main" id="{F4FEEECA-3D48-1A36-312A-776C1EAAD15E}"/>
              </a:ext>
            </a:extLst>
          </p:cNvPr>
          <p:cNvSpPr>
            <a:spLocks noGrp="1"/>
          </p:cNvSpPr>
          <p:nvPr>
            <p:ph type="title"/>
          </p:nvPr>
        </p:nvSpPr>
        <p:spPr/>
        <p:txBody>
          <a:bodyPr/>
          <a:lstStyle/>
          <a:p>
            <a:r>
              <a:rPr lang="ja-JP" altLang="en-US"/>
              <a:t>タイトル　游ゴシック</a:t>
            </a:r>
            <a:r>
              <a:rPr lang="en-US" altLang="ja-JP" dirty="0"/>
              <a:t>/Bold</a:t>
            </a:r>
            <a:endParaRPr lang="ja-JP" altLang="en-US"/>
          </a:p>
        </p:txBody>
      </p:sp>
      <p:sp>
        <p:nvSpPr>
          <p:cNvPr id="4" name="コンテンツ プレースホルダー 3">
            <a:extLst>
              <a:ext uri="{FF2B5EF4-FFF2-40B4-BE49-F238E27FC236}">
                <a16:creationId xmlns:a16="http://schemas.microsoft.com/office/drawing/2014/main" id="{03A0874C-F358-AEA5-0DAD-DEB67B79979E}"/>
              </a:ext>
            </a:extLst>
          </p:cNvPr>
          <p:cNvSpPr>
            <a:spLocks noGrp="1"/>
          </p:cNvSpPr>
          <p:nvPr>
            <p:ph sz="quarter" idx="10"/>
          </p:nvPr>
        </p:nvSpPr>
        <p:spPr>
          <a:prstGeom prst="rect">
            <a:avLst/>
          </a:prstGeom>
        </p:spPr>
        <p:txBody>
          <a:bodyPr/>
          <a:lstStyle/>
          <a:p>
            <a:r>
              <a:rPr kumimoji="1" lang="ja-JP" altLang="en-US" dirty="0"/>
              <a:t>見出し　游ゴシック</a:t>
            </a:r>
            <a:r>
              <a:rPr kumimoji="1" lang="en-US" altLang="ja-JP" dirty="0"/>
              <a:t>/Bold</a:t>
            </a:r>
          </a:p>
        </p:txBody>
      </p:sp>
      <p:sp>
        <p:nvSpPr>
          <p:cNvPr id="5" name="スライド番号プレースホルダー 4">
            <a:extLst>
              <a:ext uri="{FF2B5EF4-FFF2-40B4-BE49-F238E27FC236}">
                <a16:creationId xmlns:a16="http://schemas.microsoft.com/office/drawing/2014/main" id="{63C42DDE-D0D2-B003-B534-554856C1AA7D}"/>
              </a:ext>
            </a:extLst>
          </p:cNvPr>
          <p:cNvSpPr>
            <a:spLocks noGrp="1"/>
          </p:cNvSpPr>
          <p:nvPr>
            <p:ph type="sldNum" sz="quarter" idx="11"/>
          </p:nvPr>
        </p:nvSpPr>
        <p:spPr/>
        <p:txBody>
          <a:bodyPr/>
          <a:lstStyle/>
          <a:p>
            <a:fld id="{BE18FDDE-94D8-814A-BE53-9326731C5EAB}" type="slidenum">
              <a:rPr kumimoji="1" lang="ja-JP" altLang="en-US" smtClean="0"/>
              <a:pPr/>
              <a:t>13</a:t>
            </a:fld>
            <a:endParaRPr kumimoji="1" lang="ja-JP" altLang="en-US"/>
          </a:p>
        </p:txBody>
      </p:sp>
    </p:spTree>
    <p:extLst>
      <p:ext uri="{BB962C8B-B14F-4D97-AF65-F5344CB8AC3E}">
        <p14:creationId xmlns:p14="http://schemas.microsoft.com/office/powerpoint/2010/main" val="1831944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FD1B1C2D-2211-C3D2-F602-74C3E25A8C2A}"/>
              </a:ext>
            </a:extLst>
          </p:cNvPr>
          <p:cNvSpPr>
            <a:spLocks noGrp="1"/>
          </p:cNvSpPr>
          <p:nvPr>
            <p:ph type="title"/>
          </p:nvPr>
        </p:nvSpPr>
        <p:spPr/>
        <p:txBody>
          <a:bodyPr/>
          <a:lstStyle/>
          <a:p>
            <a:r>
              <a:rPr lang="ja-JP" altLang="en-US"/>
              <a:t>タイトル　游ゴシック</a:t>
            </a:r>
            <a:r>
              <a:rPr lang="en-US" altLang="ja-JP" dirty="0"/>
              <a:t>/Bold</a:t>
            </a:r>
            <a:endParaRPr lang="ja-JP" altLang="en-US"/>
          </a:p>
        </p:txBody>
      </p:sp>
      <p:sp>
        <p:nvSpPr>
          <p:cNvPr id="4" name="コンテンツ プレースホルダー 3">
            <a:extLst>
              <a:ext uri="{FF2B5EF4-FFF2-40B4-BE49-F238E27FC236}">
                <a16:creationId xmlns:a16="http://schemas.microsoft.com/office/drawing/2014/main" id="{114A9965-4F25-7EB6-1AA2-E53B2B6A0E7B}"/>
              </a:ext>
            </a:extLst>
          </p:cNvPr>
          <p:cNvSpPr>
            <a:spLocks noGrp="1"/>
          </p:cNvSpPr>
          <p:nvPr>
            <p:ph sz="quarter" idx="10"/>
          </p:nvPr>
        </p:nvSpPr>
        <p:spPr>
          <a:prstGeom prst="rect">
            <a:avLst/>
          </a:prstGeom>
        </p:spPr>
        <p:txBody>
          <a:bodyPr/>
          <a:lstStyle/>
          <a:p>
            <a:pPr marL="0" indent="0">
              <a:buNone/>
            </a:pPr>
            <a:r>
              <a:rPr lang="ja-JP" altLang="en-US" dirty="0"/>
              <a:t>本文　游ゴシック</a:t>
            </a:r>
            <a:r>
              <a:rPr lang="en-US" altLang="ja-JP" dirty="0"/>
              <a:t>/Medium</a:t>
            </a:r>
            <a:endParaRPr lang="ja-JP" altLang="en-US" dirty="0"/>
          </a:p>
          <a:p>
            <a:endParaRPr kumimoji="1" lang="ja-JP" altLang="en-US" dirty="0"/>
          </a:p>
        </p:txBody>
      </p:sp>
      <p:sp>
        <p:nvSpPr>
          <p:cNvPr id="5" name="スライド番号プレースホルダー 4">
            <a:extLst>
              <a:ext uri="{FF2B5EF4-FFF2-40B4-BE49-F238E27FC236}">
                <a16:creationId xmlns:a16="http://schemas.microsoft.com/office/drawing/2014/main" id="{4679ECD1-016F-0F7E-A918-0BAC55F75432}"/>
              </a:ext>
            </a:extLst>
          </p:cNvPr>
          <p:cNvSpPr>
            <a:spLocks noGrp="1"/>
          </p:cNvSpPr>
          <p:nvPr>
            <p:ph type="sldNum" sz="quarter" idx="11"/>
          </p:nvPr>
        </p:nvSpPr>
        <p:spPr/>
        <p:txBody>
          <a:bodyPr/>
          <a:lstStyle/>
          <a:p>
            <a:fld id="{BE18FDDE-94D8-814A-BE53-9326731C5EAB}" type="slidenum">
              <a:rPr kumimoji="1" lang="ja-JP" altLang="en-US" smtClean="0"/>
              <a:pPr/>
              <a:t>14</a:t>
            </a:fld>
            <a:endParaRPr kumimoji="1" lang="ja-JP" altLang="en-US"/>
          </a:p>
        </p:txBody>
      </p:sp>
    </p:spTree>
    <p:extLst>
      <p:ext uri="{BB962C8B-B14F-4D97-AF65-F5344CB8AC3E}">
        <p14:creationId xmlns:p14="http://schemas.microsoft.com/office/powerpoint/2010/main" val="2715318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201D5D9C-95A8-F079-90D5-083B1ACF7B1A}"/>
              </a:ext>
            </a:extLst>
          </p:cNvPr>
          <p:cNvSpPr>
            <a:spLocks noGrp="1"/>
          </p:cNvSpPr>
          <p:nvPr>
            <p:ph type="title"/>
          </p:nvPr>
        </p:nvSpPr>
        <p:spPr/>
        <p:txBody>
          <a:bodyPr/>
          <a:lstStyle/>
          <a:p>
            <a:r>
              <a:rPr lang="ja-JP" altLang="en-US"/>
              <a:t>タイトル　游ゴシック</a:t>
            </a:r>
            <a:r>
              <a:rPr lang="en-US" altLang="ja-JP" dirty="0"/>
              <a:t>/Bold</a:t>
            </a:r>
            <a:endParaRPr lang="ja-JP" altLang="en-US"/>
          </a:p>
        </p:txBody>
      </p:sp>
      <p:sp>
        <p:nvSpPr>
          <p:cNvPr id="4" name="コンテンツ プレースホルダー 3">
            <a:extLst>
              <a:ext uri="{FF2B5EF4-FFF2-40B4-BE49-F238E27FC236}">
                <a16:creationId xmlns:a16="http://schemas.microsoft.com/office/drawing/2014/main" id="{D5A5003C-CB39-C929-E91D-0D73106E0EC6}"/>
              </a:ext>
            </a:extLst>
          </p:cNvPr>
          <p:cNvSpPr>
            <a:spLocks noGrp="1"/>
          </p:cNvSpPr>
          <p:nvPr>
            <p:ph sz="quarter" idx="10"/>
          </p:nvPr>
        </p:nvSpPr>
        <p:spPr>
          <a:prstGeom prst="rect">
            <a:avLst/>
          </a:prstGeom>
        </p:spPr>
        <p:txBody>
          <a:bodyPr/>
          <a:lstStyle/>
          <a:p>
            <a:r>
              <a:rPr kumimoji="1" lang="ja-JP" altLang="en-US" dirty="0"/>
              <a:t>見出し　游ゴシック</a:t>
            </a:r>
            <a:r>
              <a:rPr kumimoji="1" lang="en-US" altLang="ja-JP" dirty="0"/>
              <a:t>/Bold</a:t>
            </a:r>
            <a:endParaRPr lang="en-US" altLang="ja-JP" dirty="0"/>
          </a:p>
        </p:txBody>
      </p:sp>
      <p:sp>
        <p:nvSpPr>
          <p:cNvPr id="5" name="スライド番号プレースホルダー 4">
            <a:extLst>
              <a:ext uri="{FF2B5EF4-FFF2-40B4-BE49-F238E27FC236}">
                <a16:creationId xmlns:a16="http://schemas.microsoft.com/office/drawing/2014/main" id="{15630FA4-C4A2-972B-79D9-9EF13726FC31}"/>
              </a:ext>
            </a:extLst>
          </p:cNvPr>
          <p:cNvSpPr>
            <a:spLocks noGrp="1"/>
          </p:cNvSpPr>
          <p:nvPr>
            <p:ph type="sldNum" sz="quarter" idx="11"/>
          </p:nvPr>
        </p:nvSpPr>
        <p:spPr/>
        <p:txBody>
          <a:bodyPr/>
          <a:lstStyle/>
          <a:p>
            <a:fld id="{BE18FDDE-94D8-814A-BE53-9326731C5EAB}" type="slidenum">
              <a:rPr kumimoji="1" lang="ja-JP" altLang="en-US" smtClean="0"/>
              <a:pPr/>
              <a:t>15</a:t>
            </a:fld>
            <a:endParaRPr kumimoji="1" lang="ja-JP" altLang="en-US"/>
          </a:p>
        </p:txBody>
      </p:sp>
    </p:spTree>
    <p:extLst>
      <p:ext uri="{BB962C8B-B14F-4D97-AF65-F5344CB8AC3E}">
        <p14:creationId xmlns:p14="http://schemas.microsoft.com/office/powerpoint/2010/main" val="21826301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a:extLst>
              <a:ext uri="{FF2B5EF4-FFF2-40B4-BE49-F238E27FC236}">
                <a16:creationId xmlns:a16="http://schemas.microsoft.com/office/drawing/2014/main" id="{F697A4AE-22B2-8F93-3607-5291ACD83767}"/>
              </a:ext>
            </a:extLst>
          </p:cNvPr>
          <p:cNvSpPr>
            <a:spLocks noGrp="1"/>
          </p:cNvSpPr>
          <p:nvPr>
            <p:ph type="title"/>
          </p:nvPr>
        </p:nvSpPr>
        <p:spPr/>
        <p:txBody>
          <a:bodyPr/>
          <a:lstStyle/>
          <a:p>
            <a:r>
              <a:rPr lang="ja-JP" altLang="en-US"/>
              <a:t>タイトル　游ゴシック</a:t>
            </a:r>
            <a:r>
              <a:rPr lang="en-US" altLang="ja-JP" dirty="0"/>
              <a:t>/Bold</a:t>
            </a:r>
            <a:endParaRPr lang="ja-JP" altLang="en-US"/>
          </a:p>
        </p:txBody>
      </p:sp>
      <p:sp>
        <p:nvSpPr>
          <p:cNvPr id="6" name="コンテンツ プレースホルダー 5">
            <a:extLst>
              <a:ext uri="{FF2B5EF4-FFF2-40B4-BE49-F238E27FC236}">
                <a16:creationId xmlns:a16="http://schemas.microsoft.com/office/drawing/2014/main" id="{9520B1A2-EBF7-3718-66A8-DEE6553834C8}"/>
              </a:ext>
            </a:extLst>
          </p:cNvPr>
          <p:cNvSpPr>
            <a:spLocks noGrp="1"/>
          </p:cNvSpPr>
          <p:nvPr>
            <p:ph sz="quarter" idx="10"/>
          </p:nvPr>
        </p:nvSpPr>
        <p:spPr>
          <a:prstGeom prst="rect">
            <a:avLst/>
          </a:prstGeom>
        </p:spPr>
        <p:txBody>
          <a:bodyPr/>
          <a:lstStyle/>
          <a:p>
            <a:pPr marL="0" indent="0">
              <a:buNone/>
            </a:pPr>
            <a:r>
              <a:rPr lang="ja-JP" altLang="en-US" dirty="0"/>
              <a:t>本文　游ゴシック</a:t>
            </a:r>
            <a:r>
              <a:rPr lang="en-US" altLang="ja-JP" dirty="0"/>
              <a:t>/Medium</a:t>
            </a:r>
          </a:p>
        </p:txBody>
      </p:sp>
      <p:sp>
        <p:nvSpPr>
          <p:cNvPr id="3" name="スライド番号プレースホルダー 2">
            <a:extLst>
              <a:ext uri="{FF2B5EF4-FFF2-40B4-BE49-F238E27FC236}">
                <a16:creationId xmlns:a16="http://schemas.microsoft.com/office/drawing/2014/main" id="{50B38532-602F-0547-E4EC-BE9375834836}"/>
              </a:ext>
            </a:extLst>
          </p:cNvPr>
          <p:cNvSpPr>
            <a:spLocks noGrp="1"/>
          </p:cNvSpPr>
          <p:nvPr>
            <p:ph type="sldNum" sz="quarter" idx="11"/>
          </p:nvPr>
        </p:nvSpPr>
        <p:spPr/>
        <p:txBody>
          <a:bodyPr/>
          <a:lstStyle/>
          <a:p>
            <a:fld id="{BE18FDDE-94D8-814A-BE53-9326731C5EAB}" type="slidenum">
              <a:rPr kumimoji="1" lang="ja-JP" altLang="en-US" smtClean="0"/>
              <a:pPr/>
              <a:t>16</a:t>
            </a:fld>
            <a:endParaRPr kumimoji="1" lang="ja-JP" altLang="en-US"/>
          </a:p>
        </p:txBody>
      </p:sp>
    </p:spTree>
    <p:extLst>
      <p:ext uri="{BB962C8B-B14F-4D97-AF65-F5344CB8AC3E}">
        <p14:creationId xmlns:p14="http://schemas.microsoft.com/office/powerpoint/2010/main" val="25129424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EC768F-03B5-CCC5-F068-293BE54D3F1F}"/>
              </a:ext>
            </a:extLst>
          </p:cNvPr>
          <p:cNvSpPr>
            <a:spLocks noGrp="1"/>
          </p:cNvSpPr>
          <p:nvPr>
            <p:ph type="title"/>
          </p:nvPr>
        </p:nvSpPr>
        <p:spPr/>
        <p:txBody>
          <a:bodyPr/>
          <a:lstStyle/>
          <a:p>
            <a:r>
              <a:rPr kumimoji="1" lang="en-US" altLang="ja-JP" dirty="0"/>
              <a:t>4.</a:t>
            </a:r>
            <a:r>
              <a:rPr kumimoji="1" lang="ja-JP" altLang="en-US"/>
              <a:t>フォントについて</a:t>
            </a:r>
          </a:p>
        </p:txBody>
      </p:sp>
      <p:sp>
        <p:nvSpPr>
          <p:cNvPr id="3" name="スライド番号プレースホルダー 2">
            <a:extLst>
              <a:ext uri="{FF2B5EF4-FFF2-40B4-BE49-F238E27FC236}">
                <a16:creationId xmlns:a16="http://schemas.microsoft.com/office/drawing/2014/main" id="{4C6DE9BC-2A11-5BD6-FADF-2873FDBC08BD}"/>
              </a:ext>
            </a:extLst>
          </p:cNvPr>
          <p:cNvSpPr>
            <a:spLocks noGrp="1"/>
          </p:cNvSpPr>
          <p:nvPr>
            <p:ph type="sldNum" sz="quarter" idx="10"/>
          </p:nvPr>
        </p:nvSpPr>
        <p:spPr/>
        <p:txBody>
          <a:bodyPr/>
          <a:lstStyle/>
          <a:p>
            <a:fld id="{BE18FDDE-94D8-814A-BE53-9326731C5EAB}" type="slidenum">
              <a:rPr kumimoji="1" lang="ja-JP" altLang="en-US" smtClean="0"/>
              <a:pPr/>
              <a:t>17</a:t>
            </a:fld>
            <a:endParaRPr kumimoji="1" lang="ja-JP" altLang="en-US"/>
          </a:p>
        </p:txBody>
      </p:sp>
    </p:spTree>
    <p:extLst>
      <p:ext uri="{BB962C8B-B14F-4D97-AF65-F5344CB8AC3E}">
        <p14:creationId xmlns:p14="http://schemas.microsoft.com/office/powerpoint/2010/main" val="8226869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a:extLst>
              <a:ext uri="{FF2B5EF4-FFF2-40B4-BE49-F238E27FC236}">
                <a16:creationId xmlns:a16="http://schemas.microsoft.com/office/drawing/2014/main" id="{CA15D640-3C49-7B92-FD56-5E4FB8E06C4B}"/>
              </a:ext>
            </a:extLst>
          </p:cNvPr>
          <p:cNvPicPr>
            <a:picLocks noChangeAspect="1"/>
          </p:cNvPicPr>
          <p:nvPr/>
        </p:nvPicPr>
        <p:blipFill>
          <a:blip r:embed="rId2"/>
          <a:srcRect/>
          <a:stretch/>
        </p:blipFill>
        <p:spPr>
          <a:xfrm>
            <a:off x="1685540" y="2000946"/>
            <a:ext cx="5880820" cy="4410615"/>
          </a:xfrm>
          <a:prstGeom prst="rect">
            <a:avLst/>
          </a:prstGeom>
          <a:ln>
            <a:solidFill>
              <a:schemeClr val="tx1">
                <a:lumMod val="50000"/>
                <a:lumOff val="50000"/>
              </a:schemeClr>
            </a:solidFill>
          </a:ln>
        </p:spPr>
      </p:pic>
      <p:sp>
        <p:nvSpPr>
          <p:cNvPr id="9" name="タイトル 8">
            <a:extLst>
              <a:ext uri="{FF2B5EF4-FFF2-40B4-BE49-F238E27FC236}">
                <a16:creationId xmlns:a16="http://schemas.microsoft.com/office/drawing/2014/main" id="{99B40083-451E-733E-666A-3340400608E2}"/>
              </a:ext>
            </a:extLst>
          </p:cNvPr>
          <p:cNvSpPr>
            <a:spLocks noGrp="1"/>
          </p:cNvSpPr>
          <p:nvPr>
            <p:ph type="title"/>
          </p:nvPr>
        </p:nvSpPr>
        <p:spPr/>
        <p:txBody>
          <a:bodyPr/>
          <a:lstStyle/>
          <a:p>
            <a:r>
              <a:rPr lang="ja-JP" altLang="en-US"/>
              <a:t>フォントについて</a:t>
            </a:r>
          </a:p>
        </p:txBody>
      </p:sp>
      <p:sp>
        <p:nvSpPr>
          <p:cNvPr id="4" name="コンテンツ プレースホルダー 3">
            <a:extLst>
              <a:ext uri="{FF2B5EF4-FFF2-40B4-BE49-F238E27FC236}">
                <a16:creationId xmlns:a16="http://schemas.microsoft.com/office/drawing/2014/main" id="{872DF211-C655-8247-84B7-B445CEDBF1B1}"/>
              </a:ext>
            </a:extLst>
          </p:cNvPr>
          <p:cNvSpPr>
            <a:spLocks noGrp="1"/>
          </p:cNvSpPr>
          <p:nvPr>
            <p:ph sz="quarter" idx="10"/>
          </p:nvPr>
        </p:nvSpPr>
        <p:spPr>
          <a:prstGeom prst="rect">
            <a:avLst/>
          </a:prstGeom>
        </p:spPr>
        <p:txBody>
          <a:bodyPr/>
          <a:lstStyle/>
          <a:p>
            <a:pPr>
              <a:lnSpc>
                <a:spcPts val="1880"/>
              </a:lnSpc>
              <a:spcBef>
                <a:spcPts val="0"/>
              </a:spcBef>
              <a:spcAft>
                <a:spcPts val="0"/>
              </a:spcAft>
            </a:pPr>
            <a:r>
              <a:rPr lang="ja-JP" altLang="en-US"/>
              <a:t>日本語、英語共に游ゴシック（</a:t>
            </a:r>
            <a:r>
              <a:rPr lang="en-US" altLang="ja-JP" dirty="0"/>
              <a:t>Yu Gothic</a:t>
            </a:r>
            <a:r>
              <a:rPr lang="ja-JP" altLang="en-US"/>
              <a:t>）の使用を推奨します。</a:t>
            </a:r>
            <a:endParaRPr lang="en-US" altLang="ja-JP" dirty="0"/>
          </a:p>
          <a:p>
            <a:pPr>
              <a:lnSpc>
                <a:spcPts val="1880"/>
              </a:lnSpc>
              <a:spcBef>
                <a:spcPts val="0"/>
              </a:spcBef>
              <a:spcAft>
                <a:spcPts val="0"/>
              </a:spcAft>
            </a:pPr>
            <a:r>
              <a:rPr lang="ja-JP" altLang="en-US"/>
              <a:t>以下の太さは推奨です。</a:t>
            </a:r>
          </a:p>
        </p:txBody>
      </p:sp>
      <p:sp>
        <p:nvSpPr>
          <p:cNvPr id="5" name="テキスト ボックス 4">
            <a:extLst>
              <a:ext uri="{FF2B5EF4-FFF2-40B4-BE49-F238E27FC236}">
                <a16:creationId xmlns:a16="http://schemas.microsoft.com/office/drawing/2014/main" id="{6B8EC8F2-3AD1-581F-E7DB-E612E54A822A}"/>
              </a:ext>
            </a:extLst>
          </p:cNvPr>
          <p:cNvSpPr txBox="1"/>
          <p:nvPr/>
        </p:nvSpPr>
        <p:spPr>
          <a:xfrm>
            <a:off x="2435252" y="2083549"/>
            <a:ext cx="4273496" cy="478256"/>
          </a:xfrm>
          <a:prstGeom prst="rect">
            <a:avLst/>
          </a:prstGeom>
          <a:solidFill>
            <a:schemeClr val="tx2"/>
          </a:solidFill>
        </p:spPr>
        <p:txBody>
          <a:bodyPr vert="horz" wrap="none" lIns="91440" tIns="45720" rIns="91440" bIns="45720" rtlCol="0">
            <a:noAutofit/>
          </a:bodyPr>
          <a:lstStyle/>
          <a:p>
            <a:pPr marL="0" marR="0" indent="0" algn="ctr" defTabSz="914400" rtl="0" eaLnBrk="1" fontAlgn="auto" latinLnBrk="0" hangingPunct="1">
              <a:lnSpc>
                <a:spcPct val="110000"/>
              </a:lnSpc>
              <a:spcBef>
                <a:spcPts val="1000"/>
              </a:spcBef>
              <a:spcAft>
                <a:spcPts val="0"/>
              </a:spcAft>
              <a:buClrTx/>
              <a:buSzTx/>
              <a:buFontTx/>
              <a:buNone/>
              <a:tabLst/>
            </a:pPr>
            <a:r>
              <a:rPr kumimoji="1" lang="ja-JP" altLang="en-US" sz="2400" b="1" u="none" strike="noStrike" kern="1200" cap="none" spc="0" normalizeH="0" noProof="0">
                <a:ln>
                  <a:noFill/>
                </a:ln>
                <a:solidFill>
                  <a:schemeClr val="bg1"/>
                </a:solidFill>
                <a:effectLst/>
                <a:uLnTx/>
                <a:uFillTx/>
                <a:latin typeface="Yu Gothic" panose="020B0400000000000000" pitchFamily="34" charset="-128"/>
                <a:ea typeface="Yu Gothic" panose="020B0400000000000000" pitchFamily="34" charset="-128"/>
              </a:rPr>
              <a:t>タイトル：</a:t>
            </a:r>
            <a:r>
              <a:rPr kumimoji="1" lang="en-US" altLang="ja-JP" sz="2400" b="1" u="none" strike="noStrike" kern="1200" cap="none" spc="0" normalizeH="0" noProof="0" dirty="0">
                <a:ln>
                  <a:noFill/>
                </a:ln>
                <a:solidFill>
                  <a:schemeClr val="bg1"/>
                </a:solidFill>
                <a:effectLst/>
                <a:uLnTx/>
                <a:uFillTx/>
                <a:latin typeface="Yu Gothic" panose="020B0400000000000000" pitchFamily="34" charset="-128"/>
                <a:ea typeface="Yu Gothic" panose="020B0400000000000000" pitchFamily="34" charset="-128"/>
              </a:rPr>
              <a:t>Bold</a:t>
            </a:r>
            <a:r>
              <a:rPr kumimoji="1" lang="ja-JP" altLang="en-US" sz="2400" b="1" u="none" strike="noStrike" kern="1200" cap="none" spc="0" normalizeH="0" noProof="0">
                <a:ln>
                  <a:noFill/>
                </a:ln>
                <a:solidFill>
                  <a:schemeClr val="bg1"/>
                </a:solidFill>
                <a:effectLst/>
                <a:uLnTx/>
                <a:uFillTx/>
                <a:latin typeface="Yu Gothic" panose="020B0400000000000000" pitchFamily="34" charset="-128"/>
                <a:ea typeface="Yu Gothic" panose="020B0400000000000000" pitchFamily="34" charset="-128"/>
              </a:rPr>
              <a:t>　</a:t>
            </a:r>
          </a:p>
        </p:txBody>
      </p:sp>
      <p:sp>
        <p:nvSpPr>
          <p:cNvPr id="6" name="テキスト ボックス 5">
            <a:extLst>
              <a:ext uri="{FF2B5EF4-FFF2-40B4-BE49-F238E27FC236}">
                <a16:creationId xmlns:a16="http://schemas.microsoft.com/office/drawing/2014/main" id="{936252DE-1CDE-67AD-538E-294F18610B46}"/>
              </a:ext>
            </a:extLst>
          </p:cNvPr>
          <p:cNvSpPr txBox="1"/>
          <p:nvPr/>
        </p:nvSpPr>
        <p:spPr>
          <a:xfrm>
            <a:off x="2435252" y="2583421"/>
            <a:ext cx="4273496" cy="376057"/>
          </a:xfrm>
          <a:prstGeom prst="rect">
            <a:avLst/>
          </a:prstGeom>
          <a:solidFill>
            <a:schemeClr val="bg2"/>
          </a:solidFill>
        </p:spPr>
        <p:txBody>
          <a:bodyPr vert="horz" wrap="none" lIns="91440" tIns="45720" rIns="91440" bIns="45720" rtlCol="0">
            <a:noAutofit/>
          </a:bodyPr>
          <a:lstStyle/>
          <a:p>
            <a:pPr marL="0" marR="0" indent="0" algn="ctr" defTabSz="914400" rtl="0" eaLnBrk="1" fontAlgn="auto" latinLnBrk="0" hangingPunct="1">
              <a:lnSpc>
                <a:spcPct val="110000"/>
              </a:lnSpc>
              <a:spcBef>
                <a:spcPts val="1000"/>
              </a:spcBef>
              <a:spcAft>
                <a:spcPts val="0"/>
              </a:spcAft>
              <a:buClrTx/>
              <a:buSzTx/>
              <a:buFontTx/>
              <a:buNone/>
              <a:tabLst/>
            </a:pPr>
            <a:r>
              <a:rPr kumimoji="1" lang="ja-JP" altLang="en-US" b="1" u="none" strike="noStrike" kern="1200" cap="none" spc="0" normalizeH="0" noProof="0">
                <a:ln>
                  <a:noFill/>
                </a:ln>
                <a:solidFill>
                  <a:sysClr val="windowText" lastClr="000000"/>
                </a:solidFill>
                <a:effectLst/>
                <a:uLnTx/>
                <a:uFillTx/>
                <a:latin typeface="Yu Gothic" panose="020B0400000000000000" pitchFamily="34" charset="-128"/>
                <a:ea typeface="Yu Gothic" panose="020B0400000000000000" pitchFamily="34" charset="-128"/>
              </a:rPr>
              <a:t>見出し：</a:t>
            </a:r>
            <a:r>
              <a:rPr kumimoji="1" lang="en-US" altLang="ja-JP" b="1" u="none" strike="noStrike" kern="1200" cap="none" spc="0" normalizeH="0" noProof="0">
                <a:ln>
                  <a:noFill/>
                </a:ln>
                <a:solidFill>
                  <a:sysClr val="windowText" lastClr="000000"/>
                </a:solidFill>
                <a:effectLst/>
                <a:uLnTx/>
                <a:uFillTx/>
                <a:latin typeface="Yu Gothic" panose="020B0400000000000000" pitchFamily="34" charset="-128"/>
                <a:ea typeface="Yu Gothic" panose="020B0400000000000000" pitchFamily="34" charset="-128"/>
              </a:rPr>
              <a:t>Bold</a:t>
            </a:r>
            <a:r>
              <a:rPr kumimoji="1" lang="ja-JP" altLang="en-US" b="1" u="none" strike="noStrike" kern="1200" cap="none" spc="0" normalizeH="0" noProof="0">
                <a:ln>
                  <a:noFill/>
                </a:ln>
                <a:solidFill>
                  <a:sysClr val="windowText" lastClr="000000"/>
                </a:solidFill>
                <a:effectLst/>
                <a:uLnTx/>
                <a:uFillTx/>
                <a:latin typeface="Yu Gothic" panose="020B0400000000000000" pitchFamily="34" charset="-128"/>
                <a:ea typeface="Yu Gothic" panose="020B0400000000000000" pitchFamily="34" charset="-128"/>
              </a:rPr>
              <a:t>　　</a:t>
            </a:r>
            <a:endParaRPr kumimoji="1" lang="en-US" altLang="ja-JP" b="1">
              <a:solidFill>
                <a:sysClr val="windowText" lastClr="000000"/>
              </a:solidFill>
              <a:latin typeface="Yu Gothic" panose="020B0400000000000000" pitchFamily="34" charset="-128"/>
              <a:ea typeface="Yu Gothic" panose="020B0400000000000000" pitchFamily="34" charset="-128"/>
            </a:endParaRPr>
          </a:p>
        </p:txBody>
      </p:sp>
      <p:sp>
        <p:nvSpPr>
          <p:cNvPr id="7" name="テキスト ボックス 6">
            <a:extLst>
              <a:ext uri="{FF2B5EF4-FFF2-40B4-BE49-F238E27FC236}">
                <a16:creationId xmlns:a16="http://schemas.microsoft.com/office/drawing/2014/main" id="{36BE76C2-055C-3F66-CD8B-9D382BC4E2C4}"/>
              </a:ext>
            </a:extLst>
          </p:cNvPr>
          <p:cNvSpPr txBox="1"/>
          <p:nvPr/>
        </p:nvSpPr>
        <p:spPr>
          <a:xfrm>
            <a:off x="2435252" y="2975244"/>
            <a:ext cx="4273496" cy="376057"/>
          </a:xfrm>
          <a:prstGeom prst="rect">
            <a:avLst/>
          </a:prstGeom>
          <a:solidFill>
            <a:schemeClr val="accent6"/>
          </a:solidFill>
        </p:spPr>
        <p:txBody>
          <a:bodyPr vert="horz" wrap="none" lIns="91440" tIns="45720" rIns="91440" bIns="45720" rtlCol="0">
            <a:noAutofit/>
          </a:bodyPr>
          <a:lstStyle/>
          <a:p>
            <a:pPr marL="0" marR="0" indent="0" algn="ctr" defTabSz="914400" rtl="0" eaLnBrk="1" fontAlgn="auto" latinLnBrk="0" hangingPunct="1">
              <a:lnSpc>
                <a:spcPct val="110000"/>
              </a:lnSpc>
              <a:spcBef>
                <a:spcPts val="1000"/>
              </a:spcBef>
              <a:spcAft>
                <a:spcPts val="0"/>
              </a:spcAft>
              <a:buClrTx/>
              <a:buSzTx/>
              <a:buFontTx/>
              <a:buNone/>
              <a:tabLst/>
            </a:pPr>
            <a:r>
              <a:rPr kumimoji="1" lang="ja-JP" altLang="en-US" sz="1600" b="1" u="none" strike="noStrike" kern="1200" cap="none" spc="0" normalizeH="0" noProof="0">
                <a:ln>
                  <a:noFill/>
                </a:ln>
                <a:solidFill>
                  <a:sysClr val="windowText" lastClr="000000"/>
                </a:solidFill>
                <a:effectLst/>
                <a:uLnTx/>
                <a:uFillTx/>
                <a:latin typeface="Yu Gothic" panose="020B0400000000000000" pitchFamily="34" charset="-128"/>
                <a:ea typeface="Yu Gothic" panose="020B0400000000000000" pitchFamily="34" charset="-128"/>
              </a:rPr>
              <a:t>本文：</a:t>
            </a:r>
            <a:r>
              <a:rPr kumimoji="1" lang="en-US" altLang="ja-JP" sz="1600" b="1" dirty="0">
                <a:solidFill>
                  <a:sysClr val="windowText" lastClr="000000"/>
                </a:solidFill>
                <a:latin typeface="Yu Gothic" panose="020B0400000000000000" pitchFamily="34" charset="-128"/>
                <a:ea typeface="Yu Gothic" panose="020B0400000000000000" pitchFamily="34" charset="-128"/>
              </a:rPr>
              <a:t>Medium</a:t>
            </a:r>
            <a:r>
              <a:rPr kumimoji="1" lang="ja-JP" altLang="en-US" sz="1600" b="1">
                <a:solidFill>
                  <a:sysClr val="windowText" lastClr="000000"/>
                </a:solidFill>
                <a:latin typeface="Yu Gothic" panose="020B0400000000000000" pitchFamily="34" charset="-128"/>
                <a:ea typeface="Yu Gothic" panose="020B0400000000000000" pitchFamily="34" charset="-128"/>
              </a:rPr>
              <a:t>以上</a:t>
            </a:r>
            <a:endParaRPr kumimoji="1" lang="ja-JP" altLang="en-US" sz="1600" b="1" u="none" strike="noStrike" kern="1200" cap="none" spc="0" normalizeH="0" noProof="0">
              <a:ln>
                <a:noFill/>
              </a:ln>
              <a:solidFill>
                <a:sysClr val="windowText" lastClr="000000"/>
              </a:solidFill>
              <a:effectLst/>
              <a:uLnTx/>
              <a:uFillTx/>
              <a:latin typeface="Yu Gothic" panose="020B0400000000000000" pitchFamily="34" charset="-128"/>
              <a:ea typeface="Yu Gothic" panose="020B0400000000000000" pitchFamily="34" charset="-128"/>
            </a:endParaRPr>
          </a:p>
        </p:txBody>
      </p:sp>
      <p:sp>
        <p:nvSpPr>
          <p:cNvPr id="8" name="スライド番号プレースホルダー 7">
            <a:extLst>
              <a:ext uri="{FF2B5EF4-FFF2-40B4-BE49-F238E27FC236}">
                <a16:creationId xmlns:a16="http://schemas.microsoft.com/office/drawing/2014/main" id="{A4566C67-C52A-EEBF-535D-146026BD11CA}"/>
              </a:ext>
            </a:extLst>
          </p:cNvPr>
          <p:cNvSpPr>
            <a:spLocks noGrp="1"/>
          </p:cNvSpPr>
          <p:nvPr>
            <p:ph type="sldNum" sz="quarter" idx="11"/>
          </p:nvPr>
        </p:nvSpPr>
        <p:spPr/>
        <p:txBody>
          <a:bodyPr/>
          <a:lstStyle/>
          <a:p>
            <a:fld id="{BE18FDDE-94D8-814A-BE53-9326731C5EAB}" type="slidenum">
              <a:rPr kumimoji="1" lang="ja-JP" altLang="en-US" smtClean="0"/>
              <a:pPr/>
              <a:t>18</a:t>
            </a:fld>
            <a:endParaRPr kumimoji="1" lang="ja-JP" altLang="en-US"/>
          </a:p>
        </p:txBody>
      </p:sp>
    </p:spTree>
    <p:extLst>
      <p:ext uri="{BB962C8B-B14F-4D97-AF65-F5344CB8AC3E}">
        <p14:creationId xmlns:p14="http://schemas.microsoft.com/office/powerpoint/2010/main" val="15785651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EC768F-03B5-CCC5-F068-293BE54D3F1F}"/>
              </a:ext>
            </a:extLst>
          </p:cNvPr>
          <p:cNvSpPr>
            <a:spLocks noGrp="1"/>
          </p:cNvSpPr>
          <p:nvPr>
            <p:ph type="title"/>
          </p:nvPr>
        </p:nvSpPr>
        <p:spPr/>
        <p:txBody>
          <a:bodyPr/>
          <a:lstStyle/>
          <a:p>
            <a:r>
              <a:rPr lang="en-US" altLang="ja-JP" dirty="0"/>
              <a:t>5</a:t>
            </a:r>
            <a:r>
              <a:rPr kumimoji="1" lang="en-US" altLang="ja-JP" dirty="0"/>
              <a:t>.</a:t>
            </a:r>
            <a:r>
              <a:rPr kumimoji="1" lang="ja-JP" altLang="en-US"/>
              <a:t>カラーについて</a:t>
            </a:r>
          </a:p>
        </p:txBody>
      </p:sp>
      <p:sp>
        <p:nvSpPr>
          <p:cNvPr id="3" name="スライド番号プレースホルダー 2">
            <a:extLst>
              <a:ext uri="{FF2B5EF4-FFF2-40B4-BE49-F238E27FC236}">
                <a16:creationId xmlns:a16="http://schemas.microsoft.com/office/drawing/2014/main" id="{CC07BCD7-A0DD-9755-4B45-FDFD5BD65DCC}"/>
              </a:ext>
            </a:extLst>
          </p:cNvPr>
          <p:cNvSpPr>
            <a:spLocks noGrp="1"/>
          </p:cNvSpPr>
          <p:nvPr>
            <p:ph type="sldNum" sz="quarter" idx="10"/>
          </p:nvPr>
        </p:nvSpPr>
        <p:spPr/>
        <p:txBody>
          <a:bodyPr/>
          <a:lstStyle/>
          <a:p>
            <a:fld id="{BE18FDDE-94D8-814A-BE53-9326731C5EAB}" type="slidenum">
              <a:rPr kumimoji="1" lang="ja-JP" altLang="en-US" smtClean="0"/>
              <a:pPr/>
              <a:t>19</a:t>
            </a:fld>
            <a:endParaRPr kumimoji="1" lang="ja-JP" altLang="en-US"/>
          </a:p>
        </p:txBody>
      </p:sp>
    </p:spTree>
    <p:extLst>
      <p:ext uri="{BB962C8B-B14F-4D97-AF65-F5344CB8AC3E}">
        <p14:creationId xmlns:p14="http://schemas.microsoft.com/office/powerpoint/2010/main" val="2086656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665320A5-75B9-B49F-08A0-ED186397C475}"/>
              </a:ext>
            </a:extLst>
          </p:cNvPr>
          <p:cNvSpPr>
            <a:spLocks noGrp="1"/>
          </p:cNvSpPr>
          <p:nvPr>
            <p:ph type="title"/>
          </p:nvPr>
        </p:nvSpPr>
        <p:spPr/>
        <p:txBody>
          <a:bodyPr/>
          <a:lstStyle/>
          <a:p>
            <a:r>
              <a:rPr lang="ja-JP" altLang="en-US"/>
              <a:t>中表紙　游ゴシック</a:t>
            </a:r>
            <a:r>
              <a:rPr lang="en-US" altLang="ja-JP" dirty="0"/>
              <a:t>/Bold</a:t>
            </a:r>
            <a:endParaRPr lang="ja-JP" altLang="en-US"/>
          </a:p>
        </p:txBody>
      </p:sp>
      <p:sp>
        <p:nvSpPr>
          <p:cNvPr id="2" name="スライド番号プレースホルダー 1">
            <a:extLst>
              <a:ext uri="{FF2B5EF4-FFF2-40B4-BE49-F238E27FC236}">
                <a16:creationId xmlns:a16="http://schemas.microsoft.com/office/drawing/2014/main" id="{B739B34A-EBC5-54EA-B5A5-61C2A45FDAD1}"/>
              </a:ext>
            </a:extLst>
          </p:cNvPr>
          <p:cNvSpPr>
            <a:spLocks noGrp="1"/>
          </p:cNvSpPr>
          <p:nvPr>
            <p:ph type="sldNum" sz="quarter" idx="10"/>
          </p:nvPr>
        </p:nvSpPr>
        <p:spPr/>
        <p:txBody>
          <a:bodyPr/>
          <a:lstStyle/>
          <a:p>
            <a:fld id="{BE18FDDE-94D8-814A-BE53-9326731C5EAB}" type="slidenum">
              <a:rPr kumimoji="1" lang="ja-JP" altLang="en-US" smtClean="0"/>
              <a:pPr/>
              <a:t>2</a:t>
            </a:fld>
            <a:endParaRPr kumimoji="1" lang="ja-JP" altLang="en-US"/>
          </a:p>
        </p:txBody>
      </p:sp>
    </p:spTree>
    <p:extLst>
      <p:ext uri="{BB962C8B-B14F-4D97-AF65-F5344CB8AC3E}">
        <p14:creationId xmlns:p14="http://schemas.microsoft.com/office/powerpoint/2010/main" val="13164561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descr="グラフィカル ユーザー インターフェイス, アプリケーション, Web サイト, Teams&#10;&#10;自動的に生成された説明">
            <a:extLst>
              <a:ext uri="{FF2B5EF4-FFF2-40B4-BE49-F238E27FC236}">
                <a16:creationId xmlns:a16="http://schemas.microsoft.com/office/drawing/2014/main" id="{4AD05C66-C986-161D-712B-C8265F1F83C9}"/>
              </a:ext>
            </a:extLst>
          </p:cNvPr>
          <p:cNvPicPr>
            <a:picLocks noChangeAspect="1"/>
          </p:cNvPicPr>
          <p:nvPr/>
        </p:nvPicPr>
        <p:blipFill rotWithShape="1">
          <a:blip r:embed="rId2"/>
          <a:srcRect t="24484" b="45638"/>
          <a:stretch/>
        </p:blipFill>
        <p:spPr>
          <a:xfrm>
            <a:off x="297412" y="2504699"/>
            <a:ext cx="8645191" cy="1704107"/>
          </a:xfrm>
          <a:prstGeom prst="rect">
            <a:avLst/>
          </a:prstGeom>
        </p:spPr>
      </p:pic>
      <p:pic>
        <p:nvPicPr>
          <p:cNvPr id="9" name="図 8" descr="グラフィカル ユーザー インターフェイス, アプリケーション, Web サイト, Teams&#10;&#10;自動的に生成された説明">
            <a:extLst>
              <a:ext uri="{FF2B5EF4-FFF2-40B4-BE49-F238E27FC236}">
                <a16:creationId xmlns:a16="http://schemas.microsoft.com/office/drawing/2014/main" id="{7431E8E8-157E-D9F4-0B1B-11D47AA48BE5}"/>
              </a:ext>
            </a:extLst>
          </p:cNvPr>
          <p:cNvPicPr>
            <a:picLocks noChangeAspect="1"/>
          </p:cNvPicPr>
          <p:nvPr/>
        </p:nvPicPr>
        <p:blipFill rotWithShape="1">
          <a:blip r:embed="rId2"/>
          <a:srcRect t="62154" b="3566"/>
          <a:stretch/>
        </p:blipFill>
        <p:spPr>
          <a:xfrm>
            <a:off x="265327" y="4241970"/>
            <a:ext cx="8671455" cy="1961122"/>
          </a:xfrm>
          <a:prstGeom prst="rect">
            <a:avLst/>
          </a:prstGeom>
        </p:spPr>
      </p:pic>
      <p:sp>
        <p:nvSpPr>
          <p:cNvPr id="11" name="タイトル 10">
            <a:extLst>
              <a:ext uri="{FF2B5EF4-FFF2-40B4-BE49-F238E27FC236}">
                <a16:creationId xmlns:a16="http://schemas.microsoft.com/office/drawing/2014/main" id="{6F0C50F0-2782-3155-5765-7A7FE47F824F}"/>
              </a:ext>
            </a:extLst>
          </p:cNvPr>
          <p:cNvSpPr>
            <a:spLocks noGrp="1"/>
          </p:cNvSpPr>
          <p:nvPr>
            <p:ph type="title"/>
          </p:nvPr>
        </p:nvSpPr>
        <p:spPr/>
        <p:txBody>
          <a:bodyPr/>
          <a:lstStyle/>
          <a:p>
            <a:r>
              <a:rPr lang="ja-JP" altLang="en-US"/>
              <a:t>カラーについて</a:t>
            </a:r>
          </a:p>
        </p:txBody>
      </p:sp>
      <p:sp>
        <p:nvSpPr>
          <p:cNvPr id="4" name="コンテンツ プレースホルダー 3">
            <a:extLst>
              <a:ext uri="{FF2B5EF4-FFF2-40B4-BE49-F238E27FC236}">
                <a16:creationId xmlns:a16="http://schemas.microsoft.com/office/drawing/2014/main" id="{872DF211-C655-8247-84B7-B445CEDBF1B1}"/>
              </a:ext>
            </a:extLst>
          </p:cNvPr>
          <p:cNvSpPr>
            <a:spLocks noGrp="1"/>
          </p:cNvSpPr>
          <p:nvPr>
            <p:ph sz="quarter" idx="10"/>
          </p:nvPr>
        </p:nvSpPr>
        <p:spPr>
          <a:prstGeom prst="rect">
            <a:avLst/>
          </a:prstGeom>
        </p:spPr>
        <p:txBody>
          <a:bodyPr/>
          <a:lstStyle/>
          <a:p>
            <a:pPr>
              <a:lnSpc>
                <a:spcPts val="1880"/>
              </a:lnSpc>
              <a:spcBef>
                <a:spcPts val="0"/>
              </a:spcBef>
              <a:spcAft>
                <a:spcPts val="0"/>
              </a:spcAft>
            </a:pPr>
            <a:r>
              <a:rPr lang="ja-JP" altLang="en-US">
                <a:effectLst/>
                <a:latin typeface="Yu Gothic Medium" panose="020B0400000000000000" pitchFamily="34" charset="-128"/>
                <a:ea typeface="Yu Gothic Medium" panose="020B0400000000000000" pitchFamily="34" charset="-128"/>
              </a:rPr>
              <a:t>パワーポイントでは、ブランドを象徴するブランドカラー</a:t>
            </a:r>
            <a:r>
              <a:rPr lang="ja-JP" altLang="en">
                <a:effectLst/>
                <a:latin typeface="Yu Gothic Medium" panose="020B0400000000000000" pitchFamily="34" charset="-128"/>
                <a:ea typeface="Yu Gothic Medium" panose="020B0400000000000000" pitchFamily="34" charset="-128"/>
              </a:rPr>
              <a:t>、</a:t>
            </a:r>
            <a:r>
              <a:rPr lang="ja-JP" altLang="en-US">
                <a:effectLst/>
                <a:latin typeface="Yu Gothic Medium" panose="020B0400000000000000" pitchFamily="34" charset="-128"/>
                <a:ea typeface="Yu Gothic Medium" panose="020B0400000000000000" pitchFamily="34" charset="-128"/>
              </a:rPr>
              <a:t>サブカラーを優先的に使用してください。</a:t>
            </a:r>
            <a:endParaRPr lang="en-US" altLang="ja-JP" dirty="0">
              <a:effectLst/>
              <a:latin typeface="Yu Gothic Medium" panose="020B0400000000000000" pitchFamily="34" charset="-128"/>
              <a:ea typeface="Yu Gothic Medium" panose="020B0400000000000000" pitchFamily="34" charset="-128"/>
            </a:endParaRPr>
          </a:p>
          <a:p>
            <a:pPr>
              <a:lnSpc>
                <a:spcPts val="1880"/>
              </a:lnSpc>
              <a:spcBef>
                <a:spcPts val="0"/>
              </a:spcBef>
              <a:spcAft>
                <a:spcPts val="0"/>
              </a:spcAft>
            </a:pPr>
            <a:r>
              <a:rPr lang="ja-JP" altLang="en-US">
                <a:latin typeface="Yu Gothic Medium" panose="020B0400000000000000" pitchFamily="34" charset="-128"/>
                <a:ea typeface="Yu Gothic Medium" panose="020B0400000000000000" pitchFamily="34" charset="-128"/>
              </a:rPr>
              <a:t>エクステンディッドカラー</a:t>
            </a:r>
            <a:r>
              <a:rPr lang="ja-JP" altLang="en-US">
                <a:effectLst/>
                <a:latin typeface="Yu Gothic Medium" panose="020B0400000000000000" pitchFamily="34" charset="-128"/>
                <a:ea typeface="Yu Gothic Medium" panose="020B0400000000000000" pitchFamily="34" charset="-128"/>
              </a:rPr>
              <a:t>は、強調表現やオブジェクトの差別表現などでの使用を中心としてください。</a:t>
            </a:r>
            <a:endParaRPr lang="en-US" altLang="ja-JP" dirty="0">
              <a:effectLst/>
              <a:latin typeface="Yu Gothic Medium" panose="020B0400000000000000" pitchFamily="34" charset="-128"/>
              <a:ea typeface="Yu Gothic Medium" panose="020B0400000000000000" pitchFamily="34" charset="-128"/>
            </a:endParaRPr>
          </a:p>
          <a:p>
            <a:pPr>
              <a:lnSpc>
                <a:spcPts val="1880"/>
              </a:lnSpc>
              <a:spcBef>
                <a:spcPts val="0"/>
              </a:spcBef>
              <a:spcAft>
                <a:spcPts val="0"/>
              </a:spcAft>
            </a:pPr>
            <a:r>
              <a:rPr lang="en-US" altLang="ja-JP" dirty="0">
                <a:effectLst/>
                <a:latin typeface="Yu Gothic Medium" panose="020B0400000000000000" pitchFamily="34" charset="-128"/>
                <a:ea typeface="Yu Gothic Medium" panose="020B0400000000000000" pitchFamily="34" charset="-128"/>
              </a:rPr>
              <a:t>※</a:t>
            </a:r>
            <a:r>
              <a:rPr lang="ja-JP" altLang="en-US">
                <a:effectLst/>
                <a:latin typeface="Yu Gothic Medium" panose="020B0400000000000000" pitchFamily="34" charset="-128"/>
                <a:ea typeface="Yu Gothic Medium" panose="020B0400000000000000" pitchFamily="34" charset="-128"/>
              </a:rPr>
              <a:t>カラーの詳細の規定は</a:t>
            </a:r>
            <a:r>
              <a:rPr lang="en-US" altLang="ja-JP" dirty="0">
                <a:effectLst/>
                <a:latin typeface="Yu Gothic Medium" panose="020B0400000000000000" pitchFamily="34" charset="-128"/>
                <a:ea typeface="Yu Gothic Medium" panose="020B0400000000000000" pitchFamily="34" charset="-128"/>
              </a:rPr>
              <a:t>Science Tokyo</a:t>
            </a:r>
            <a:r>
              <a:rPr lang="en-US" altLang="ja-JP" dirty="0">
                <a:latin typeface="Yu Gothic Medium" panose="020B0400000000000000" pitchFamily="34" charset="-128"/>
                <a:ea typeface="Yu Gothic Medium" panose="020B0400000000000000" pitchFamily="34" charset="-128"/>
              </a:rPr>
              <a:t> </a:t>
            </a:r>
            <a:r>
              <a:rPr lang="ja-JP" altLang="en-US">
                <a:latin typeface="Yu Gothic Medium" panose="020B0400000000000000" pitchFamily="34" charset="-128"/>
                <a:ea typeface="Yu Gothic Medium" panose="020B0400000000000000" pitchFamily="34" charset="-128"/>
              </a:rPr>
              <a:t>デザインシステムにて確認してください。</a:t>
            </a:r>
            <a:endParaRPr lang="en-US" altLang="ja-JP" dirty="0">
              <a:effectLst/>
              <a:latin typeface="Yu Gothic Medium" panose="020B0400000000000000" pitchFamily="34" charset="-128"/>
              <a:ea typeface="Yu Gothic Medium" panose="020B0400000000000000" pitchFamily="34" charset="-128"/>
            </a:endParaRPr>
          </a:p>
        </p:txBody>
      </p:sp>
      <p:sp>
        <p:nvSpPr>
          <p:cNvPr id="5" name="スライド番号プレースホルダー 4">
            <a:extLst>
              <a:ext uri="{FF2B5EF4-FFF2-40B4-BE49-F238E27FC236}">
                <a16:creationId xmlns:a16="http://schemas.microsoft.com/office/drawing/2014/main" id="{94811E42-9A0F-A157-99C6-F23D5D917F6F}"/>
              </a:ext>
            </a:extLst>
          </p:cNvPr>
          <p:cNvSpPr>
            <a:spLocks noGrp="1"/>
          </p:cNvSpPr>
          <p:nvPr>
            <p:ph type="sldNum" sz="quarter" idx="11"/>
          </p:nvPr>
        </p:nvSpPr>
        <p:spPr/>
        <p:txBody>
          <a:bodyPr/>
          <a:lstStyle/>
          <a:p>
            <a:fld id="{BE18FDDE-94D8-814A-BE53-9326731C5EAB}" type="slidenum">
              <a:rPr kumimoji="1" lang="ja-JP" altLang="en-US" smtClean="0"/>
              <a:pPr/>
              <a:t>20</a:t>
            </a:fld>
            <a:endParaRPr kumimoji="1" lang="ja-JP" altLang="en-US"/>
          </a:p>
        </p:txBody>
      </p:sp>
    </p:spTree>
    <p:extLst>
      <p:ext uri="{BB962C8B-B14F-4D97-AF65-F5344CB8AC3E}">
        <p14:creationId xmlns:p14="http://schemas.microsoft.com/office/powerpoint/2010/main" val="33995397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タイトル 19">
            <a:extLst>
              <a:ext uri="{FF2B5EF4-FFF2-40B4-BE49-F238E27FC236}">
                <a16:creationId xmlns:a16="http://schemas.microsoft.com/office/drawing/2014/main" id="{13DCCDA6-5279-C12E-4AE6-3773AFD41B15}"/>
              </a:ext>
            </a:extLst>
          </p:cNvPr>
          <p:cNvSpPr>
            <a:spLocks noGrp="1"/>
          </p:cNvSpPr>
          <p:nvPr>
            <p:ph type="title"/>
          </p:nvPr>
        </p:nvSpPr>
        <p:spPr/>
        <p:txBody>
          <a:bodyPr/>
          <a:lstStyle/>
          <a:p>
            <a:r>
              <a:rPr lang="ja-JP" altLang="en-US"/>
              <a:t>カラーについて</a:t>
            </a:r>
          </a:p>
        </p:txBody>
      </p:sp>
      <p:sp>
        <p:nvSpPr>
          <p:cNvPr id="4" name="コンテンツ プレースホルダー 3">
            <a:extLst>
              <a:ext uri="{FF2B5EF4-FFF2-40B4-BE49-F238E27FC236}">
                <a16:creationId xmlns:a16="http://schemas.microsoft.com/office/drawing/2014/main" id="{872DF211-C655-8247-84B7-B445CEDBF1B1}"/>
              </a:ext>
            </a:extLst>
          </p:cNvPr>
          <p:cNvSpPr>
            <a:spLocks noGrp="1"/>
          </p:cNvSpPr>
          <p:nvPr>
            <p:ph sz="quarter" idx="10"/>
          </p:nvPr>
        </p:nvSpPr>
        <p:spPr>
          <a:prstGeom prst="rect">
            <a:avLst/>
          </a:prstGeom>
        </p:spPr>
        <p:txBody>
          <a:bodyPr/>
          <a:lstStyle/>
          <a:p>
            <a:pPr>
              <a:lnSpc>
                <a:spcPts val="1880"/>
              </a:lnSpc>
            </a:pPr>
            <a:r>
              <a:rPr lang="ja-JP" altLang="en-US" sz="1400"/>
              <a:t>本ファイル</a:t>
            </a:r>
            <a:r>
              <a:rPr lang="ja-JP" altLang="en-US" sz="1400">
                <a:effectLst/>
              </a:rPr>
              <a:t>では、カラーパレットのテーマの色として、</a:t>
            </a:r>
            <a:r>
              <a:rPr lang="ja-JP" altLang="en-US"/>
              <a:t>ブランドカラー</a:t>
            </a:r>
            <a:r>
              <a:rPr lang="ja-JP" altLang="en-US" sz="1400">
                <a:effectLst/>
              </a:rPr>
              <a:t>、サブカラー、白黒、エクステンディッドカラー</a:t>
            </a:r>
            <a:r>
              <a:rPr lang="ja-JP" altLang="en-US" sz="1400"/>
              <a:t>（</a:t>
            </a:r>
            <a:r>
              <a:rPr lang="ja-JP" altLang="en-US"/>
              <a:t>コンテンツ</a:t>
            </a:r>
            <a:r>
              <a:rPr lang="ja-JP" altLang="en-US" sz="1400">
                <a:effectLst/>
              </a:rPr>
              <a:t>）を設定しています。これらのテーマの色を基本としつつ、</a:t>
            </a:r>
            <a:r>
              <a:rPr lang="ja-JP" altLang="en-US" sz="1400"/>
              <a:t>図表</a:t>
            </a:r>
            <a:r>
              <a:rPr lang="ja-JP" altLang="en-US" sz="1400">
                <a:effectLst/>
              </a:rPr>
              <a:t>で色で区別が必要な場合には、</a:t>
            </a:r>
            <a:r>
              <a:rPr lang="ja-JP" altLang="en-US"/>
              <a:t>それら</a:t>
            </a:r>
            <a:r>
              <a:rPr lang="ja-JP" altLang="en-US" sz="1400">
                <a:effectLst/>
              </a:rPr>
              <a:t>を元にしたグラデーションカラー</a:t>
            </a:r>
            <a:r>
              <a:rPr lang="ja-JP" altLang="en-US"/>
              <a:t>やエクステンディッドカラー（アクセント）</a:t>
            </a:r>
            <a:r>
              <a:rPr lang="ja-JP" altLang="en-US" sz="1400">
                <a:effectLst/>
              </a:rPr>
              <a:t>の使用を推奨します。</a:t>
            </a:r>
            <a:endParaRPr lang="en-US" altLang="ja-JP" sz="1400" dirty="0">
              <a:effectLst/>
            </a:endParaRPr>
          </a:p>
          <a:p>
            <a:pPr>
              <a:lnSpc>
                <a:spcPts val="1880"/>
              </a:lnSpc>
            </a:pPr>
            <a:r>
              <a:rPr lang="en-US" altLang="ja-JP" sz="1400" dirty="0">
                <a:effectLst/>
              </a:rPr>
              <a:t>※</a:t>
            </a:r>
            <a:r>
              <a:rPr lang="ja-JP" altLang="en-US" sz="1400">
                <a:effectLst/>
              </a:rPr>
              <a:t>ブランドカラー</a:t>
            </a:r>
            <a:r>
              <a:rPr lang="ja-JP" altLang="en" sz="1400">
                <a:effectLst/>
              </a:rPr>
              <a:t>、</a:t>
            </a:r>
            <a:r>
              <a:rPr lang="ja-JP" altLang="en-US"/>
              <a:t>サブカラー</a:t>
            </a:r>
            <a:r>
              <a:rPr lang="ja-JP" altLang="en-US" sz="1400">
                <a:effectLst/>
              </a:rPr>
              <a:t>のグラデーションを優先的に使用することを推奨します。</a:t>
            </a:r>
          </a:p>
          <a:p>
            <a:pPr>
              <a:lnSpc>
                <a:spcPts val="1880"/>
              </a:lnSpc>
            </a:pPr>
            <a:r>
              <a:rPr lang="en-US" altLang="ja-JP" sz="1400" dirty="0">
                <a:effectLst/>
              </a:rPr>
              <a:t>※</a:t>
            </a:r>
            <a:r>
              <a:rPr lang="ja-JP" altLang="en-US" sz="1400">
                <a:effectLst/>
              </a:rPr>
              <a:t>色は複数色を設定していますが、必ずしも全ての色を使用する必要はありません。</a:t>
            </a:r>
            <a:endParaRPr lang="en-US" altLang="ja-JP" sz="1400" dirty="0">
              <a:effectLst/>
            </a:endParaRPr>
          </a:p>
        </p:txBody>
      </p:sp>
      <p:pic>
        <p:nvPicPr>
          <p:cNvPr id="5" name="図 4" descr="グラフ&#10;&#10;自動的に生成された説明">
            <a:extLst>
              <a:ext uri="{FF2B5EF4-FFF2-40B4-BE49-F238E27FC236}">
                <a16:creationId xmlns:a16="http://schemas.microsoft.com/office/drawing/2014/main" id="{9E2293B7-9A79-2931-F2B0-225CE2019B73}"/>
              </a:ext>
            </a:extLst>
          </p:cNvPr>
          <p:cNvPicPr>
            <a:picLocks noChangeAspect="1"/>
          </p:cNvPicPr>
          <p:nvPr/>
        </p:nvPicPr>
        <p:blipFill rotWithShape="1">
          <a:blip r:embed="rId2"/>
          <a:srcRect t="3528"/>
          <a:stretch/>
        </p:blipFill>
        <p:spPr>
          <a:xfrm>
            <a:off x="5014177" y="3719384"/>
            <a:ext cx="2077725" cy="1963936"/>
          </a:xfrm>
          <a:prstGeom prst="rect">
            <a:avLst/>
          </a:prstGeom>
        </p:spPr>
      </p:pic>
      <p:pic>
        <p:nvPicPr>
          <p:cNvPr id="6" name="図 5" descr="グラフ&#10;&#10;自動的に生成された説明">
            <a:extLst>
              <a:ext uri="{FF2B5EF4-FFF2-40B4-BE49-F238E27FC236}">
                <a16:creationId xmlns:a16="http://schemas.microsoft.com/office/drawing/2014/main" id="{269697DA-4D60-6EA4-B86A-4D8ED162D530}"/>
              </a:ext>
            </a:extLst>
          </p:cNvPr>
          <p:cNvPicPr>
            <a:picLocks noChangeAspect="1"/>
          </p:cNvPicPr>
          <p:nvPr/>
        </p:nvPicPr>
        <p:blipFill rotWithShape="1">
          <a:blip r:embed="rId2"/>
          <a:srcRect t="3226" b="72049"/>
          <a:stretch/>
        </p:blipFill>
        <p:spPr>
          <a:xfrm>
            <a:off x="517386" y="3770688"/>
            <a:ext cx="3151885" cy="763562"/>
          </a:xfrm>
          <a:prstGeom prst="rect">
            <a:avLst/>
          </a:prstGeom>
        </p:spPr>
      </p:pic>
      <p:sp>
        <p:nvSpPr>
          <p:cNvPr id="7" name="テキスト ボックス 6">
            <a:extLst>
              <a:ext uri="{FF2B5EF4-FFF2-40B4-BE49-F238E27FC236}">
                <a16:creationId xmlns:a16="http://schemas.microsoft.com/office/drawing/2014/main" id="{6821BFF3-4F94-FD34-9232-0D75CD253B32}"/>
              </a:ext>
            </a:extLst>
          </p:cNvPr>
          <p:cNvSpPr txBox="1"/>
          <p:nvPr/>
        </p:nvSpPr>
        <p:spPr>
          <a:xfrm>
            <a:off x="1484531" y="5726627"/>
            <a:ext cx="609084" cy="282336"/>
          </a:xfrm>
          <a:prstGeom prst="rect">
            <a:avLst/>
          </a:prstGeom>
        </p:spPr>
        <p:txBody>
          <a:bodyPr vert="horz" wrap="none" lIns="91440" tIns="45720" rIns="91440" bIns="45720" rtlCol="0">
            <a:noAutofit/>
          </a:bodyPr>
          <a:lstStyle/>
          <a:p>
            <a:pPr marL="0" marR="0" indent="0" algn="l" defTabSz="914400" rtl="0" eaLnBrk="1" fontAlgn="auto" latinLnBrk="0" hangingPunct="1">
              <a:lnSpc>
                <a:spcPct val="110000"/>
              </a:lnSpc>
              <a:spcBef>
                <a:spcPts val="1000"/>
              </a:spcBef>
              <a:spcAft>
                <a:spcPts val="0"/>
              </a:spcAft>
              <a:buClrTx/>
              <a:buSzTx/>
              <a:buFontTx/>
              <a:buNone/>
              <a:tabLst/>
            </a:pPr>
            <a:r>
              <a:rPr kumimoji="1" lang="ja-JP" altLang="en-US" sz="1400">
                <a:solidFill>
                  <a:sysClr val="windowText" lastClr="000000"/>
                </a:solidFill>
                <a:latin typeface="Yu Gothic Medium" panose="020B0400000000000000" pitchFamily="34" charset="-128"/>
                <a:ea typeface="Yu Gothic Medium" panose="020B0400000000000000" pitchFamily="34" charset="-128"/>
              </a:rPr>
              <a:t>ブランドカラー</a:t>
            </a:r>
            <a:endParaRPr kumimoji="1" lang="ja-JP" altLang="en-US" sz="1400" u="none" strike="noStrike" kern="1200" cap="none" spc="0" normalizeH="0" noProof="0">
              <a:ln>
                <a:noFill/>
              </a:ln>
              <a:solidFill>
                <a:sysClr val="windowText" lastClr="000000"/>
              </a:solidFill>
              <a:effectLst/>
              <a:uLnTx/>
              <a:uFillTx/>
              <a:latin typeface="Yu Gothic Medium" panose="020B0400000000000000" pitchFamily="34" charset="-128"/>
              <a:ea typeface="Yu Gothic Medium" panose="020B0400000000000000" pitchFamily="34" charset="-128"/>
            </a:endParaRPr>
          </a:p>
        </p:txBody>
      </p:sp>
      <p:sp>
        <p:nvSpPr>
          <p:cNvPr id="10" name="テキスト ボックス 9">
            <a:extLst>
              <a:ext uri="{FF2B5EF4-FFF2-40B4-BE49-F238E27FC236}">
                <a16:creationId xmlns:a16="http://schemas.microsoft.com/office/drawing/2014/main" id="{E355A698-0C6C-FDF1-1C7C-1C6817986200}"/>
              </a:ext>
            </a:extLst>
          </p:cNvPr>
          <p:cNvSpPr txBox="1"/>
          <p:nvPr/>
        </p:nvSpPr>
        <p:spPr>
          <a:xfrm>
            <a:off x="1176259" y="5989391"/>
            <a:ext cx="1333754" cy="486499"/>
          </a:xfrm>
          <a:prstGeom prst="rect">
            <a:avLst/>
          </a:prstGeom>
        </p:spPr>
        <p:txBody>
          <a:bodyPr vert="horz" wrap="none" lIns="91440" tIns="45720" rIns="91440" bIns="45720" rtlCol="0">
            <a:normAutofit/>
          </a:bodyPr>
          <a:lstStyle/>
          <a:p>
            <a:pPr marL="0" marR="0" indent="0" algn="l" defTabSz="914400" rtl="0" eaLnBrk="1" fontAlgn="auto" latinLnBrk="0" hangingPunct="1">
              <a:lnSpc>
                <a:spcPct val="110000"/>
              </a:lnSpc>
              <a:spcBef>
                <a:spcPts val="1000"/>
              </a:spcBef>
              <a:spcAft>
                <a:spcPts val="0"/>
              </a:spcAft>
              <a:buClrTx/>
              <a:buSzTx/>
              <a:buFontTx/>
              <a:buNone/>
              <a:tabLst/>
            </a:pPr>
            <a:r>
              <a:rPr kumimoji="1" lang="ja-JP" altLang="en-US" sz="1400">
                <a:solidFill>
                  <a:sysClr val="windowText" lastClr="000000"/>
                </a:solidFill>
                <a:latin typeface="Yu Gothic Medium" panose="020B0400000000000000" pitchFamily="34" charset="-128"/>
                <a:ea typeface="Yu Gothic Medium" panose="020B0400000000000000" pitchFamily="34" charset="-128"/>
              </a:rPr>
              <a:t>サブカラー</a:t>
            </a:r>
            <a:endParaRPr kumimoji="1" lang="en-US" altLang="ja-JP" sz="1400" dirty="0">
              <a:solidFill>
                <a:sysClr val="windowText" lastClr="000000"/>
              </a:solidFill>
              <a:latin typeface="Yu Gothic Medium" panose="020B0400000000000000" pitchFamily="34" charset="-128"/>
              <a:ea typeface="Yu Gothic Medium" panose="020B0400000000000000" pitchFamily="34" charset="-128"/>
            </a:endParaRPr>
          </a:p>
        </p:txBody>
      </p:sp>
      <p:sp>
        <p:nvSpPr>
          <p:cNvPr id="11" name="テキスト ボックス 10">
            <a:extLst>
              <a:ext uri="{FF2B5EF4-FFF2-40B4-BE49-F238E27FC236}">
                <a16:creationId xmlns:a16="http://schemas.microsoft.com/office/drawing/2014/main" id="{FCAE6A07-65B0-D774-6258-7CDE0254C306}"/>
              </a:ext>
            </a:extLst>
          </p:cNvPr>
          <p:cNvSpPr txBox="1"/>
          <p:nvPr/>
        </p:nvSpPr>
        <p:spPr>
          <a:xfrm>
            <a:off x="1997271" y="5103605"/>
            <a:ext cx="2412580" cy="623022"/>
          </a:xfrm>
          <a:prstGeom prst="rect">
            <a:avLst/>
          </a:prstGeom>
        </p:spPr>
        <p:txBody>
          <a:bodyPr vert="horz" wrap="none" lIns="91440" tIns="45720" rIns="91440" bIns="45720" rtlCol="0">
            <a:noAutofit/>
          </a:bodyPr>
          <a:lstStyle/>
          <a:p>
            <a:pPr marL="0" marR="0" indent="0" algn="l" defTabSz="914400" rtl="0" eaLnBrk="1" fontAlgn="auto" latinLnBrk="0" hangingPunct="1">
              <a:lnSpc>
                <a:spcPts val="1080"/>
              </a:lnSpc>
              <a:spcBef>
                <a:spcPts val="1000"/>
              </a:spcBef>
              <a:spcAft>
                <a:spcPts val="0"/>
              </a:spcAft>
              <a:buClrTx/>
              <a:buSzTx/>
              <a:buFontTx/>
              <a:buNone/>
              <a:tabLst/>
            </a:pPr>
            <a:r>
              <a:rPr kumimoji="1" lang="ja-JP" altLang="en-US" sz="1400">
                <a:solidFill>
                  <a:sysClr val="windowText" lastClr="000000"/>
                </a:solidFill>
                <a:latin typeface="Yu Gothic Medium" panose="020B0400000000000000" pitchFamily="34" charset="-128"/>
                <a:ea typeface="Yu Gothic Medium" panose="020B0400000000000000" pitchFamily="34" charset="-128"/>
              </a:rPr>
              <a:t>エクステンディッドカラー</a:t>
            </a:r>
            <a:endParaRPr kumimoji="1" lang="en-US" altLang="ja-JP" sz="1400" dirty="0">
              <a:solidFill>
                <a:sysClr val="windowText" lastClr="000000"/>
              </a:solidFill>
              <a:latin typeface="Yu Gothic Medium" panose="020B0400000000000000" pitchFamily="34" charset="-128"/>
              <a:ea typeface="Yu Gothic Medium" panose="020B0400000000000000" pitchFamily="34" charset="-128"/>
            </a:endParaRPr>
          </a:p>
          <a:p>
            <a:pPr marL="0" marR="0" indent="0" algn="l" defTabSz="914400" rtl="0" eaLnBrk="1" fontAlgn="auto" latinLnBrk="0" hangingPunct="1">
              <a:lnSpc>
                <a:spcPts val="1080"/>
              </a:lnSpc>
              <a:spcBef>
                <a:spcPts val="1000"/>
              </a:spcBef>
              <a:spcAft>
                <a:spcPts val="0"/>
              </a:spcAft>
              <a:buClrTx/>
              <a:buSzTx/>
              <a:buFontTx/>
              <a:buNone/>
              <a:tabLst/>
            </a:pPr>
            <a:r>
              <a:rPr kumimoji="1" lang="en-US" altLang="ja-JP" sz="1400" dirty="0">
                <a:solidFill>
                  <a:sysClr val="windowText" lastClr="000000"/>
                </a:solidFill>
                <a:latin typeface="Yu Gothic Medium" panose="020B0400000000000000" pitchFamily="34" charset="-128"/>
                <a:ea typeface="Yu Gothic Medium" panose="020B0400000000000000" pitchFamily="34" charset="-128"/>
              </a:rPr>
              <a:t> (</a:t>
            </a:r>
            <a:r>
              <a:rPr kumimoji="1" lang="ja-JP" altLang="en-US" sz="1400">
                <a:solidFill>
                  <a:sysClr val="windowText" lastClr="000000"/>
                </a:solidFill>
                <a:latin typeface="Yu Gothic Medium" panose="020B0400000000000000" pitchFamily="34" charset="-128"/>
                <a:ea typeface="Yu Gothic Medium" panose="020B0400000000000000" pitchFamily="34" charset="-128"/>
              </a:rPr>
              <a:t>コンテンツ）</a:t>
            </a:r>
            <a:endParaRPr kumimoji="1" lang="ja-JP" altLang="en-US" sz="1400" u="none" strike="noStrike" kern="1200" cap="none" spc="0" normalizeH="0" noProof="0">
              <a:ln>
                <a:noFill/>
              </a:ln>
              <a:solidFill>
                <a:sysClr val="windowText" lastClr="000000"/>
              </a:solidFill>
              <a:effectLst/>
              <a:uLnTx/>
              <a:uFillTx/>
              <a:latin typeface="Yu Gothic Medium" panose="020B0400000000000000" pitchFamily="34" charset="-128"/>
              <a:ea typeface="Yu Gothic Medium" panose="020B0400000000000000" pitchFamily="34" charset="-128"/>
            </a:endParaRPr>
          </a:p>
        </p:txBody>
      </p:sp>
      <p:cxnSp>
        <p:nvCxnSpPr>
          <p:cNvPr id="12" name="直線矢印コネクタ 11">
            <a:extLst>
              <a:ext uri="{FF2B5EF4-FFF2-40B4-BE49-F238E27FC236}">
                <a16:creationId xmlns:a16="http://schemas.microsoft.com/office/drawing/2014/main" id="{3FCEE753-4ED6-A452-B244-D845D3CE27BE}"/>
              </a:ext>
            </a:extLst>
          </p:cNvPr>
          <p:cNvCxnSpPr>
            <a:cxnSpLocks/>
          </p:cNvCxnSpPr>
          <p:nvPr/>
        </p:nvCxnSpPr>
        <p:spPr>
          <a:xfrm>
            <a:off x="1392944" y="4447891"/>
            <a:ext cx="0" cy="15415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F6022354-4A8E-C692-2178-1AE27C135021}"/>
              </a:ext>
            </a:extLst>
          </p:cNvPr>
          <p:cNvCxnSpPr>
            <a:cxnSpLocks/>
          </p:cNvCxnSpPr>
          <p:nvPr/>
        </p:nvCxnSpPr>
        <p:spPr>
          <a:xfrm>
            <a:off x="1666590" y="4447891"/>
            <a:ext cx="0" cy="123542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右中かっこ 13">
            <a:extLst>
              <a:ext uri="{FF2B5EF4-FFF2-40B4-BE49-F238E27FC236}">
                <a16:creationId xmlns:a16="http://schemas.microsoft.com/office/drawing/2014/main" id="{BA1A16B4-1121-F6BC-0BE4-7F97991940BD}"/>
              </a:ext>
            </a:extLst>
          </p:cNvPr>
          <p:cNvSpPr/>
          <p:nvPr/>
        </p:nvSpPr>
        <p:spPr>
          <a:xfrm rot="5400000">
            <a:off x="2525551" y="3912669"/>
            <a:ext cx="282335" cy="1765665"/>
          </a:xfrm>
          <a:prstGeom prst="rightBrace">
            <a:avLst/>
          </a:prstGeom>
          <a:solidFill>
            <a:schemeClr val="bg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F643D298-83B2-4400-B2E7-4D5C3FD257BC}"/>
              </a:ext>
            </a:extLst>
          </p:cNvPr>
          <p:cNvSpPr txBox="1"/>
          <p:nvPr/>
        </p:nvSpPr>
        <p:spPr>
          <a:xfrm>
            <a:off x="7424363" y="4560184"/>
            <a:ext cx="609084" cy="282336"/>
          </a:xfrm>
          <a:prstGeom prst="rect">
            <a:avLst/>
          </a:prstGeom>
        </p:spPr>
        <p:txBody>
          <a:bodyPr vert="horz" wrap="none" lIns="91440" tIns="45720" rIns="91440" bIns="45720" rtlCol="0">
            <a:normAutofit fontScale="77500" lnSpcReduction="20000"/>
          </a:bodyPr>
          <a:lstStyle/>
          <a:p>
            <a:pPr marL="0" marR="0" indent="0" algn="l" defTabSz="914400" rtl="0" eaLnBrk="1" fontAlgn="auto" latinLnBrk="0" hangingPunct="1">
              <a:lnSpc>
                <a:spcPct val="110000"/>
              </a:lnSpc>
              <a:spcBef>
                <a:spcPts val="1000"/>
              </a:spcBef>
              <a:spcAft>
                <a:spcPts val="0"/>
              </a:spcAft>
              <a:buClrTx/>
              <a:buSzTx/>
              <a:buFontTx/>
              <a:buNone/>
              <a:tabLst/>
            </a:pPr>
            <a:r>
              <a:rPr kumimoji="1" lang="ja-JP" altLang="en-US" sz="1600" u="none" strike="noStrike" kern="1200" cap="none" spc="0" normalizeH="0" noProof="0">
                <a:ln>
                  <a:noFill/>
                </a:ln>
                <a:solidFill>
                  <a:sysClr val="windowText" lastClr="000000"/>
                </a:solidFill>
                <a:effectLst/>
                <a:uLnTx/>
                <a:uFillTx/>
                <a:latin typeface="Yu Gothic Medium" panose="020B0400000000000000" pitchFamily="34" charset="-128"/>
                <a:ea typeface="Yu Gothic Medium" panose="020B0400000000000000" pitchFamily="34" charset="-128"/>
              </a:rPr>
              <a:t>図表で</a:t>
            </a:r>
            <a:r>
              <a:rPr kumimoji="1" lang="ja-JP" altLang="en-US" sz="1400" u="none" strike="noStrike" kern="1200" cap="none" spc="0" normalizeH="0" noProof="0">
                <a:ln>
                  <a:noFill/>
                </a:ln>
                <a:solidFill>
                  <a:sysClr val="windowText" lastClr="000000"/>
                </a:solidFill>
                <a:effectLst/>
                <a:uLnTx/>
                <a:uFillTx/>
                <a:latin typeface="Yu Gothic Medium" panose="020B0400000000000000" pitchFamily="34" charset="-128"/>
                <a:ea typeface="Yu Gothic Medium" panose="020B0400000000000000" pitchFamily="34" charset="-128"/>
              </a:rPr>
              <a:t>使用</a:t>
            </a:r>
            <a:r>
              <a:rPr kumimoji="1" lang="ja-JP" altLang="en-US" sz="1600">
                <a:solidFill>
                  <a:sysClr val="windowText" lastClr="000000"/>
                </a:solidFill>
                <a:latin typeface="Yu Gothic Medium" panose="020B0400000000000000" pitchFamily="34" charset="-128"/>
                <a:ea typeface="Yu Gothic Medium" panose="020B0400000000000000" pitchFamily="34" charset="-128"/>
              </a:rPr>
              <a:t>を推奨</a:t>
            </a:r>
            <a:endParaRPr kumimoji="1" lang="en-US" altLang="ja-JP" sz="1600" u="none" strike="noStrike" kern="1200" cap="none" spc="0" normalizeH="0" noProof="0" dirty="0">
              <a:ln>
                <a:noFill/>
              </a:ln>
              <a:solidFill>
                <a:sysClr val="windowText" lastClr="000000"/>
              </a:solidFill>
              <a:effectLst/>
              <a:uLnTx/>
              <a:uFillTx/>
              <a:latin typeface="Yu Gothic Medium" panose="020B0400000000000000" pitchFamily="34" charset="-128"/>
              <a:ea typeface="Yu Gothic Medium" panose="020B0400000000000000" pitchFamily="34" charset="-128"/>
            </a:endParaRPr>
          </a:p>
        </p:txBody>
      </p:sp>
      <p:sp>
        <p:nvSpPr>
          <p:cNvPr id="16" name="右中かっこ 15">
            <a:extLst>
              <a:ext uri="{FF2B5EF4-FFF2-40B4-BE49-F238E27FC236}">
                <a16:creationId xmlns:a16="http://schemas.microsoft.com/office/drawing/2014/main" id="{3DAA0678-54DC-39A0-FE4E-75595063FCF0}"/>
              </a:ext>
            </a:extLst>
          </p:cNvPr>
          <p:cNvSpPr/>
          <p:nvPr/>
        </p:nvSpPr>
        <p:spPr>
          <a:xfrm>
            <a:off x="7125642" y="4223331"/>
            <a:ext cx="231079" cy="890490"/>
          </a:xfrm>
          <a:prstGeom prst="rightBrace">
            <a:avLst/>
          </a:prstGeom>
          <a:solidFill>
            <a:schemeClr val="bg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7" name="左矢印 16">
            <a:extLst>
              <a:ext uri="{FF2B5EF4-FFF2-40B4-BE49-F238E27FC236}">
                <a16:creationId xmlns:a16="http://schemas.microsoft.com/office/drawing/2014/main" id="{45661257-5160-62EC-B83C-91CFC1F297DC}"/>
              </a:ext>
            </a:extLst>
          </p:cNvPr>
          <p:cNvSpPr/>
          <p:nvPr/>
        </p:nvSpPr>
        <p:spPr>
          <a:xfrm rot="10800000">
            <a:off x="3820044" y="4011475"/>
            <a:ext cx="1049765" cy="211855"/>
          </a:xfrm>
          <a:prstGeom prst="leftArrow">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スライド番号プレースホルダー 7">
            <a:extLst>
              <a:ext uri="{FF2B5EF4-FFF2-40B4-BE49-F238E27FC236}">
                <a16:creationId xmlns:a16="http://schemas.microsoft.com/office/drawing/2014/main" id="{1C5B67F5-756C-0260-72EC-A5431975D9C8}"/>
              </a:ext>
            </a:extLst>
          </p:cNvPr>
          <p:cNvSpPr>
            <a:spLocks noGrp="1"/>
          </p:cNvSpPr>
          <p:nvPr>
            <p:ph type="sldNum" sz="quarter" idx="11"/>
          </p:nvPr>
        </p:nvSpPr>
        <p:spPr/>
        <p:txBody>
          <a:bodyPr/>
          <a:lstStyle/>
          <a:p>
            <a:fld id="{BE18FDDE-94D8-814A-BE53-9326731C5EAB}" type="slidenum">
              <a:rPr kumimoji="1" lang="ja-JP" altLang="en-US" smtClean="0"/>
              <a:pPr/>
              <a:t>21</a:t>
            </a:fld>
            <a:endParaRPr kumimoji="1" lang="ja-JP" altLang="en-US"/>
          </a:p>
        </p:txBody>
      </p:sp>
    </p:spTree>
    <p:extLst>
      <p:ext uri="{BB962C8B-B14F-4D97-AF65-F5344CB8AC3E}">
        <p14:creationId xmlns:p14="http://schemas.microsoft.com/office/powerpoint/2010/main" val="2213792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EC768F-03B5-CCC5-F068-293BE54D3F1F}"/>
              </a:ext>
            </a:extLst>
          </p:cNvPr>
          <p:cNvSpPr>
            <a:spLocks noGrp="1"/>
          </p:cNvSpPr>
          <p:nvPr>
            <p:ph type="title"/>
          </p:nvPr>
        </p:nvSpPr>
        <p:spPr/>
        <p:txBody>
          <a:bodyPr/>
          <a:lstStyle/>
          <a:p>
            <a:r>
              <a:rPr lang="en-US" altLang="ja-JP" dirty="0"/>
              <a:t>6</a:t>
            </a:r>
            <a:r>
              <a:rPr kumimoji="1" lang="en-US" altLang="ja-JP" dirty="0"/>
              <a:t>.</a:t>
            </a:r>
            <a:r>
              <a:rPr lang="ja-JP" altLang="en-US"/>
              <a:t>参考レイアウト例</a:t>
            </a:r>
            <a:endParaRPr kumimoji="1" lang="ja-JP" altLang="en-US"/>
          </a:p>
        </p:txBody>
      </p:sp>
      <p:sp>
        <p:nvSpPr>
          <p:cNvPr id="3" name="スライド番号プレースホルダー 2">
            <a:extLst>
              <a:ext uri="{FF2B5EF4-FFF2-40B4-BE49-F238E27FC236}">
                <a16:creationId xmlns:a16="http://schemas.microsoft.com/office/drawing/2014/main" id="{C9A3E496-9AF0-A5FA-769B-93D82A145682}"/>
              </a:ext>
            </a:extLst>
          </p:cNvPr>
          <p:cNvSpPr>
            <a:spLocks noGrp="1"/>
          </p:cNvSpPr>
          <p:nvPr>
            <p:ph type="sldNum" sz="quarter" idx="10"/>
          </p:nvPr>
        </p:nvSpPr>
        <p:spPr/>
        <p:txBody>
          <a:bodyPr/>
          <a:lstStyle/>
          <a:p>
            <a:fld id="{BE18FDDE-94D8-814A-BE53-9326731C5EAB}" type="slidenum">
              <a:rPr kumimoji="1" lang="ja-JP" altLang="en-US" smtClean="0"/>
              <a:pPr/>
              <a:t>22</a:t>
            </a:fld>
            <a:endParaRPr kumimoji="1" lang="ja-JP" altLang="en-US"/>
          </a:p>
        </p:txBody>
      </p:sp>
    </p:spTree>
    <p:extLst>
      <p:ext uri="{BB962C8B-B14F-4D97-AF65-F5344CB8AC3E}">
        <p14:creationId xmlns:p14="http://schemas.microsoft.com/office/powerpoint/2010/main" val="29502813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40DA8406-A8FB-7ABA-D805-207FA6789E8C}"/>
              </a:ext>
            </a:extLst>
          </p:cNvPr>
          <p:cNvSpPr txBox="1"/>
          <p:nvPr/>
        </p:nvSpPr>
        <p:spPr>
          <a:xfrm>
            <a:off x="2314135" y="3119511"/>
            <a:ext cx="4515729" cy="618978"/>
          </a:xfrm>
          <a:prstGeom prst="rect">
            <a:avLst/>
          </a:prstGeom>
        </p:spPr>
        <p:txBody>
          <a:bodyPr vert="horz" wrap="none" lIns="91440" tIns="45720" rIns="91440" bIns="45720" rtlCol="0" anchor="ctr">
            <a:normAutofit/>
          </a:bodyPr>
          <a:lstStyle/>
          <a:p>
            <a:pPr marL="0" marR="0" indent="0" algn="ctr" defTabSz="914400" rtl="0" eaLnBrk="1" fontAlgn="auto" latinLnBrk="0" hangingPunct="1">
              <a:lnSpc>
                <a:spcPct val="110000"/>
              </a:lnSpc>
              <a:spcBef>
                <a:spcPts val="1000"/>
              </a:spcBef>
              <a:spcAft>
                <a:spcPts val="0"/>
              </a:spcAft>
              <a:buClrTx/>
              <a:buSzTx/>
              <a:buFontTx/>
              <a:buNone/>
              <a:tabLst/>
            </a:pPr>
            <a:r>
              <a:rPr kumimoji="1" lang="ja-JP" altLang="en-US" sz="3000" b="1" u="none" strike="noStrike" kern="1200" cap="none" spc="0" normalizeH="0" noProof="0">
                <a:ln>
                  <a:noFill/>
                </a:ln>
                <a:solidFill>
                  <a:sysClr val="windowText" lastClr="000000"/>
                </a:solidFill>
                <a:effectLst/>
                <a:uLnTx/>
                <a:uFillTx/>
                <a:latin typeface="Yu Gothic" panose="020B0400000000000000" pitchFamily="34" charset="-128"/>
                <a:ea typeface="Yu Gothic" panose="020B0400000000000000" pitchFamily="34" charset="-128"/>
              </a:rPr>
              <a:t>グラフ図表事例</a:t>
            </a:r>
          </a:p>
        </p:txBody>
      </p:sp>
      <p:sp>
        <p:nvSpPr>
          <p:cNvPr id="5" name="スライド番号プレースホルダー 4">
            <a:extLst>
              <a:ext uri="{FF2B5EF4-FFF2-40B4-BE49-F238E27FC236}">
                <a16:creationId xmlns:a16="http://schemas.microsoft.com/office/drawing/2014/main" id="{78AA772B-8064-D715-BE9C-D9BA0ADAB049}"/>
              </a:ext>
            </a:extLst>
          </p:cNvPr>
          <p:cNvSpPr>
            <a:spLocks noGrp="1"/>
          </p:cNvSpPr>
          <p:nvPr>
            <p:ph type="sldNum" sz="quarter" idx="10"/>
          </p:nvPr>
        </p:nvSpPr>
        <p:spPr/>
        <p:txBody>
          <a:bodyPr/>
          <a:lstStyle/>
          <a:p>
            <a:fld id="{BE18FDDE-94D8-814A-BE53-9326731C5EAB}" type="slidenum">
              <a:rPr kumimoji="1" lang="ja-JP" altLang="en-US" smtClean="0"/>
              <a:pPr/>
              <a:t>23</a:t>
            </a:fld>
            <a:endParaRPr kumimoji="1" lang="ja-JP" altLang="en-US"/>
          </a:p>
        </p:txBody>
      </p:sp>
    </p:spTree>
    <p:extLst>
      <p:ext uri="{BB962C8B-B14F-4D97-AF65-F5344CB8AC3E}">
        <p14:creationId xmlns:p14="http://schemas.microsoft.com/office/powerpoint/2010/main" val="28390474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0B16896-DBA0-3217-1D5A-C601914EB30F}"/>
              </a:ext>
            </a:extLst>
          </p:cNvPr>
          <p:cNvSpPr>
            <a:spLocks noGrp="1"/>
          </p:cNvSpPr>
          <p:nvPr>
            <p:ph type="title"/>
          </p:nvPr>
        </p:nvSpPr>
        <p:spPr/>
        <p:txBody>
          <a:bodyPr>
            <a:normAutofit fontScale="90000"/>
          </a:bodyPr>
          <a:lstStyle/>
          <a:p>
            <a:r>
              <a:rPr kumimoji="1" lang="ja-JP" altLang="en-US"/>
              <a:t>グラフ図表事例</a:t>
            </a:r>
          </a:p>
        </p:txBody>
      </p:sp>
      <p:graphicFrame>
        <p:nvGraphicFramePr>
          <p:cNvPr id="5" name="コンテンツ プレースホルダー 4">
            <a:extLst>
              <a:ext uri="{FF2B5EF4-FFF2-40B4-BE49-F238E27FC236}">
                <a16:creationId xmlns:a16="http://schemas.microsoft.com/office/drawing/2014/main" id="{D380379B-C701-D89B-E3C1-C22F5377DA09}"/>
              </a:ext>
            </a:extLst>
          </p:cNvPr>
          <p:cNvGraphicFramePr>
            <a:graphicFrameLocks noGrp="1"/>
          </p:cNvGraphicFramePr>
          <p:nvPr>
            <p:ph sz="quarter" idx="4294967295"/>
            <p:extLst>
              <p:ext uri="{D42A27DB-BD31-4B8C-83A1-F6EECF244321}">
                <p14:modId xmlns:p14="http://schemas.microsoft.com/office/powerpoint/2010/main" val="3988238106"/>
              </p:ext>
            </p:extLst>
          </p:nvPr>
        </p:nvGraphicFramePr>
        <p:xfrm>
          <a:off x="-31941" y="1708335"/>
          <a:ext cx="3891693" cy="344133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グラフ 5">
            <a:extLst>
              <a:ext uri="{FF2B5EF4-FFF2-40B4-BE49-F238E27FC236}">
                <a16:creationId xmlns:a16="http://schemas.microsoft.com/office/drawing/2014/main" id="{418DA521-D919-C603-679A-853114BDBE15}"/>
              </a:ext>
            </a:extLst>
          </p:cNvPr>
          <p:cNvGraphicFramePr/>
          <p:nvPr>
            <p:extLst>
              <p:ext uri="{D42A27DB-BD31-4B8C-83A1-F6EECF244321}">
                <p14:modId xmlns:p14="http://schemas.microsoft.com/office/powerpoint/2010/main" val="296408888"/>
              </p:ext>
            </p:extLst>
          </p:nvPr>
        </p:nvGraphicFramePr>
        <p:xfrm>
          <a:off x="3859752" y="2003864"/>
          <a:ext cx="4852448" cy="3297185"/>
        </p:xfrm>
        <a:graphic>
          <a:graphicData uri="http://schemas.openxmlformats.org/drawingml/2006/chart">
            <c:chart xmlns:c="http://schemas.openxmlformats.org/drawingml/2006/chart" xmlns:r="http://schemas.openxmlformats.org/officeDocument/2006/relationships" r:id="rId3"/>
          </a:graphicData>
        </a:graphic>
      </p:graphicFrame>
      <p:sp>
        <p:nvSpPr>
          <p:cNvPr id="7" name="テキスト ボックス 6">
            <a:extLst>
              <a:ext uri="{FF2B5EF4-FFF2-40B4-BE49-F238E27FC236}">
                <a16:creationId xmlns:a16="http://schemas.microsoft.com/office/drawing/2014/main" id="{B318AF51-5C94-5423-8CA8-FA890B4D3F03}"/>
              </a:ext>
            </a:extLst>
          </p:cNvPr>
          <p:cNvSpPr txBox="1"/>
          <p:nvPr/>
        </p:nvSpPr>
        <p:spPr>
          <a:xfrm>
            <a:off x="431800" y="5653378"/>
            <a:ext cx="2742772" cy="447075"/>
          </a:xfrm>
          <a:prstGeom prst="rect">
            <a:avLst/>
          </a:prstGeom>
        </p:spPr>
        <p:txBody>
          <a:bodyPr vert="horz" wrap="none" lIns="91440" tIns="45720" rIns="91440" bIns="45720" rtlCol="0">
            <a:normAutofit/>
          </a:bodyPr>
          <a:lstStyle/>
          <a:p>
            <a:pPr marL="0" marR="0" indent="0" algn="l" defTabSz="914400" rtl="0" eaLnBrk="1" fontAlgn="auto" latinLnBrk="0" hangingPunct="1">
              <a:lnSpc>
                <a:spcPct val="110000"/>
              </a:lnSpc>
              <a:spcAft>
                <a:spcPts val="0"/>
              </a:spcAft>
              <a:buClrTx/>
              <a:buSzTx/>
              <a:buFontTx/>
              <a:buNone/>
              <a:tabLst/>
            </a:pPr>
            <a:r>
              <a:rPr kumimoji="1" lang="ja-JP" altLang="en-US" sz="1400" u="none" strike="noStrike" kern="1200" cap="none" spc="0" normalizeH="0" noProof="0">
                <a:ln>
                  <a:noFill/>
                </a:ln>
                <a:solidFill>
                  <a:sysClr val="windowText" lastClr="000000"/>
                </a:solidFill>
                <a:effectLst/>
                <a:uLnTx/>
                <a:uFillTx/>
                <a:latin typeface="Yu Gothic" panose="020B0400000000000000" pitchFamily="34" charset="-128"/>
                <a:ea typeface="Yu Gothic" panose="020B0400000000000000" pitchFamily="34" charset="-128"/>
              </a:rPr>
              <a:t>ブランドカラーのグラデーション</a:t>
            </a:r>
          </a:p>
        </p:txBody>
      </p:sp>
      <p:sp>
        <p:nvSpPr>
          <p:cNvPr id="8" name="テキスト ボックス 7">
            <a:extLst>
              <a:ext uri="{FF2B5EF4-FFF2-40B4-BE49-F238E27FC236}">
                <a16:creationId xmlns:a16="http://schemas.microsoft.com/office/drawing/2014/main" id="{30936A88-806A-BB9D-FA9F-778EDB2CBCCF}"/>
              </a:ext>
            </a:extLst>
          </p:cNvPr>
          <p:cNvSpPr txBox="1"/>
          <p:nvPr/>
        </p:nvSpPr>
        <p:spPr>
          <a:xfrm>
            <a:off x="4572000" y="5653378"/>
            <a:ext cx="4140200" cy="557653"/>
          </a:xfrm>
          <a:prstGeom prst="rect">
            <a:avLst/>
          </a:prstGeom>
        </p:spPr>
        <p:txBody>
          <a:bodyPr vert="horz" wrap="square" lIns="91440" tIns="45720" rIns="91440" bIns="45720" rtlCol="0">
            <a:spAutoFit/>
          </a:bodyPr>
          <a:lstStyle/>
          <a:p>
            <a:pPr marL="0" marR="0" indent="0" algn="l" defTabSz="914400" rtl="0" eaLnBrk="1" fontAlgn="auto" latinLnBrk="0" hangingPunct="1">
              <a:lnSpc>
                <a:spcPct val="110000"/>
              </a:lnSpc>
              <a:spcAft>
                <a:spcPts val="0"/>
              </a:spcAft>
              <a:buClrTx/>
              <a:buSzTx/>
              <a:buFontTx/>
              <a:buNone/>
              <a:tabLst/>
            </a:pPr>
            <a:r>
              <a:rPr kumimoji="1" lang="ja-JP" altLang="en-US" sz="1400" u="none" strike="noStrike" kern="1200" cap="none" spc="0" normalizeH="0" noProof="0">
                <a:ln>
                  <a:noFill/>
                </a:ln>
                <a:solidFill>
                  <a:sysClr val="windowText" lastClr="000000"/>
                </a:solidFill>
                <a:effectLst/>
                <a:uLnTx/>
                <a:uFillTx/>
                <a:latin typeface="Yu Gothic" panose="020B0400000000000000" pitchFamily="34" charset="-128"/>
                <a:ea typeface="Yu Gothic" panose="020B0400000000000000" pitchFamily="34" charset="-128"/>
              </a:rPr>
              <a:t>ブランドカラー＋サブカラー＋</a:t>
            </a:r>
            <a:endParaRPr kumimoji="1" lang="en-US" altLang="ja-JP" sz="1400" u="none" strike="noStrike" kern="1200" cap="none" spc="0" normalizeH="0" noProof="0" dirty="0">
              <a:ln>
                <a:noFill/>
              </a:ln>
              <a:solidFill>
                <a:sysClr val="windowText" lastClr="000000"/>
              </a:solidFill>
              <a:effectLst/>
              <a:uLnTx/>
              <a:uFillTx/>
              <a:latin typeface="Yu Gothic" panose="020B0400000000000000" pitchFamily="34" charset="-128"/>
              <a:ea typeface="Yu Gothic" panose="020B0400000000000000" pitchFamily="34" charset="-128"/>
            </a:endParaRPr>
          </a:p>
          <a:p>
            <a:pPr marL="0" marR="0" indent="0" algn="l" defTabSz="914400" rtl="0" eaLnBrk="1" fontAlgn="auto" latinLnBrk="0" hangingPunct="1">
              <a:lnSpc>
                <a:spcPct val="110000"/>
              </a:lnSpc>
              <a:spcAft>
                <a:spcPts val="0"/>
              </a:spcAft>
              <a:buClrTx/>
              <a:buSzTx/>
              <a:buFontTx/>
              <a:buNone/>
              <a:tabLst/>
            </a:pPr>
            <a:r>
              <a:rPr kumimoji="1" lang="ja-JP" altLang="en-US" sz="1400" u="none" strike="noStrike" kern="1200" cap="none" spc="0" normalizeH="0" noProof="0">
                <a:ln>
                  <a:noFill/>
                </a:ln>
                <a:solidFill>
                  <a:sysClr val="windowText" lastClr="000000"/>
                </a:solidFill>
                <a:effectLst/>
                <a:uLnTx/>
                <a:uFillTx/>
                <a:latin typeface="Yu Gothic" panose="020B0400000000000000" pitchFamily="34" charset="-128"/>
                <a:ea typeface="Yu Gothic" panose="020B0400000000000000" pitchFamily="34" charset="-128"/>
              </a:rPr>
              <a:t>エクステンディッドカラー（コンテンツ）</a:t>
            </a:r>
          </a:p>
        </p:txBody>
      </p:sp>
      <p:sp>
        <p:nvSpPr>
          <p:cNvPr id="9" name="スライド番号プレースホルダー 8">
            <a:extLst>
              <a:ext uri="{FF2B5EF4-FFF2-40B4-BE49-F238E27FC236}">
                <a16:creationId xmlns:a16="http://schemas.microsoft.com/office/drawing/2014/main" id="{0662607E-7D5A-2216-010C-B4289A2DD2E0}"/>
              </a:ext>
            </a:extLst>
          </p:cNvPr>
          <p:cNvSpPr>
            <a:spLocks noGrp="1"/>
          </p:cNvSpPr>
          <p:nvPr>
            <p:ph type="sldNum" sz="quarter" idx="11"/>
          </p:nvPr>
        </p:nvSpPr>
        <p:spPr/>
        <p:txBody>
          <a:bodyPr/>
          <a:lstStyle/>
          <a:p>
            <a:fld id="{BE18FDDE-94D8-814A-BE53-9326731C5EAB}" type="slidenum">
              <a:rPr kumimoji="1" lang="ja-JP" altLang="en-US" smtClean="0"/>
              <a:pPr/>
              <a:t>24</a:t>
            </a:fld>
            <a:endParaRPr kumimoji="1" lang="ja-JP" altLang="en-US"/>
          </a:p>
        </p:txBody>
      </p:sp>
    </p:spTree>
    <p:extLst>
      <p:ext uri="{BB962C8B-B14F-4D97-AF65-F5344CB8AC3E}">
        <p14:creationId xmlns:p14="http://schemas.microsoft.com/office/powerpoint/2010/main" val="6511482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68AB0FDF-C0E1-478C-A391-FFA1E51B8AB6}"/>
              </a:ext>
            </a:extLst>
          </p:cNvPr>
          <p:cNvSpPr>
            <a:spLocks noGrp="1"/>
          </p:cNvSpPr>
          <p:nvPr>
            <p:ph type="title"/>
          </p:nvPr>
        </p:nvSpPr>
        <p:spPr/>
        <p:txBody>
          <a:bodyPr>
            <a:normAutofit fontScale="90000"/>
          </a:bodyPr>
          <a:lstStyle/>
          <a:p>
            <a:r>
              <a:rPr kumimoji="1" lang="ja-JP" altLang="en-US"/>
              <a:t>グラフ図表事例</a:t>
            </a:r>
          </a:p>
        </p:txBody>
      </p:sp>
      <p:graphicFrame>
        <p:nvGraphicFramePr>
          <p:cNvPr id="5" name="グラフ 4">
            <a:extLst>
              <a:ext uri="{FF2B5EF4-FFF2-40B4-BE49-F238E27FC236}">
                <a16:creationId xmlns:a16="http://schemas.microsoft.com/office/drawing/2014/main" id="{CBF9EC97-93D8-9DE5-E3F2-56D1AA37FF04}"/>
              </a:ext>
            </a:extLst>
          </p:cNvPr>
          <p:cNvGraphicFramePr/>
          <p:nvPr>
            <p:extLst>
              <p:ext uri="{D42A27DB-BD31-4B8C-83A1-F6EECF244321}">
                <p14:modId xmlns:p14="http://schemas.microsoft.com/office/powerpoint/2010/main" val="308301611"/>
              </p:ext>
            </p:extLst>
          </p:nvPr>
        </p:nvGraphicFramePr>
        <p:xfrm>
          <a:off x="224016" y="1970873"/>
          <a:ext cx="4312810" cy="292029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グラフ 5">
            <a:extLst>
              <a:ext uri="{FF2B5EF4-FFF2-40B4-BE49-F238E27FC236}">
                <a16:creationId xmlns:a16="http://schemas.microsoft.com/office/drawing/2014/main" id="{97107DF2-E18E-AC22-A4FC-6A61DADBC1EE}"/>
              </a:ext>
            </a:extLst>
          </p:cNvPr>
          <p:cNvGraphicFramePr/>
          <p:nvPr>
            <p:extLst>
              <p:ext uri="{D42A27DB-BD31-4B8C-83A1-F6EECF244321}">
                <p14:modId xmlns:p14="http://schemas.microsoft.com/office/powerpoint/2010/main" val="328649188"/>
              </p:ext>
            </p:extLst>
          </p:nvPr>
        </p:nvGraphicFramePr>
        <p:xfrm>
          <a:off x="4706565" y="1745286"/>
          <a:ext cx="4150355" cy="3088239"/>
        </p:xfrm>
        <a:graphic>
          <a:graphicData uri="http://schemas.openxmlformats.org/drawingml/2006/chart">
            <c:chart xmlns:c="http://schemas.openxmlformats.org/drawingml/2006/chart" xmlns:r="http://schemas.openxmlformats.org/officeDocument/2006/relationships" r:id="rId3"/>
          </a:graphicData>
        </a:graphic>
      </p:graphicFrame>
      <p:sp>
        <p:nvSpPr>
          <p:cNvPr id="7" name="テキスト ボックス 6">
            <a:extLst>
              <a:ext uri="{FF2B5EF4-FFF2-40B4-BE49-F238E27FC236}">
                <a16:creationId xmlns:a16="http://schemas.microsoft.com/office/drawing/2014/main" id="{8C9EB44D-9564-3E13-5338-866308BF52F6}"/>
              </a:ext>
            </a:extLst>
          </p:cNvPr>
          <p:cNvSpPr txBox="1"/>
          <p:nvPr/>
        </p:nvSpPr>
        <p:spPr>
          <a:xfrm>
            <a:off x="431800" y="5653378"/>
            <a:ext cx="3891233" cy="447075"/>
          </a:xfrm>
          <a:prstGeom prst="rect">
            <a:avLst/>
          </a:prstGeom>
        </p:spPr>
        <p:txBody>
          <a:bodyPr vert="horz" wrap="none" lIns="91440" tIns="45720" rIns="91440" bIns="45720" rtlCol="0">
            <a:noAutofit/>
          </a:bodyPr>
          <a:lstStyle/>
          <a:p>
            <a:pPr marL="0" marR="0" indent="0" algn="l" defTabSz="914400" rtl="0" eaLnBrk="1" fontAlgn="auto" latinLnBrk="0" hangingPunct="1">
              <a:spcAft>
                <a:spcPts val="0"/>
              </a:spcAft>
              <a:buClrTx/>
              <a:buSzTx/>
              <a:buFontTx/>
              <a:buNone/>
              <a:tabLst/>
            </a:pPr>
            <a:r>
              <a:rPr kumimoji="1" lang="ja-JP" altLang="en-US" sz="1400" i="0" u="none" strike="noStrike" kern="1200" cap="none" spc="0" normalizeH="0" noProof="0">
                <a:ln>
                  <a:noFill/>
                </a:ln>
                <a:solidFill>
                  <a:sysClr val="windowText" lastClr="000000"/>
                </a:solidFill>
                <a:effectLst/>
                <a:uLnTx/>
                <a:uFillTx/>
                <a:latin typeface="+mn-ea"/>
                <a:cs typeface="+mn-cs"/>
              </a:rPr>
              <a:t>ブランドカラー＋エクステンディッドカラー</a:t>
            </a:r>
            <a:endParaRPr kumimoji="1" lang="en-US" altLang="ja-JP" sz="1400" i="0" u="none" strike="noStrike" kern="1200" cap="none" spc="0" normalizeH="0" noProof="0" dirty="0">
              <a:ln>
                <a:noFill/>
              </a:ln>
              <a:solidFill>
                <a:sysClr val="windowText" lastClr="000000"/>
              </a:solidFill>
              <a:effectLst/>
              <a:uLnTx/>
              <a:uFillTx/>
              <a:latin typeface="+mn-ea"/>
              <a:cs typeface="+mn-cs"/>
            </a:endParaRPr>
          </a:p>
          <a:p>
            <a:pPr marL="0" marR="0" indent="0" algn="l" defTabSz="914400" rtl="0" eaLnBrk="1" fontAlgn="auto" latinLnBrk="0" hangingPunct="1">
              <a:spcAft>
                <a:spcPts val="0"/>
              </a:spcAft>
              <a:buClrTx/>
              <a:buSzTx/>
              <a:buFontTx/>
              <a:buNone/>
              <a:tabLst/>
            </a:pPr>
            <a:r>
              <a:rPr kumimoji="1" lang="ja-JP" altLang="en-US" sz="1400" i="0" u="none" strike="noStrike" kern="1200" cap="none" spc="0" normalizeH="0" noProof="0">
                <a:ln>
                  <a:noFill/>
                </a:ln>
                <a:solidFill>
                  <a:sysClr val="windowText" lastClr="000000"/>
                </a:solidFill>
                <a:effectLst/>
                <a:uLnTx/>
                <a:uFillTx/>
                <a:latin typeface="+mn-ea"/>
                <a:cs typeface="+mn-cs"/>
              </a:rPr>
              <a:t>（アクセント）</a:t>
            </a:r>
          </a:p>
        </p:txBody>
      </p:sp>
      <p:sp>
        <p:nvSpPr>
          <p:cNvPr id="8" name="テキスト ボックス 7">
            <a:extLst>
              <a:ext uri="{FF2B5EF4-FFF2-40B4-BE49-F238E27FC236}">
                <a16:creationId xmlns:a16="http://schemas.microsoft.com/office/drawing/2014/main" id="{DFBC2D62-C368-97B7-8616-96889735E442}"/>
              </a:ext>
            </a:extLst>
          </p:cNvPr>
          <p:cNvSpPr txBox="1"/>
          <p:nvPr/>
        </p:nvSpPr>
        <p:spPr>
          <a:xfrm>
            <a:off x="4572000" y="5653378"/>
            <a:ext cx="4140200" cy="557653"/>
          </a:xfrm>
          <a:prstGeom prst="rect">
            <a:avLst/>
          </a:prstGeom>
        </p:spPr>
        <p:txBody>
          <a:bodyPr vert="horz" wrap="square" lIns="91440" tIns="45720" rIns="91440" bIns="45720" rtlCol="0">
            <a:spAutoFit/>
          </a:bodyPr>
          <a:lstStyle/>
          <a:p>
            <a:pPr marL="0" marR="0" indent="0" algn="l" defTabSz="914400" rtl="0" eaLnBrk="1" fontAlgn="auto" latinLnBrk="0" hangingPunct="1">
              <a:lnSpc>
                <a:spcPct val="110000"/>
              </a:lnSpc>
              <a:spcAft>
                <a:spcPts val="0"/>
              </a:spcAft>
              <a:buClrTx/>
              <a:buSzTx/>
              <a:buFontTx/>
              <a:buNone/>
              <a:tabLst/>
            </a:pPr>
            <a:r>
              <a:rPr kumimoji="1" lang="ja-JP" altLang="en-US" sz="1400" b="0" i="0" u="none" strike="noStrike" kern="1200" cap="none" spc="0" normalizeH="0" noProof="0">
                <a:ln>
                  <a:noFill/>
                </a:ln>
                <a:solidFill>
                  <a:sysClr val="windowText" lastClr="000000"/>
                </a:solidFill>
                <a:effectLst/>
                <a:uLnTx/>
                <a:uFillTx/>
                <a:latin typeface="+mn-ea"/>
                <a:cs typeface="+mn-cs"/>
              </a:rPr>
              <a:t>ブランドカラーとエクステンディッドカラー</a:t>
            </a:r>
            <a:endParaRPr kumimoji="1" lang="en-US" altLang="ja-JP" sz="1400" b="0" i="0" u="none" strike="noStrike" kern="1200" cap="none" spc="0" normalizeH="0" noProof="0" dirty="0">
              <a:ln>
                <a:noFill/>
              </a:ln>
              <a:solidFill>
                <a:sysClr val="windowText" lastClr="000000"/>
              </a:solidFill>
              <a:effectLst/>
              <a:uLnTx/>
              <a:uFillTx/>
              <a:latin typeface="+mn-ea"/>
              <a:cs typeface="+mn-cs"/>
            </a:endParaRPr>
          </a:p>
          <a:p>
            <a:pPr marL="0" marR="0" indent="0" algn="l" defTabSz="914400" rtl="0" eaLnBrk="1" fontAlgn="auto" latinLnBrk="0" hangingPunct="1">
              <a:lnSpc>
                <a:spcPct val="110000"/>
              </a:lnSpc>
              <a:spcAft>
                <a:spcPts val="0"/>
              </a:spcAft>
              <a:buClrTx/>
              <a:buSzTx/>
              <a:buFontTx/>
              <a:buNone/>
              <a:tabLst/>
            </a:pPr>
            <a:r>
              <a:rPr kumimoji="1" lang="ja-JP" altLang="en-US" sz="1400" b="0" i="0" u="none" strike="noStrike" kern="1200" cap="none" spc="0" normalizeH="0" noProof="0">
                <a:ln>
                  <a:noFill/>
                </a:ln>
                <a:solidFill>
                  <a:sysClr val="windowText" lastClr="000000"/>
                </a:solidFill>
                <a:effectLst/>
                <a:uLnTx/>
                <a:uFillTx/>
                <a:latin typeface="+mn-ea"/>
                <a:cs typeface="+mn-cs"/>
              </a:rPr>
              <a:t>（コンテンツ）のグラデーション</a:t>
            </a:r>
          </a:p>
        </p:txBody>
      </p:sp>
      <p:sp>
        <p:nvSpPr>
          <p:cNvPr id="9" name="スライド番号プレースホルダー 8">
            <a:extLst>
              <a:ext uri="{FF2B5EF4-FFF2-40B4-BE49-F238E27FC236}">
                <a16:creationId xmlns:a16="http://schemas.microsoft.com/office/drawing/2014/main" id="{4A2548D9-F9E8-A26C-4034-D1331E46945E}"/>
              </a:ext>
            </a:extLst>
          </p:cNvPr>
          <p:cNvSpPr>
            <a:spLocks noGrp="1"/>
          </p:cNvSpPr>
          <p:nvPr>
            <p:ph type="sldNum" sz="quarter" idx="11"/>
          </p:nvPr>
        </p:nvSpPr>
        <p:spPr/>
        <p:txBody>
          <a:bodyPr/>
          <a:lstStyle/>
          <a:p>
            <a:fld id="{BE18FDDE-94D8-814A-BE53-9326731C5EAB}" type="slidenum">
              <a:rPr kumimoji="1" lang="ja-JP" altLang="en-US" smtClean="0"/>
              <a:pPr/>
              <a:t>25</a:t>
            </a:fld>
            <a:endParaRPr kumimoji="1" lang="ja-JP" altLang="en-US"/>
          </a:p>
        </p:txBody>
      </p:sp>
    </p:spTree>
    <p:extLst>
      <p:ext uri="{BB962C8B-B14F-4D97-AF65-F5344CB8AC3E}">
        <p14:creationId xmlns:p14="http://schemas.microsoft.com/office/powerpoint/2010/main" val="13593082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5627C14D-4291-AA36-5F40-89AA80CCDC3D}"/>
              </a:ext>
            </a:extLst>
          </p:cNvPr>
          <p:cNvSpPr txBox="1"/>
          <p:nvPr/>
        </p:nvSpPr>
        <p:spPr>
          <a:xfrm>
            <a:off x="2314135" y="3119511"/>
            <a:ext cx="4515729" cy="618978"/>
          </a:xfrm>
          <a:prstGeom prst="rect">
            <a:avLst/>
          </a:prstGeom>
        </p:spPr>
        <p:txBody>
          <a:bodyPr vert="horz" wrap="none" lIns="91440" tIns="45720" rIns="91440" bIns="45720" rtlCol="0" anchor="ctr">
            <a:normAutofit/>
          </a:bodyPr>
          <a:lstStyle/>
          <a:p>
            <a:pPr marL="0" marR="0" indent="0" algn="ctr" defTabSz="914400" rtl="0" eaLnBrk="1" fontAlgn="auto" latinLnBrk="0" hangingPunct="1">
              <a:lnSpc>
                <a:spcPct val="110000"/>
              </a:lnSpc>
              <a:spcBef>
                <a:spcPts val="1000"/>
              </a:spcBef>
              <a:spcAft>
                <a:spcPts val="0"/>
              </a:spcAft>
              <a:buClrTx/>
              <a:buSzTx/>
              <a:buFontTx/>
              <a:buNone/>
              <a:tabLst/>
            </a:pPr>
            <a:r>
              <a:rPr kumimoji="1" lang="ja-JP" altLang="en-US" sz="2800" b="1" u="none" strike="noStrike" kern="1200" cap="none" spc="0" normalizeH="0" noProof="0">
                <a:ln>
                  <a:noFill/>
                </a:ln>
                <a:solidFill>
                  <a:sysClr val="windowText" lastClr="000000"/>
                </a:solidFill>
                <a:effectLst/>
                <a:uLnTx/>
                <a:uFillTx/>
                <a:latin typeface="Yu Gothic" panose="020B0400000000000000" pitchFamily="34" charset="-128"/>
                <a:ea typeface="Yu Gothic" panose="020B0400000000000000" pitchFamily="34" charset="-128"/>
              </a:rPr>
              <a:t>組織図表事例</a:t>
            </a:r>
          </a:p>
        </p:txBody>
      </p:sp>
      <p:sp>
        <p:nvSpPr>
          <p:cNvPr id="4" name="スライド番号プレースホルダー 3">
            <a:extLst>
              <a:ext uri="{FF2B5EF4-FFF2-40B4-BE49-F238E27FC236}">
                <a16:creationId xmlns:a16="http://schemas.microsoft.com/office/drawing/2014/main" id="{8CBD9CD1-5932-AB6D-0455-A89438F25D8E}"/>
              </a:ext>
            </a:extLst>
          </p:cNvPr>
          <p:cNvSpPr>
            <a:spLocks noGrp="1"/>
          </p:cNvSpPr>
          <p:nvPr>
            <p:ph type="sldNum" sz="quarter" idx="10"/>
          </p:nvPr>
        </p:nvSpPr>
        <p:spPr/>
        <p:txBody>
          <a:bodyPr/>
          <a:lstStyle/>
          <a:p>
            <a:fld id="{BE18FDDE-94D8-814A-BE53-9326731C5EAB}" type="slidenum">
              <a:rPr kumimoji="1" lang="ja-JP" altLang="en-US" smtClean="0"/>
              <a:pPr/>
              <a:t>26</a:t>
            </a:fld>
            <a:endParaRPr kumimoji="1" lang="ja-JP" altLang="en-US"/>
          </a:p>
        </p:txBody>
      </p:sp>
    </p:spTree>
    <p:extLst>
      <p:ext uri="{BB962C8B-B14F-4D97-AF65-F5344CB8AC3E}">
        <p14:creationId xmlns:p14="http://schemas.microsoft.com/office/powerpoint/2010/main" val="16644075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577AB57A-6489-19EC-F229-E2BA9F6F5AB0}"/>
              </a:ext>
            </a:extLst>
          </p:cNvPr>
          <p:cNvSpPr>
            <a:spLocks noGrp="1"/>
          </p:cNvSpPr>
          <p:nvPr>
            <p:ph type="title"/>
          </p:nvPr>
        </p:nvSpPr>
        <p:spPr/>
        <p:txBody>
          <a:bodyPr>
            <a:normAutofit fontScale="90000"/>
          </a:bodyPr>
          <a:lstStyle/>
          <a:p>
            <a:r>
              <a:rPr lang="ja-JP" altLang="en-US"/>
              <a:t>組織図表例</a:t>
            </a:r>
            <a:endParaRPr kumimoji="1" lang="ja-JP" altLang="en-US"/>
          </a:p>
        </p:txBody>
      </p:sp>
      <p:grpSp>
        <p:nvGrpSpPr>
          <p:cNvPr id="21" name="グループ化 20">
            <a:extLst>
              <a:ext uri="{FF2B5EF4-FFF2-40B4-BE49-F238E27FC236}">
                <a16:creationId xmlns:a16="http://schemas.microsoft.com/office/drawing/2014/main" id="{D61C7764-8C06-2A63-483D-33901C503897}"/>
              </a:ext>
            </a:extLst>
          </p:cNvPr>
          <p:cNvGrpSpPr/>
          <p:nvPr/>
        </p:nvGrpSpPr>
        <p:grpSpPr>
          <a:xfrm>
            <a:off x="207825" y="2114233"/>
            <a:ext cx="8685349" cy="3205162"/>
            <a:chOff x="207825" y="2114018"/>
            <a:chExt cx="11649213" cy="3258188"/>
          </a:xfrm>
        </p:grpSpPr>
        <p:sp>
          <p:nvSpPr>
            <p:cNvPr id="5" name="object 38">
              <a:extLst>
                <a:ext uri="{FF2B5EF4-FFF2-40B4-BE49-F238E27FC236}">
                  <a16:creationId xmlns:a16="http://schemas.microsoft.com/office/drawing/2014/main" id="{C7CD82D0-2768-E125-4C30-154CCA2FE534}"/>
                </a:ext>
              </a:extLst>
            </p:cNvPr>
            <p:cNvSpPr txBox="1"/>
            <p:nvPr/>
          </p:nvSpPr>
          <p:spPr>
            <a:xfrm>
              <a:off x="688954" y="2498071"/>
              <a:ext cx="2621864" cy="264496"/>
            </a:xfrm>
            <a:prstGeom prst="rect">
              <a:avLst/>
            </a:prstGeom>
          </p:spPr>
          <p:txBody>
            <a:bodyPr vert="horz" wrap="square" lIns="0" tIns="13835" rIns="0" bIns="0" rtlCol="0">
              <a:spAutoFit/>
            </a:bodyPr>
            <a:lstStyle/>
            <a:p>
              <a:pPr marL="12031" algn="ctr" defTabSz="433093">
                <a:spcBef>
                  <a:spcPts val="108"/>
                </a:spcBef>
                <a:defRPr/>
              </a:pPr>
              <a:r>
                <a:rPr kumimoji="0" lang="ja-JP" altLang="en-US" sz="1600" b="1" spc="128">
                  <a:solidFill>
                    <a:srgbClr val="FFFFFF"/>
                  </a:solidFill>
                  <a:latin typeface="+mn-ea"/>
                  <a:cs typeface="Microsoft YaHei"/>
                </a:rPr>
                <a:t>タイトル</a:t>
              </a:r>
              <a:r>
                <a:rPr kumimoji="0" lang="en-US" altLang="ja-JP" sz="1600" b="1" spc="128">
                  <a:solidFill>
                    <a:srgbClr val="FFFFFF"/>
                  </a:solidFill>
                  <a:latin typeface="+mn-ea"/>
                  <a:cs typeface="Microsoft YaHei"/>
                </a:rPr>
                <a:t>A</a:t>
              </a:r>
              <a:endParaRPr kumimoji="0" sz="1600" b="1">
                <a:solidFill>
                  <a:prstClr val="black"/>
                </a:solidFill>
                <a:latin typeface="+mn-ea"/>
                <a:cs typeface="Microsoft YaHei"/>
              </a:endParaRPr>
            </a:p>
          </p:txBody>
        </p:sp>
        <p:sp>
          <p:nvSpPr>
            <p:cNvPr id="6" name="正方形/長方形 5">
              <a:extLst>
                <a:ext uri="{FF2B5EF4-FFF2-40B4-BE49-F238E27FC236}">
                  <a16:creationId xmlns:a16="http://schemas.microsoft.com/office/drawing/2014/main" id="{BBF4D55F-99B7-9BF5-D6FA-E682430152D7}"/>
                </a:ext>
              </a:extLst>
            </p:cNvPr>
            <p:cNvSpPr/>
            <p:nvPr/>
          </p:nvSpPr>
          <p:spPr>
            <a:xfrm>
              <a:off x="207825" y="3046374"/>
              <a:ext cx="3743569" cy="51742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33093">
                <a:lnSpc>
                  <a:spcPts val="1760"/>
                </a:lnSpc>
                <a:defRPr/>
              </a:pPr>
              <a:r>
                <a:rPr lang="ja-JP" altLang="en-US" sz="1600" b="1">
                  <a:solidFill>
                    <a:prstClr val="black"/>
                  </a:solidFill>
                  <a:latin typeface="+mn-ea"/>
                </a:rPr>
                <a:t>メインコンテンツ</a:t>
              </a:r>
            </a:p>
          </p:txBody>
        </p:sp>
        <p:sp>
          <p:nvSpPr>
            <p:cNvPr id="7" name="正方形/長方形 6">
              <a:extLst>
                <a:ext uri="{FF2B5EF4-FFF2-40B4-BE49-F238E27FC236}">
                  <a16:creationId xmlns:a16="http://schemas.microsoft.com/office/drawing/2014/main" id="{4D7EA679-210A-EB24-C5BB-C83F71F669C6}"/>
                </a:ext>
              </a:extLst>
            </p:cNvPr>
            <p:cNvSpPr/>
            <p:nvPr/>
          </p:nvSpPr>
          <p:spPr>
            <a:xfrm>
              <a:off x="218195" y="3685812"/>
              <a:ext cx="3733200" cy="517420"/>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33093">
                <a:defRPr/>
              </a:pPr>
              <a:r>
                <a:rPr lang="ja-JP" altLang="en-US" sz="1600" b="1">
                  <a:solidFill>
                    <a:prstClr val="black"/>
                  </a:solidFill>
                  <a:latin typeface="+mn-ea"/>
                </a:rPr>
                <a:t>サブコンテンツ</a:t>
              </a:r>
            </a:p>
          </p:txBody>
        </p:sp>
        <p:sp>
          <p:nvSpPr>
            <p:cNvPr id="8" name="正方形/長方形 7">
              <a:extLst>
                <a:ext uri="{FF2B5EF4-FFF2-40B4-BE49-F238E27FC236}">
                  <a16:creationId xmlns:a16="http://schemas.microsoft.com/office/drawing/2014/main" id="{2DF2EF34-A09D-1A1C-0D73-6CA27069F828}"/>
                </a:ext>
              </a:extLst>
            </p:cNvPr>
            <p:cNvSpPr/>
            <p:nvPr/>
          </p:nvSpPr>
          <p:spPr>
            <a:xfrm>
              <a:off x="220014" y="4263512"/>
              <a:ext cx="3731380" cy="517420"/>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33093">
                <a:defRPr/>
              </a:pPr>
              <a:r>
                <a:rPr lang="ja-JP" altLang="en-US" sz="1600" b="1">
                  <a:solidFill>
                    <a:prstClr val="black"/>
                  </a:solidFill>
                  <a:latin typeface="+mn-ea"/>
                </a:rPr>
                <a:t>サブコンテンツ</a:t>
              </a:r>
            </a:p>
          </p:txBody>
        </p:sp>
        <p:sp>
          <p:nvSpPr>
            <p:cNvPr id="9" name="正方形/長方形 8">
              <a:extLst>
                <a:ext uri="{FF2B5EF4-FFF2-40B4-BE49-F238E27FC236}">
                  <a16:creationId xmlns:a16="http://schemas.microsoft.com/office/drawing/2014/main" id="{3E8B335C-BA01-279B-C2FA-ACC0BB56423F}"/>
                </a:ext>
              </a:extLst>
            </p:cNvPr>
            <p:cNvSpPr/>
            <p:nvPr/>
          </p:nvSpPr>
          <p:spPr>
            <a:xfrm>
              <a:off x="207825" y="4835446"/>
              <a:ext cx="3743569" cy="517420"/>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33093">
                <a:defRPr/>
              </a:pPr>
              <a:r>
                <a:rPr lang="ja-JP" altLang="en-US" sz="1600" b="1">
                  <a:solidFill>
                    <a:prstClr val="black"/>
                  </a:solidFill>
                  <a:latin typeface="+mn-ea"/>
                </a:rPr>
                <a:t>サブコンテンツ</a:t>
              </a:r>
            </a:p>
          </p:txBody>
        </p:sp>
        <p:sp>
          <p:nvSpPr>
            <p:cNvPr id="10" name="正方形/長方形 9">
              <a:extLst>
                <a:ext uri="{FF2B5EF4-FFF2-40B4-BE49-F238E27FC236}">
                  <a16:creationId xmlns:a16="http://schemas.microsoft.com/office/drawing/2014/main" id="{36FF4D09-FE60-D5F7-C8B7-7847A1CA48F5}"/>
                </a:ext>
              </a:extLst>
            </p:cNvPr>
            <p:cNvSpPr/>
            <p:nvPr/>
          </p:nvSpPr>
          <p:spPr>
            <a:xfrm>
              <a:off x="4139704" y="3050836"/>
              <a:ext cx="3743569" cy="51742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33093">
                <a:lnSpc>
                  <a:spcPts val="1760"/>
                </a:lnSpc>
                <a:defRPr/>
              </a:pPr>
              <a:r>
                <a:rPr lang="ja-JP" altLang="en-US" sz="1600" b="1">
                  <a:solidFill>
                    <a:prstClr val="black"/>
                  </a:solidFill>
                  <a:latin typeface="+mn-ea"/>
                </a:rPr>
                <a:t>メインコンテンツ</a:t>
              </a:r>
            </a:p>
          </p:txBody>
        </p:sp>
        <p:sp>
          <p:nvSpPr>
            <p:cNvPr id="11" name="正方形/長方形 10">
              <a:extLst>
                <a:ext uri="{FF2B5EF4-FFF2-40B4-BE49-F238E27FC236}">
                  <a16:creationId xmlns:a16="http://schemas.microsoft.com/office/drawing/2014/main" id="{6C4FA23D-A797-2409-7AF5-588BE48DB817}"/>
                </a:ext>
              </a:extLst>
            </p:cNvPr>
            <p:cNvSpPr/>
            <p:nvPr/>
          </p:nvSpPr>
          <p:spPr>
            <a:xfrm>
              <a:off x="4150074" y="3685812"/>
              <a:ext cx="3733200" cy="521882"/>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33093">
                <a:defRPr/>
              </a:pPr>
              <a:r>
                <a:rPr lang="ja-JP" altLang="en-US" sz="1600" b="1">
                  <a:solidFill>
                    <a:prstClr val="black"/>
                  </a:solidFill>
                  <a:latin typeface="+mn-ea"/>
                </a:rPr>
                <a:t>サブコンテンツ</a:t>
              </a:r>
            </a:p>
          </p:txBody>
        </p:sp>
        <p:sp>
          <p:nvSpPr>
            <p:cNvPr id="12" name="正方形/長方形 11">
              <a:extLst>
                <a:ext uri="{FF2B5EF4-FFF2-40B4-BE49-F238E27FC236}">
                  <a16:creationId xmlns:a16="http://schemas.microsoft.com/office/drawing/2014/main" id="{EC23BD73-FCCB-0B1F-4A40-4144BD705493}"/>
                </a:ext>
              </a:extLst>
            </p:cNvPr>
            <p:cNvSpPr/>
            <p:nvPr/>
          </p:nvSpPr>
          <p:spPr>
            <a:xfrm>
              <a:off x="4151893" y="4267974"/>
              <a:ext cx="3731380" cy="517420"/>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33093">
                <a:defRPr/>
              </a:pPr>
              <a:r>
                <a:rPr lang="ja-JP" altLang="en-US" sz="1600" b="1">
                  <a:solidFill>
                    <a:prstClr val="black"/>
                  </a:solidFill>
                  <a:latin typeface="+mn-ea"/>
                </a:rPr>
                <a:t>サブコンテンツ</a:t>
              </a:r>
            </a:p>
          </p:txBody>
        </p:sp>
        <p:sp>
          <p:nvSpPr>
            <p:cNvPr id="13" name="正方形/長方形 12">
              <a:extLst>
                <a:ext uri="{FF2B5EF4-FFF2-40B4-BE49-F238E27FC236}">
                  <a16:creationId xmlns:a16="http://schemas.microsoft.com/office/drawing/2014/main" id="{A0292852-F75F-1207-7B62-3B3506A49BAD}"/>
                </a:ext>
              </a:extLst>
            </p:cNvPr>
            <p:cNvSpPr/>
            <p:nvPr/>
          </p:nvSpPr>
          <p:spPr>
            <a:xfrm>
              <a:off x="4139704" y="4839908"/>
              <a:ext cx="3743569" cy="517420"/>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33093">
                <a:defRPr/>
              </a:pPr>
              <a:r>
                <a:rPr lang="ja-JP" altLang="en-US" sz="1600" b="1">
                  <a:solidFill>
                    <a:prstClr val="black"/>
                  </a:solidFill>
                  <a:latin typeface="+mn-ea"/>
                </a:rPr>
                <a:t>サブコンテンツ</a:t>
              </a:r>
            </a:p>
          </p:txBody>
        </p:sp>
        <p:sp>
          <p:nvSpPr>
            <p:cNvPr id="14" name="正方形/長方形 13">
              <a:extLst>
                <a:ext uri="{FF2B5EF4-FFF2-40B4-BE49-F238E27FC236}">
                  <a16:creationId xmlns:a16="http://schemas.microsoft.com/office/drawing/2014/main" id="{6D1DC423-D97B-D42C-192D-6FFAC49A3110}"/>
                </a:ext>
              </a:extLst>
            </p:cNvPr>
            <p:cNvSpPr/>
            <p:nvPr/>
          </p:nvSpPr>
          <p:spPr>
            <a:xfrm>
              <a:off x="8113468" y="3065714"/>
              <a:ext cx="3743569" cy="517420"/>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33093">
                <a:lnSpc>
                  <a:spcPts val="1760"/>
                </a:lnSpc>
                <a:defRPr/>
              </a:pPr>
              <a:r>
                <a:rPr lang="ja-JP" altLang="en-US" sz="1600" b="1">
                  <a:solidFill>
                    <a:prstClr val="black"/>
                  </a:solidFill>
                  <a:latin typeface="+mn-ea"/>
                </a:rPr>
                <a:t>メインコンテンツ</a:t>
              </a:r>
            </a:p>
          </p:txBody>
        </p:sp>
        <p:sp>
          <p:nvSpPr>
            <p:cNvPr id="15" name="正方形/長方形 14">
              <a:extLst>
                <a:ext uri="{FF2B5EF4-FFF2-40B4-BE49-F238E27FC236}">
                  <a16:creationId xmlns:a16="http://schemas.microsoft.com/office/drawing/2014/main" id="{E92F5067-4FA5-469C-A5C8-7FAFF959E403}"/>
                </a:ext>
              </a:extLst>
            </p:cNvPr>
            <p:cNvSpPr/>
            <p:nvPr/>
          </p:nvSpPr>
          <p:spPr>
            <a:xfrm>
              <a:off x="8123838" y="3685812"/>
              <a:ext cx="3733200" cy="536760"/>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33093">
                <a:defRPr/>
              </a:pPr>
              <a:r>
                <a:rPr lang="ja-JP" altLang="en-US" sz="1600" b="1">
                  <a:solidFill>
                    <a:prstClr val="black"/>
                  </a:solidFill>
                  <a:latin typeface="+mn-ea"/>
                </a:rPr>
                <a:t>サブコンテンツ</a:t>
              </a:r>
            </a:p>
          </p:txBody>
        </p:sp>
        <p:sp>
          <p:nvSpPr>
            <p:cNvPr id="16" name="正方形/長方形 15">
              <a:extLst>
                <a:ext uri="{FF2B5EF4-FFF2-40B4-BE49-F238E27FC236}">
                  <a16:creationId xmlns:a16="http://schemas.microsoft.com/office/drawing/2014/main" id="{6E025B53-DBCB-0D20-4722-AF998369A3EF}"/>
                </a:ext>
              </a:extLst>
            </p:cNvPr>
            <p:cNvSpPr/>
            <p:nvPr/>
          </p:nvSpPr>
          <p:spPr>
            <a:xfrm>
              <a:off x="8125657" y="4282852"/>
              <a:ext cx="3731380" cy="517420"/>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33093">
                <a:defRPr/>
              </a:pPr>
              <a:r>
                <a:rPr lang="ja-JP" altLang="en-US" sz="1600" b="1">
                  <a:solidFill>
                    <a:prstClr val="black"/>
                  </a:solidFill>
                  <a:latin typeface="+mn-ea"/>
                </a:rPr>
                <a:t>サブコンテンツ</a:t>
              </a:r>
            </a:p>
          </p:txBody>
        </p:sp>
        <p:sp>
          <p:nvSpPr>
            <p:cNvPr id="17" name="正方形/長方形 16">
              <a:extLst>
                <a:ext uri="{FF2B5EF4-FFF2-40B4-BE49-F238E27FC236}">
                  <a16:creationId xmlns:a16="http://schemas.microsoft.com/office/drawing/2014/main" id="{84B9AEC7-638F-493E-D604-23B62FBFA310}"/>
                </a:ext>
              </a:extLst>
            </p:cNvPr>
            <p:cNvSpPr/>
            <p:nvPr/>
          </p:nvSpPr>
          <p:spPr>
            <a:xfrm>
              <a:off x="8123837" y="4854786"/>
              <a:ext cx="3733200" cy="517420"/>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33093">
                <a:defRPr/>
              </a:pPr>
              <a:r>
                <a:rPr lang="ja-JP" altLang="en-US" sz="1600" b="1">
                  <a:solidFill>
                    <a:prstClr val="black"/>
                  </a:solidFill>
                  <a:latin typeface="+mn-ea"/>
                </a:rPr>
                <a:t>サブコンテンツ</a:t>
              </a:r>
            </a:p>
          </p:txBody>
        </p:sp>
        <p:sp>
          <p:nvSpPr>
            <p:cNvPr id="18" name="正方形/長方形 17">
              <a:extLst>
                <a:ext uri="{FF2B5EF4-FFF2-40B4-BE49-F238E27FC236}">
                  <a16:creationId xmlns:a16="http://schemas.microsoft.com/office/drawing/2014/main" id="{98724047-437B-398E-1FA3-998022CEBD75}"/>
                </a:ext>
              </a:extLst>
            </p:cNvPr>
            <p:cNvSpPr/>
            <p:nvPr/>
          </p:nvSpPr>
          <p:spPr>
            <a:xfrm>
              <a:off x="222256" y="2114018"/>
              <a:ext cx="3743569" cy="82781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33093">
                <a:lnSpc>
                  <a:spcPts val="1760"/>
                </a:lnSpc>
                <a:defRPr/>
              </a:pPr>
              <a:r>
                <a:rPr lang="ja-JP" altLang="en-US" sz="1600" b="1">
                  <a:solidFill>
                    <a:schemeClr val="bg1"/>
                  </a:solidFill>
                  <a:latin typeface="+mn-ea"/>
                </a:rPr>
                <a:t>タイトル</a:t>
              </a:r>
            </a:p>
          </p:txBody>
        </p:sp>
        <p:sp>
          <p:nvSpPr>
            <p:cNvPr id="19" name="正方形/長方形 18">
              <a:extLst>
                <a:ext uri="{FF2B5EF4-FFF2-40B4-BE49-F238E27FC236}">
                  <a16:creationId xmlns:a16="http://schemas.microsoft.com/office/drawing/2014/main" id="{135CACAC-B8FA-528F-FFFD-8A5BE791FD86}"/>
                </a:ext>
              </a:extLst>
            </p:cNvPr>
            <p:cNvSpPr/>
            <p:nvPr/>
          </p:nvSpPr>
          <p:spPr>
            <a:xfrm>
              <a:off x="4139703" y="2127897"/>
              <a:ext cx="3743569" cy="82781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33093">
                <a:lnSpc>
                  <a:spcPts val="1760"/>
                </a:lnSpc>
                <a:defRPr/>
              </a:pPr>
              <a:r>
                <a:rPr lang="ja-JP" altLang="en-US" sz="1600" b="1">
                  <a:solidFill>
                    <a:schemeClr val="bg1"/>
                  </a:solidFill>
                  <a:latin typeface="+mn-ea"/>
                </a:rPr>
                <a:t>タイトル</a:t>
              </a:r>
            </a:p>
          </p:txBody>
        </p:sp>
        <p:sp>
          <p:nvSpPr>
            <p:cNvPr id="20" name="正方形/長方形 19">
              <a:extLst>
                <a:ext uri="{FF2B5EF4-FFF2-40B4-BE49-F238E27FC236}">
                  <a16:creationId xmlns:a16="http://schemas.microsoft.com/office/drawing/2014/main" id="{6D10F5E4-2A73-A718-A7DC-5C77B9F7DCCD}"/>
                </a:ext>
              </a:extLst>
            </p:cNvPr>
            <p:cNvSpPr/>
            <p:nvPr/>
          </p:nvSpPr>
          <p:spPr>
            <a:xfrm>
              <a:off x="8102543" y="2123100"/>
              <a:ext cx="3743569" cy="82781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33093">
                <a:lnSpc>
                  <a:spcPts val="1760"/>
                </a:lnSpc>
                <a:defRPr/>
              </a:pPr>
              <a:r>
                <a:rPr lang="ja-JP" altLang="en-US" sz="1600" b="1">
                  <a:solidFill>
                    <a:schemeClr val="bg1"/>
                  </a:solidFill>
                  <a:latin typeface="+mn-ea"/>
                </a:rPr>
                <a:t>タイトル</a:t>
              </a:r>
            </a:p>
          </p:txBody>
        </p:sp>
      </p:grpSp>
      <p:sp>
        <p:nvSpPr>
          <p:cNvPr id="22" name="スライド番号プレースホルダー 21">
            <a:extLst>
              <a:ext uri="{FF2B5EF4-FFF2-40B4-BE49-F238E27FC236}">
                <a16:creationId xmlns:a16="http://schemas.microsoft.com/office/drawing/2014/main" id="{AAA556C2-FEFD-CA9A-D481-AAF8A21CF2C8}"/>
              </a:ext>
            </a:extLst>
          </p:cNvPr>
          <p:cNvSpPr>
            <a:spLocks noGrp="1"/>
          </p:cNvSpPr>
          <p:nvPr>
            <p:ph type="sldNum" sz="quarter" idx="11"/>
          </p:nvPr>
        </p:nvSpPr>
        <p:spPr/>
        <p:txBody>
          <a:bodyPr/>
          <a:lstStyle/>
          <a:p>
            <a:fld id="{BE18FDDE-94D8-814A-BE53-9326731C5EAB}" type="slidenum">
              <a:rPr kumimoji="1" lang="ja-JP" altLang="en-US" smtClean="0"/>
              <a:pPr/>
              <a:t>27</a:t>
            </a:fld>
            <a:endParaRPr kumimoji="1" lang="ja-JP" altLang="en-US"/>
          </a:p>
        </p:txBody>
      </p:sp>
    </p:spTree>
    <p:extLst>
      <p:ext uri="{BB962C8B-B14F-4D97-AF65-F5344CB8AC3E}">
        <p14:creationId xmlns:p14="http://schemas.microsoft.com/office/powerpoint/2010/main" val="22556317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14BB2B58-671C-68AD-B348-2918D2BDEB2A}"/>
              </a:ext>
            </a:extLst>
          </p:cNvPr>
          <p:cNvSpPr>
            <a:spLocks noGrp="1"/>
          </p:cNvSpPr>
          <p:nvPr>
            <p:ph type="title"/>
          </p:nvPr>
        </p:nvSpPr>
        <p:spPr/>
        <p:txBody>
          <a:bodyPr>
            <a:normAutofit fontScale="90000"/>
          </a:bodyPr>
          <a:lstStyle/>
          <a:p>
            <a:r>
              <a:rPr lang="ja-JP" altLang="en-US"/>
              <a:t>組織図表例</a:t>
            </a:r>
            <a:endParaRPr kumimoji="1" lang="ja-JP" altLang="en-US"/>
          </a:p>
        </p:txBody>
      </p:sp>
      <p:grpSp>
        <p:nvGrpSpPr>
          <p:cNvPr id="53" name="グループ化 52">
            <a:extLst>
              <a:ext uri="{FF2B5EF4-FFF2-40B4-BE49-F238E27FC236}">
                <a16:creationId xmlns:a16="http://schemas.microsoft.com/office/drawing/2014/main" id="{52C37BAD-6569-0B13-7A70-2983AD8A3C85}"/>
              </a:ext>
            </a:extLst>
          </p:cNvPr>
          <p:cNvGrpSpPr/>
          <p:nvPr/>
        </p:nvGrpSpPr>
        <p:grpSpPr>
          <a:xfrm>
            <a:off x="204793" y="1697939"/>
            <a:ext cx="8677275" cy="4073445"/>
            <a:chOff x="204793" y="1086638"/>
            <a:chExt cx="11652244" cy="5470009"/>
          </a:xfrm>
        </p:grpSpPr>
        <p:cxnSp>
          <p:nvCxnSpPr>
            <p:cNvPr id="5" name="直線コネクタ 4">
              <a:extLst>
                <a:ext uri="{FF2B5EF4-FFF2-40B4-BE49-F238E27FC236}">
                  <a16:creationId xmlns:a16="http://schemas.microsoft.com/office/drawing/2014/main" id="{9B5C5D9B-78D8-3AB2-D016-72614C7CA570}"/>
                </a:ext>
              </a:extLst>
            </p:cNvPr>
            <p:cNvCxnSpPr>
              <a:cxnSpLocks/>
            </p:cNvCxnSpPr>
            <p:nvPr/>
          </p:nvCxnSpPr>
          <p:spPr>
            <a:xfrm flipV="1">
              <a:off x="1751892" y="3809779"/>
              <a:ext cx="3061011" cy="222760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正方形/長方形 5">
              <a:extLst>
                <a:ext uri="{FF2B5EF4-FFF2-40B4-BE49-F238E27FC236}">
                  <a16:creationId xmlns:a16="http://schemas.microsoft.com/office/drawing/2014/main" id="{37C97721-BEBB-12EF-51C1-74AF51FB1FD6}"/>
                </a:ext>
              </a:extLst>
            </p:cNvPr>
            <p:cNvSpPr/>
            <p:nvPr/>
          </p:nvSpPr>
          <p:spPr>
            <a:xfrm>
              <a:off x="3175532" y="5045560"/>
              <a:ext cx="1642765" cy="1511087"/>
            </a:xfrm>
            <a:prstGeom prst="rect">
              <a:avLst/>
            </a:prstGeom>
            <a:solidFill>
              <a:schemeClr val="bg1"/>
            </a:solidFill>
            <a:ln w="28575">
              <a:solidFill>
                <a:schemeClr val="tx2"/>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242453"/>
              <a:endParaRPr lang="ja-JP" altLang="en-US" sz="1200" b="1">
                <a:solidFill>
                  <a:prstClr val="white"/>
                </a:solidFill>
                <a:latin typeface="Yu Gothic" panose="020B0400000000000000" pitchFamily="34" charset="-128"/>
                <a:ea typeface="Yu Gothic" panose="020B0400000000000000" pitchFamily="34" charset="-128"/>
              </a:endParaRPr>
            </a:p>
          </p:txBody>
        </p:sp>
        <p:cxnSp>
          <p:nvCxnSpPr>
            <p:cNvPr id="7" name="直線コネクタ 6">
              <a:extLst>
                <a:ext uri="{FF2B5EF4-FFF2-40B4-BE49-F238E27FC236}">
                  <a16:creationId xmlns:a16="http://schemas.microsoft.com/office/drawing/2014/main" id="{F9038113-267B-EC05-E2BD-F8C9D382D180}"/>
                </a:ext>
              </a:extLst>
            </p:cNvPr>
            <p:cNvCxnSpPr>
              <a:cxnSpLocks/>
              <a:stCxn id="6" idx="0"/>
            </p:cNvCxnSpPr>
            <p:nvPr/>
          </p:nvCxnSpPr>
          <p:spPr>
            <a:xfrm flipV="1">
              <a:off x="3996915" y="4060643"/>
              <a:ext cx="800614" cy="98491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61D14B38-4E5D-83F1-F80B-A892647A5789}"/>
                </a:ext>
              </a:extLst>
            </p:cNvPr>
            <p:cNvCxnSpPr>
              <a:cxnSpLocks/>
            </p:cNvCxnSpPr>
            <p:nvPr/>
          </p:nvCxnSpPr>
          <p:spPr>
            <a:xfrm flipV="1">
              <a:off x="4892687" y="2383230"/>
              <a:ext cx="3562372" cy="142654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8C4AA859-CBEA-8206-A8A9-E51A6CBA786F}"/>
                </a:ext>
              </a:extLst>
            </p:cNvPr>
            <p:cNvCxnSpPr>
              <a:cxnSpLocks/>
            </p:cNvCxnSpPr>
            <p:nvPr/>
          </p:nvCxnSpPr>
          <p:spPr>
            <a:xfrm flipV="1">
              <a:off x="5694491" y="3707942"/>
              <a:ext cx="2704715" cy="23047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正方形/長方形 9">
              <a:extLst>
                <a:ext uri="{FF2B5EF4-FFF2-40B4-BE49-F238E27FC236}">
                  <a16:creationId xmlns:a16="http://schemas.microsoft.com/office/drawing/2014/main" id="{ECE07209-CFA4-14A3-4CDD-FBCAEFB16485}"/>
                </a:ext>
              </a:extLst>
            </p:cNvPr>
            <p:cNvSpPr/>
            <p:nvPr/>
          </p:nvSpPr>
          <p:spPr>
            <a:xfrm>
              <a:off x="7544351" y="3315905"/>
              <a:ext cx="3405983" cy="797172"/>
            </a:xfrm>
            <a:prstGeom prst="rect">
              <a:avLst/>
            </a:prstGeom>
            <a:solidFill>
              <a:schemeClr val="bg1"/>
            </a:solidFill>
            <a:ln w="28575">
              <a:solidFill>
                <a:schemeClr val="accent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242453"/>
              <a:endParaRPr lang="ja-JP" altLang="en-US" sz="1200" b="1">
                <a:solidFill>
                  <a:prstClr val="white"/>
                </a:solidFill>
                <a:latin typeface="Yu Gothic" panose="020B0400000000000000" pitchFamily="34" charset="-128"/>
                <a:ea typeface="Yu Gothic" panose="020B0400000000000000" pitchFamily="34" charset="-128"/>
              </a:endParaRPr>
            </a:p>
          </p:txBody>
        </p:sp>
        <p:cxnSp>
          <p:nvCxnSpPr>
            <p:cNvPr id="11" name="直線コネクタ 10">
              <a:extLst>
                <a:ext uri="{FF2B5EF4-FFF2-40B4-BE49-F238E27FC236}">
                  <a16:creationId xmlns:a16="http://schemas.microsoft.com/office/drawing/2014/main" id="{505D8A9C-DC98-CFD6-3B00-598CA1B53046}"/>
                </a:ext>
              </a:extLst>
            </p:cNvPr>
            <p:cNvCxnSpPr>
              <a:cxnSpLocks/>
              <a:stCxn id="24" idx="2"/>
            </p:cNvCxnSpPr>
            <p:nvPr/>
          </p:nvCxnSpPr>
          <p:spPr>
            <a:xfrm flipH="1" flipV="1">
              <a:off x="5670483" y="3988171"/>
              <a:ext cx="2784577" cy="179975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正方形/長方形 11">
              <a:extLst>
                <a:ext uri="{FF2B5EF4-FFF2-40B4-BE49-F238E27FC236}">
                  <a16:creationId xmlns:a16="http://schemas.microsoft.com/office/drawing/2014/main" id="{2FDF01F8-F4B5-CB35-B189-5D2CED8F8F20}"/>
                </a:ext>
              </a:extLst>
            </p:cNvPr>
            <p:cNvSpPr/>
            <p:nvPr/>
          </p:nvSpPr>
          <p:spPr>
            <a:xfrm>
              <a:off x="7544351" y="4364285"/>
              <a:ext cx="3405983" cy="2184153"/>
            </a:xfrm>
            <a:prstGeom prst="rect">
              <a:avLst/>
            </a:prstGeom>
            <a:solidFill>
              <a:schemeClr val="bg1"/>
            </a:solidFill>
            <a:ln w="28575">
              <a:solidFill>
                <a:schemeClr val="accent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242453"/>
              <a:endParaRPr lang="ja-JP" altLang="en-US" sz="1200" b="1">
                <a:solidFill>
                  <a:prstClr val="white"/>
                </a:solidFill>
                <a:latin typeface="Yu Gothic" panose="020B0400000000000000" pitchFamily="34" charset="-128"/>
                <a:ea typeface="Yu Gothic" panose="020B0400000000000000" pitchFamily="34" charset="-128"/>
              </a:endParaRPr>
            </a:p>
          </p:txBody>
        </p:sp>
        <p:cxnSp>
          <p:nvCxnSpPr>
            <p:cNvPr id="13" name="直線コネクタ 12">
              <a:extLst>
                <a:ext uri="{FF2B5EF4-FFF2-40B4-BE49-F238E27FC236}">
                  <a16:creationId xmlns:a16="http://schemas.microsoft.com/office/drawing/2014/main" id="{7E55C3EE-52A6-3182-4574-CB401E53DB08}"/>
                </a:ext>
              </a:extLst>
            </p:cNvPr>
            <p:cNvCxnSpPr>
              <a:cxnSpLocks/>
            </p:cNvCxnSpPr>
            <p:nvPr/>
          </p:nvCxnSpPr>
          <p:spPr>
            <a:xfrm flipV="1">
              <a:off x="4576570" y="2780390"/>
              <a:ext cx="79461" cy="111943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CC637B98-4AE2-A04C-D167-2E35E6A5B503}"/>
                </a:ext>
              </a:extLst>
            </p:cNvPr>
            <p:cNvCxnSpPr>
              <a:cxnSpLocks/>
              <a:endCxn id="18" idx="2"/>
            </p:cNvCxnSpPr>
            <p:nvPr/>
          </p:nvCxnSpPr>
          <p:spPr>
            <a:xfrm flipV="1">
              <a:off x="4799653" y="2138658"/>
              <a:ext cx="1561429" cy="167485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四角形: 角を丸くする 8">
              <a:extLst>
                <a:ext uri="{FF2B5EF4-FFF2-40B4-BE49-F238E27FC236}">
                  <a16:creationId xmlns:a16="http://schemas.microsoft.com/office/drawing/2014/main" id="{54619CA7-6090-9414-2AAA-D59A5964394E}"/>
                </a:ext>
              </a:extLst>
            </p:cNvPr>
            <p:cNvSpPr/>
            <p:nvPr/>
          </p:nvSpPr>
          <p:spPr>
            <a:xfrm>
              <a:off x="3240653" y="5116307"/>
              <a:ext cx="1515844" cy="677664"/>
            </a:xfrm>
            <a:prstGeom prst="roundRect">
              <a:avLst/>
            </a:prstGeom>
            <a:solidFill>
              <a:schemeClr val="bg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242453"/>
              <a:r>
                <a:rPr lang="ja-JP" altLang="en-US" sz="1200" b="1">
                  <a:solidFill>
                    <a:prstClr val="black"/>
                  </a:solidFill>
                  <a:latin typeface="Yu Gothic" panose="020B0400000000000000" pitchFamily="34" charset="-128"/>
                  <a:ea typeface="Yu Gothic" panose="020B0400000000000000" pitchFamily="34" charset="-128"/>
                </a:rPr>
                <a:t>組織</a:t>
              </a:r>
            </a:p>
          </p:txBody>
        </p:sp>
        <p:sp>
          <p:nvSpPr>
            <p:cNvPr id="16" name="四角形: 角を丸くする 10">
              <a:extLst>
                <a:ext uri="{FF2B5EF4-FFF2-40B4-BE49-F238E27FC236}">
                  <a16:creationId xmlns:a16="http://schemas.microsoft.com/office/drawing/2014/main" id="{A77AA3CB-8927-5B81-E818-2787201A8C47}"/>
                </a:ext>
              </a:extLst>
            </p:cNvPr>
            <p:cNvSpPr/>
            <p:nvPr/>
          </p:nvSpPr>
          <p:spPr>
            <a:xfrm>
              <a:off x="290878" y="3416783"/>
              <a:ext cx="1617914" cy="677664"/>
            </a:xfrm>
            <a:prstGeom prst="roundRect">
              <a:avLst/>
            </a:prstGeom>
            <a:solidFill>
              <a:schemeClr val="bg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242453"/>
              <a:r>
                <a:rPr lang="ja-JP" altLang="en-US" sz="1200" b="1">
                  <a:solidFill>
                    <a:prstClr val="black"/>
                  </a:solidFill>
                  <a:latin typeface="Yu Gothic" panose="020B0400000000000000" pitchFamily="34" charset="-128"/>
                  <a:ea typeface="Yu Gothic" panose="020B0400000000000000" pitchFamily="34" charset="-128"/>
                </a:rPr>
                <a:t>組織</a:t>
              </a:r>
            </a:p>
          </p:txBody>
        </p:sp>
        <p:sp>
          <p:nvSpPr>
            <p:cNvPr id="17" name="四角形: 角を丸くする 11">
              <a:extLst>
                <a:ext uri="{FF2B5EF4-FFF2-40B4-BE49-F238E27FC236}">
                  <a16:creationId xmlns:a16="http://schemas.microsoft.com/office/drawing/2014/main" id="{36D1B1E7-92F6-2AF7-EAD1-05814B558DD0}"/>
                </a:ext>
              </a:extLst>
            </p:cNvPr>
            <p:cNvSpPr/>
            <p:nvPr/>
          </p:nvSpPr>
          <p:spPr>
            <a:xfrm>
              <a:off x="290878" y="4545173"/>
              <a:ext cx="1617914" cy="677664"/>
            </a:xfrm>
            <a:prstGeom prst="roundRect">
              <a:avLst/>
            </a:prstGeom>
            <a:solidFill>
              <a:schemeClr val="bg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242453"/>
              <a:r>
                <a:rPr lang="ja-JP" altLang="en-US" sz="1200" b="1">
                  <a:solidFill>
                    <a:prstClr val="black"/>
                  </a:solidFill>
                  <a:latin typeface="Yu Gothic" panose="020B0400000000000000" pitchFamily="34" charset="-128"/>
                  <a:ea typeface="Yu Gothic" panose="020B0400000000000000" pitchFamily="34" charset="-128"/>
                </a:rPr>
                <a:t>組織</a:t>
              </a:r>
            </a:p>
          </p:txBody>
        </p:sp>
        <p:sp>
          <p:nvSpPr>
            <p:cNvPr id="18" name="四角形: 角を丸くする 12">
              <a:extLst>
                <a:ext uri="{FF2B5EF4-FFF2-40B4-BE49-F238E27FC236}">
                  <a16:creationId xmlns:a16="http://schemas.microsoft.com/office/drawing/2014/main" id="{C54B3359-9CC8-4FE4-6725-1E4A19830EF6}"/>
                </a:ext>
              </a:extLst>
            </p:cNvPr>
            <p:cNvSpPr/>
            <p:nvPr/>
          </p:nvSpPr>
          <p:spPr>
            <a:xfrm>
              <a:off x="5603160" y="1460995"/>
              <a:ext cx="1515844" cy="677664"/>
            </a:xfrm>
            <a:prstGeom prst="roundRect">
              <a:avLst/>
            </a:prstGeom>
            <a:solidFill>
              <a:schemeClr val="bg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242453"/>
              <a:r>
                <a:rPr lang="ja-JP" altLang="en-US" sz="1200" b="1">
                  <a:solidFill>
                    <a:prstClr val="black"/>
                  </a:solidFill>
                  <a:latin typeface="Yu Gothic" panose="020B0400000000000000" pitchFamily="34" charset="-128"/>
                  <a:ea typeface="Yu Gothic" panose="020B0400000000000000" pitchFamily="34" charset="-128"/>
                </a:rPr>
                <a:t>組織</a:t>
              </a:r>
            </a:p>
          </p:txBody>
        </p:sp>
        <p:sp>
          <p:nvSpPr>
            <p:cNvPr id="19" name="四角形: 角を丸くする 13">
              <a:extLst>
                <a:ext uri="{FF2B5EF4-FFF2-40B4-BE49-F238E27FC236}">
                  <a16:creationId xmlns:a16="http://schemas.microsoft.com/office/drawing/2014/main" id="{D9BEDC9F-B4DF-C473-7738-DB23627BA8B4}"/>
                </a:ext>
              </a:extLst>
            </p:cNvPr>
            <p:cNvSpPr/>
            <p:nvPr/>
          </p:nvSpPr>
          <p:spPr>
            <a:xfrm>
              <a:off x="3798961" y="2220802"/>
              <a:ext cx="1561429" cy="677664"/>
            </a:xfrm>
            <a:prstGeom prst="roundRect">
              <a:avLst/>
            </a:prstGeom>
            <a:solidFill>
              <a:schemeClr val="bg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242453"/>
              <a:r>
                <a:rPr lang="ja-JP" altLang="en-US" sz="1200" b="1">
                  <a:solidFill>
                    <a:prstClr val="black"/>
                  </a:solidFill>
                  <a:latin typeface="Yu Gothic" panose="020B0400000000000000" pitchFamily="34" charset="-128"/>
                  <a:ea typeface="Yu Gothic" panose="020B0400000000000000" pitchFamily="34" charset="-128"/>
                </a:rPr>
                <a:t>組織</a:t>
              </a:r>
            </a:p>
          </p:txBody>
        </p:sp>
        <p:sp>
          <p:nvSpPr>
            <p:cNvPr id="20" name="四角形: 角を丸くする 14">
              <a:extLst>
                <a:ext uri="{FF2B5EF4-FFF2-40B4-BE49-F238E27FC236}">
                  <a16:creationId xmlns:a16="http://schemas.microsoft.com/office/drawing/2014/main" id="{8ECC6978-8063-2FB3-BCC0-0DD7B5399F2A}"/>
                </a:ext>
              </a:extLst>
            </p:cNvPr>
            <p:cNvSpPr/>
            <p:nvPr/>
          </p:nvSpPr>
          <p:spPr>
            <a:xfrm>
              <a:off x="3240653" y="5821695"/>
              <a:ext cx="1515844" cy="677664"/>
            </a:xfrm>
            <a:prstGeom prst="roundRect">
              <a:avLst/>
            </a:prstGeom>
            <a:solidFill>
              <a:schemeClr val="bg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242453"/>
              <a:r>
                <a:rPr lang="ja-JP" altLang="en-US" sz="1200" b="1">
                  <a:solidFill>
                    <a:prstClr val="black"/>
                  </a:solidFill>
                  <a:latin typeface="Yu Gothic" panose="020B0400000000000000" pitchFamily="34" charset="-128"/>
                  <a:ea typeface="Yu Gothic" panose="020B0400000000000000" pitchFamily="34" charset="-128"/>
                </a:rPr>
                <a:t>組織</a:t>
              </a:r>
            </a:p>
          </p:txBody>
        </p:sp>
        <p:sp>
          <p:nvSpPr>
            <p:cNvPr id="21" name="四角形: 角を丸くする 15">
              <a:extLst>
                <a:ext uri="{FF2B5EF4-FFF2-40B4-BE49-F238E27FC236}">
                  <a16:creationId xmlns:a16="http://schemas.microsoft.com/office/drawing/2014/main" id="{7B55729F-4071-066F-4C74-DC5C362FBD73}"/>
                </a:ext>
              </a:extLst>
            </p:cNvPr>
            <p:cNvSpPr/>
            <p:nvPr/>
          </p:nvSpPr>
          <p:spPr>
            <a:xfrm>
              <a:off x="290877" y="5678693"/>
              <a:ext cx="1642765" cy="677664"/>
            </a:xfrm>
            <a:prstGeom prst="roundRect">
              <a:avLst/>
            </a:prstGeom>
            <a:solidFill>
              <a:schemeClr val="bg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242453"/>
              <a:r>
                <a:rPr lang="ja-JP" altLang="en-US" sz="1200" b="1">
                  <a:solidFill>
                    <a:prstClr val="black"/>
                  </a:solidFill>
                  <a:latin typeface="Yu Gothic" panose="020B0400000000000000" pitchFamily="34" charset="-128"/>
                  <a:ea typeface="Yu Gothic" panose="020B0400000000000000" pitchFamily="34" charset="-128"/>
                </a:rPr>
                <a:t>組織</a:t>
              </a:r>
            </a:p>
          </p:txBody>
        </p:sp>
        <p:sp>
          <p:nvSpPr>
            <p:cNvPr id="22" name="四角形: 角を丸くする 16">
              <a:extLst>
                <a:ext uri="{FF2B5EF4-FFF2-40B4-BE49-F238E27FC236}">
                  <a16:creationId xmlns:a16="http://schemas.microsoft.com/office/drawing/2014/main" id="{25816BE5-6A36-28C2-A8D2-C788284B6D69}"/>
                </a:ext>
              </a:extLst>
            </p:cNvPr>
            <p:cNvSpPr/>
            <p:nvPr/>
          </p:nvSpPr>
          <p:spPr>
            <a:xfrm>
              <a:off x="7665882" y="3376654"/>
              <a:ext cx="1578354" cy="677664"/>
            </a:xfrm>
            <a:prstGeom prst="round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242453"/>
              <a:r>
                <a:rPr lang="ja-JP" altLang="en-US" sz="1200" b="1">
                  <a:solidFill>
                    <a:schemeClr val="bg1"/>
                  </a:solidFill>
                  <a:latin typeface="Yu Gothic" panose="020B0400000000000000" pitchFamily="34" charset="-128"/>
                  <a:ea typeface="Yu Gothic" panose="020B0400000000000000" pitchFamily="34" charset="-128"/>
                </a:rPr>
                <a:t>プロジェクト</a:t>
              </a:r>
            </a:p>
          </p:txBody>
        </p:sp>
        <p:sp>
          <p:nvSpPr>
            <p:cNvPr id="23" name="四角形: 角を丸くする 22">
              <a:extLst>
                <a:ext uri="{FF2B5EF4-FFF2-40B4-BE49-F238E27FC236}">
                  <a16:creationId xmlns:a16="http://schemas.microsoft.com/office/drawing/2014/main" id="{D9B14590-BA1F-081E-CFE4-9193C996E61F}"/>
                </a:ext>
              </a:extLst>
            </p:cNvPr>
            <p:cNvSpPr/>
            <p:nvPr/>
          </p:nvSpPr>
          <p:spPr>
            <a:xfrm>
              <a:off x="9285366" y="3381618"/>
              <a:ext cx="1578354" cy="677664"/>
            </a:xfrm>
            <a:prstGeom prst="round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242453"/>
              <a:r>
                <a:rPr lang="ja-JP" altLang="en-US" sz="1200" b="1">
                  <a:solidFill>
                    <a:schemeClr val="bg1"/>
                  </a:solidFill>
                  <a:latin typeface="Yu Gothic" panose="020B0400000000000000" pitchFamily="34" charset="-128"/>
                  <a:ea typeface="Yu Gothic" panose="020B0400000000000000" pitchFamily="34" charset="-128"/>
                </a:rPr>
                <a:t>プロジェクト</a:t>
              </a:r>
            </a:p>
          </p:txBody>
        </p:sp>
        <p:sp>
          <p:nvSpPr>
            <p:cNvPr id="24" name="四角形: 角を丸くする 17">
              <a:extLst>
                <a:ext uri="{FF2B5EF4-FFF2-40B4-BE49-F238E27FC236}">
                  <a16:creationId xmlns:a16="http://schemas.microsoft.com/office/drawing/2014/main" id="{52F43255-B14F-2131-9489-5CB7C7F512A9}"/>
                </a:ext>
              </a:extLst>
            </p:cNvPr>
            <p:cNvSpPr/>
            <p:nvPr/>
          </p:nvSpPr>
          <p:spPr>
            <a:xfrm>
              <a:off x="7665883" y="5142390"/>
              <a:ext cx="1578354" cy="645538"/>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242453"/>
              <a:r>
                <a:rPr lang="ja-JP" altLang="en-US" sz="1200" b="1">
                  <a:solidFill>
                    <a:prstClr val="black"/>
                  </a:solidFill>
                  <a:latin typeface="Yu Gothic" panose="020B0400000000000000" pitchFamily="34" charset="-128"/>
                  <a:ea typeface="Yu Gothic" panose="020B0400000000000000" pitchFamily="34" charset="-128"/>
                </a:rPr>
                <a:t>企業</a:t>
              </a:r>
            </a:p>
          </p:txBody>
        </p:sp>
        <p:sp>
          <p:nvSpPr>
            <p:cNvPr id="25" name="四角形: 角を丸くする 20">
              <a:extLst>
                <a:ext uri="{FF2B5EF4-FFF2-40B4-BE49-F238E27FC236}">
                  <a16:creationId xmlns:a16="http://schemas.microsoft.com/office/drawing/2014/main" id="{C3D02996-9B00-998A-DA04-07F2B4BC821D}"/>
                </a:ext>
              </a:extLst>
            </p:cNvPr>
            <p:cNvSpPr/>
            <p:nvPr/>
          </p:nvSpPr>
          <p:spPr>
            <a:xfrm>
              <a:off x="9285365" y="4441539"/>
              <a:ext cx="1578354" cy="645538"/>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242453"/>
              <a:r>
                <a:rPr lang="ja-JP" altLang="en-US" sz="1200" b="1">
                  <a:solidFill>
                    <a:prstClr val="black"/>
                  </a:solidFill>
                  <a:latin typeface="Yu Gothic" panose="020B0400000000000000" pitchFamily="34" charset="-128"/>
                  <a:ea typeface="Yu Gothic" panose="020B0400000000000000" pitchFamily="34" charset="-128"/>
                </a:rPr>
                <a:t>企業</a:t>
              </a:r>
            </a:p>
          </p:txBody>
        </p:sp>
        <p:sp>
          <p:nvSpPr>
            <p:cNvPr id="26" name="四角形: 角を丸くする 21">
              <a:extLst>
                <a:ext uri="{FF2B5EF4-FFF2-40B4-BE49-F238E27FC236}">
                  <a16:creationId xmlns:a16="http://schemas.microsoft.com/office/drawing/2014/main" id="{9FC8A984-7297-C545-66D9-0D1C15F083A2}"/>
                </a:ext>
              </a:extLst>
            </p:cNvPr>
            <p:cNvSpPr/>
            <p:nvPr/>
          </p:nvSpPr>
          <p:spPr>
            <a:xfrm>
              <a:off x="9285365" y="5137784"/>
              <a:ext cx="1578354" cy="645538"/>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242453"/>
              <a:r>
                <a:rPr lang="ja-JP" altLang="en-US" sz="1200" b="1">
                  <a:solidFill>
                    <a:prstClr val="black"/>
                  </a:solidFill>
                  <a:latin typeface="Yu Gothic" panose="020B0400000000000000" pitchFamily="34" charset="-128"/>
                  <a:ea typeface="Yu Gothic" panose="020B0400000000000000" pitchFamily="34" charset="-128"/>
                </a:rPr>
                <a:t>企業</a:t>
              </a:r>
            </a:p>
          </p:txBody>
        </p:sp>
        <p:sp>
          <p:nvSpPr>
            <p:cNvPr id="27" name="四角形: 角を丸くする 23">
              <a:extLst>
                <a:ext uri="{FF2B5EF4-FFF2-40B4-BE49-F238E27FC236}">
                  <a16:creationId xmlns:a16="http://schemas.microsoft.com/office/drawing/2014/main" id="{F1290C11-F334-032A-9EC6-53BC82ABE0AB}"/>
                </a:ext>
              </a:extLst>
            </p:cNvPr>
            <p:cNvSpPr/>
            <p:nvPr/>
          </p:nvSpPr>
          <p:spPr>
            <a:xfrm>
              <a:off x="7665882" y="5825067"/>
              <a:ext cx="1578354" cy="645538"/>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242453"/>
              <a:r>
                <a:rPr lang="ja-JP" altLang="en-US" sz="1200" b="1">
                  <a:solidFill>
                    <a:prstClr val="black"/>
                  </a:solidFill>
                  <a:latin typeface="Yu Gothic" panose="020B0400000000000000" pitchFamily="34" charset="-128"/>
                  <a:ea typeface="Yu Gothic" panose="020B0400000000000000" pitchFamily="34" charset="-128"/>
                </a:rPr>
                <a:t>企業</a:t>
              </a:r>
            </a:p>
          </p:txBody>
        </p:sp>
        <p:sp>
          <p:nvSpPr>
            <p:cNvPr id="28" name="四角形: 角を丸くする 24">
              <a:extLst>
                <a:ext uri="{FF2B5EF4-FFF2-40B4-BE49-F238E27FC236}">
                  <a16:creationId xmlns:a16="http://schemas.microsoft.com/office/drawing/2014/main" id="{71AEDF4A-50E3-F506-F32B-93C7A552D31E}"/>
                </a:ext>
              </a:extLst>
            </p:cNvPr>
            <p:cNvSpPr/>
            <p:nvPr/>
          </p:nvSpPr>
          <p:spPr>
            <a:xfrm>
              <a:off x="9285365" y="5825070"/>
              <a:ext cx="1578354" cy="645538"/>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242453"/>
              <a:r>
                <a:rPr lang="ja-JP" altLang="en-US" sz="1200" b="1">
                  <a:solidFill>
                    <a:prstClr val="black"/>
                  </a:solidFill>
                  <a:latin typeface="Yu Gothic" panose="020B0400000000000000" pitchFamily="34" charset="-128"/>
                  <a:ea typeface="Yu Gothic" panose="020B0400000000000000" pitchFamily="34" charset="-128"/>
                </a:rPr>
                <a:t>企業</a:t>
              </a:r>
            </a:p>
          </p:txBody>
        </p:sp>
        <p:sp>
          <p:nvSpPr>
            <p:cNvPr id="29" name="四角形: 角を丸くする 26">
              <a:extLst>
                <a:ext uri="{FF2B5EF4-FFF2-40B4-BE49-F238E27FC236}">
                  <a16:creationId xmlns:a16="http://schemas.microsoft.com/office/drawing/2014/main" id="{102FBEB2-4C64-8816-E3D0-79BC185D595C}"/>
                </a:ext>
              </a:extLst>
            </p:cNvPr>
            <p:cNvSpPr/>
            <p:nvPr/>
          </p:nvSpPr>
          <p:spPr>
            <a:xfrm>
              <a:off x="7665883" y="4459714"/>
              <a:ext cx="1578354" cy="645538"/>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242453"/>
              <a:r>
                <a:rPr lang="ja-JP" altLang="en-US" sz="1200" b="1">
                  <a:solidFill>
                    <a:prstClr val="black"/>
                  </a:solidFill>
                  <a:latin typeface="Yu Gothic" panose="020B0400000000000000" pitchFamily="34" charset="-128"/>
                  <a:ea typeface="Yu Gothic" panose="020B0400000000000000" pitchFamily="34" charset="-128"/>
                </a:rPr>
                <a:t>企業</a:t>
              </a:r>
            </a:p>
          </p:txBody>
        </p:sp>
        <p:sp>
          <p:nvSpPr>
            <p:cNvPr id="30" name="四角形: 角を丸くする 27">
              <a:extLst>
                <a:ext uri="{FF2B5EF4-FFF2-40B4-BE49-F238E27FC236}">
                  <a16:creationId xmlns:a16="http://schemas.microsoft.com/office/drawing/2014/main" id="{A538C295-0F74-0F25-4D4D-4B8BEE75C424}"/>
                </a:ext>
              </a:extLst>
            </p:cNvPr>
            <p:cNvSpPr/>
            <p:nvPr/>
          </p:nvSpPr>
          <p:spPr>
            <a:xfrm>
              <a:off x="5273224" y="5810581"/>
              <a:ext cx="1515844" cy="677664"/>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242453"/>
              <a:r>
                <a:rPr lang="ja-JP" altLang="en-US" sz="1200" b="1">
                  <a:solidFill>
                    <a:prstClr val="black"/>
                  </a:solidFill>
                  <a:latin typeface="Yu Gothic" panose="020B0400000000000000" pitchFamily="34" charset="-128"/>
                  <a:ea typeface="Yu Gothic" panose="020B0400000000000000" pitchFamily="34" charset="-128"/>
                </a:rPr>
                <a:t>企業</a:t>
              </a:r>
            </a:p>
          </p:txBody>
        </p:sp>
        <p:grpSp>
          <p:nvGrpSpPr>
            <p:cNvPr id="31" name="グループ化 30">
              <a:extLst>
                <a:ext uri="{FF2B5EF4-FFF2-40B4-BE49-F238E27FC236}">
                  <a16:creationId xmlns:a16="http://schemas.microsoft.com/office/drawing/2014/main" id="{CBE65A8C-B685-6ED6-9E5C-DD3060ABADE5}"/>
                </a:ext>
              </a:extLst>
            </p:cNvPr>
            <p:cNvGrpSpPr/>
            <p:nvPr/>
          </p:nvGrpSpPr>
          <p:grpSpPr>
            <a:xfrm>
              <a:off x="304198" y="1474872"/>
              <a:ext cx="3170947" cy="1511087"/>
              <a:chOff x="593180" y="1451426"/>
              <a:chExt cx="3170947" cy="1511087"/>
            </a:xfrm>
          </p:grpSpPr>
          <p:grpSp>
            <p:nvGrpSpPr>
              <p:cNvPr id="32" name="グループ化 31">
                <a:extLst>
                  <a:ext uri="{FF2B5EF4-FFF2-40B4-BE49-F238E27FC236}">
                    <a16:creationId xmlns:a16="http://schemas.microsoft.com/office/drawing/2014/main" id="{8E8954FB-771F-F018-A287-097E53B01205}"/>
                  </a:ext>
                </a:extLst>
              </p:cNvPr>
              <p:cNvGrpSpPr/>
              <p:nvPr/>
            </p:nvGrpSpPr>
            <p:grpSpPr>
              <a:xfrm>
                <a:off x="658649" y="1502633"/>
                <a:ext cx="3054969" cy="1386148"/>
                <a:chOff x="658649" y="1502633"/>
                <a:chExt cx="3054969" cy="1386148"/>
              </a:xfrm>
            </p:grpSpPr>
            <p:sp>
              <p:nvSpPr>
                <p:cNvPr id="34" name="四角形: 角を丸くする 6">
                  <a:extLst>
                    <a:ext uri="{FF2B5EF4-FFF2-40B4-BE49-F238E27FC236}">
                      <a16:creationId xmlns:a16="http://schemas.microsoft.com/office/drawing/2014/main" id="{086B652D-B858-9284-62B4-2918F86FF764}"/>
                    </a:ext>
                  </a:extLst>
                </p:cNvPr>
                <p:cNvSpPr/>
                <p:nvPr/>
              </p:nvSpPr>
              <p:spPr>
                <a:xfrm>
                  <a:off x="658649" y="1502633"/>
                  <a:ext cx="1515844" cy="677664"/>
                </a:xfrm>
                <a:prstGeom prst="round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242453"/>
                  <a:r>
                    <a:rPr lang="ja-JP" altLang="en-US" sz="1200" b="1">
                      <a:solidFill>
                        <a:schemeClr val="bg1"/>
                      </a:solidFill>
                      <a:latin typeface="Yu Gothic" panose="020B0400000000000000" pitchFamily="34" charset="-128"/>
                      <a:ea typeface="Yu Gothic" panose="020B0400000000000000" pitchFamily="34" charset="-128"/>
                    </a:rPr>
                    <a:t>組織</a:t>
                  </a:r>
                </a:p>
              </p:txBody>
            </p:sp>
            <p:sp>
              <p:nvSpPr>
                <p:cNvPr id="35" name="四角形: 角を丸くする 7">
                  <a:extLst>
                    <a:ext uri="{FF2B5EF4-FFF2-40B4-BE49-F238E27FC236}">
                      <a16:creationId xmlns:a16="http://schemas.microsoft.com/office/drawing/2014/main" id="{5D33EF00-D422-AE89-1A94-DDE8DBBFDE10}"/>
                    </a:ext>
                  </a:extLst>
                </p:cNvPr>
                <p:cNvSpPr/>
                <p:nvPr/>
              </p:nvSpPr>
              <p:spPr>
                <a:xfrm>
                  <a:off x="2197774" y="1510101"/>
                  <a:ext cx="1515844" cy="677664"/>
                </a:xfrm>
                <a:prstGeom prst="round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242453"/>
                  <a:r>
                    <a:rPr lang="ja-JP" altLang="en-US" sz="1200" b="1">
                      <a:solidFill>
                        <a:schemeClr val="bg1"/>
                      </a:solidFill>
                      <a:latin typeface="Yu Gothic" panose="020B0400000000000000" pitchFamily="34" charset="-128"/>
                      <a:ea typeface="Yu Gothic" panose="020B0400000000000000" pitchFamily="34" charset="-128"/>
                    </a:rPr>
                    <a:t>組織</a:t>
                  </a:r>
                  <a:endParaRPr lang="en-US" altLang="ja-JP" sz="1200" b="1">
                    <a:solidFill>
                      <a:schemeClr val="bg1"/>
                    </a:solidFill>
                    <a:latin typeface="Yu Gothic" panose="020B0400000000000000" pitchFamily="34" charset="-128"/>
                    <a:ea typeface="Yu Gothic" panose="020B0400000000000000" pitchFamily="34" charset="-128"/>
                  </a:endParaRPr>
                </a:p>
              </p:txBody>
            </p:sp>
            <p:sp>
              <p:nvSpPr>
                <p:cNvPr id="36" name="四角形: 角を丸くする 9">
                  <a:extLst>
                    <a:ext uri="{FF2B5EF4-FFF2-40B4-BE49-F238E27FC236}">
                      <a16:creationId xmlns:a16="http://schemas.microsoft.com/office/drawing/2014/main" id="{1F36E6B4-EA28-9FCD-6EC0-5B67D3301EEA}"/>
                    </a:ext>
                  </a:extLst>
                </p:cNvPr>
                <p:cNvSpPr/>
                <p:nvPr/>
              </p:nvSpPr>
              <p:spPr>
                <a:xfrm>
                  <a:off x="2197774" y="2211116"/>
                  <a:ext cx="1515844" cy="677664"/>
                </a:xfrm>
                <a:prstGeom prst="round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242453"/>
                  <a:r>
                    <a:rPr lang="ja-JP" altLang="en-US" sz="1200" b="1">
                      <a:solidFill>
                        <a:schemeClr val="bg1"/>
                      </a:solidFill>
                      <a:latin typeface="Yu Gothic" panose="020B0400000000000000" pitchFamily="34" charset="-128"/>
                      <a:ea typeface="Yu Gothic" panose="020B0400000000000000" pitchFamily="34" charset="-128"/>
                    </a:rPr>
                    <a:t>組織</a:t>
                  </a:r>
                </a:p>
              </p:txBody>
            </p:sp>
            <p:sp>
              <p:nvSpPr>
                <p:cNvPr id="37" name="四角形: 角を丸くする 28">
                  <a:extLst>
                    <a:ext uri="{FF2B5EF4-FFF2-40B4-BE49-F238E27FC236}">
                      <a16:creationId xmlns:a16="http://schemas.microsoft.com/office/drawing/2014/main" id="{2F74A995-2C8E-3E1C-72C8-9FC895906FA6}"/>
                    </a:ext>
                  </a:extLst>
                </p:cNvPr>
                <p:cNvSpPr/>
                <p:nvPr/>
              </p:nvSpPr>
              <p:spPr>
                <a:xfrm>
                  <a:off x="658649" y="2211117"/>
                  <a:ext cx="1515844" cy="677664"/>
                </a:xfrm>
                <a:prstGeom prst="round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242453"/>
                  <a:r>
                    <a:rPr lang="ja-JP" altLang="en-US" sz="1200" b="1">
                      <a:solidFill>
                        <a:schemeClr val="bg1"/>
                      </a:solidFill>
                      <a:latin typeface="Yu Gothic" panose="020B0400000000000000" pitchFamily="34" charset="-128"/>
                      <a:ea typeface="Yu Gothic" panose="020B0400000000000000" pitchFamily="34" charset="-128"/>
                    </a:rPr>
                    <a:t>組織</a:t>
                  </a:r>
                </a:p>
              </p:txBody>
            </p:sp>
          </p:grpSp>
          <p:sp>
            <p:nvSpPr>
              <p:cNvPr id="33" name="正方形/長方形 32">
                <a:extLst>
                  <a:ext uri="{FF2B5EF4-FFF2-40B4-BE49-F238E27FC236}">
                    <a16:creationId xmlns:a16="http://schemas.microsoft.com/office/drawing/2014/main" id="{37DD4836-C54B-2495-6980-EAAA53FAF18C}"/>
                  </a:ext>
                </a:extLst>
              </p:cNvPr>
              <p:cNvSpPr/>
              <p:nvPr/>
            </p:nvSpPr>
            <p:spPr>
              <a:xfrm>
                <a:off x="593180" y="1451426"/>
                <a:ext cx="3170947" cy="1511087"/>
              </a:xfrm>
              <a:prstGeom prst="rect">
                <a:avLst/>
              </a:prstGeom>
              <a:noFill/>
              <a:ln w="28575">
                <a:solidFill>
                  <a:schemeClr val="tx2"/>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242453"/>
                <a:endParaRPr lang="ja-JP" altLang="en-US" sz="1200" b="1">
                  <a:solidFill>
                    <a:prstClr val="white"/>
                  </a:solidFill>
                  <a:latin typeface="Yu Gothic" panose="020B0400000000000000" pitchFamily="34" charset="-128"/>
                  <a:ea typeface="Yu Gothic" panose="020B0400000000000000" pitchFamily="34" charset="-128"/>
                </a:endParaRPr>
              </a:p>
            </p:txBody>
          </p:sp>
        </p:grpSp>
        <p:sp>
          <p:nvSpPr>
            <p:cNvPr id="38" name="Rectangle 5">
              <a:extLst>
                <a:ext uri="{FF2B5EF4-FFF2-40B4-BE49-F238E27FC236}">
                  <a16:creationId xmlns:a16="http://schemas.microsoft.com/office/drawing/2014/main" id="{56F6A0BF-49E5-1BF5-0204-44E855D057A2}"/>
                </a:ext>
              </a:extLst>
            </p:cNvPr>
            <p:cNvSpPr txBox="1">
              <a:spLocks noChangeArrowheads="1"/>
            </p:cNvSpPr>
            <p:nvPr/>
          </p:nvSpPr>
          <p:spPr bwMode="auto">
            <a:xfrm>
              <a:off x="204793" y="1086638"/>
              <a:ext cx="947259" cy="373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nSpc>
                  <a:spcPct val="90000"/>
                </a:lnSpc>
                <a:spcBef>
                  <a:spcPts val="1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1pPr>
              <a:lvl2pPr marL="685800" indent="-228600">
                <a:lnSpc>
                  <a:spcPct val="90000"/>
                </a:lnSpc>
                <a:spcBef>
                  <a:spcPts val="5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2pPr>
              <a:lvl3pPr marL="1143000" indent="-228600">
                <a:lnSpc>
                  <a:spcPct val="90000"/>
                </a:lnSpc>
                <a:spcBef>
                  <a:spcPts val="5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3pPr>
              <a:lvl4pPr marL="1600200" indent="-228600">
                <a:lnSpc>
                  <a:spcPct val="90000"/>
                </a:lnSpc>
                <a:spcBef>
                  <a:spcPts val="500"/>
                </a:spcBef>
                <a:buFont typeface="Arial" panose="020B0604020202020204" pitchFamily="34" charset="0"/>
                <a:buChar char="•"/>
                <a:defRPr kumimoji="1">
                  <a:solidFill>
                    <a:schemeClr val="tx1"/>
                  </a:solidFill>
                  <a:latin typeface="Calibri" panose="020F0502020204030204" pitchFamily="34" charset="0"/>
                  <a:ea typeface="ＭＳ Ｐゴシック" panose="020B0600070205080204" pitchFamily="50" charset="-128"/>
                </a:defRPr>
              </a:lvl4pPr>
              <a:lvl5pPr marL="2057400" indent="-228600">
                <a:lnSpc>
                  <a:spcPct val="90000"/>
                </a:lnSpc>
                <a:spcBef>
                  <a:spcPts val="500"/>
                </a:spcBef>
                <a:buFont typeface="Arial" panose="020B0604020202020204" pitchFamily="34" charset="0"/>
                <a:buChar char="•"/>
                <a:defRPr kumimoji="1">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ＭＳ Ｐゴシック" panose="020B0600070205080204" pitchFamily="50" charset="-128"/>
                </a:defRPr>
              </a:lvl9pPr>
            </a:lstStyle>
            <a:p>
              <a:pPr defTabSz="242453">
                <a:spcBef>
                  <a:spcPct val="0"/>
                </a:spcBef>
                <a:buNone/>
              </a:pPr>
              <a:endParaRPr lang="en-US" altLang="ja-JP" sz="1200" b="1">
                <a:solidFill>
                  <a:prstClr val="black"/>
                </a:solidFill>
                <a:latin typeface="Yu Gothic" panose="020B0400000000000000" pitchFamily="34" charset="-128"/>
                <a:ea typeface="Yu Gothic" panose="020B0400000000000000" pitchFamily="34" charset="-128"/>
              </a:endParaRPr>
            </a:p>
          </p:txBody>
        </p:sp>
        <p:sp>
          <p:nvSpPr>
            <p:cNvPr id="39" name="正方形/長方形 38">
              <a:extLst>
                <a:ext uri="{FF2B5EF4-FFF2-40B4-BE49-F238E27FC236}">
                  <a16:creationId xmlns:a16="http://schemas.microsoft.com/office/drawing/2014/main" id="{D2C7AE16-F1C7-A89C-7A57-E503A22E6163}"/>
                </a:ext>
              </a:extLst>
            </p:cNvPr>
            <p:cNvSpPr/>
            <p:nvPr/>
          </p:nvSpPr>
          <p:spPr>
            <a:xfrm>
              <a:off x="8159537" y="1422838"/>
              <a:ext cx="3697500" cy="1650693"/>
            </a:xfrm>
            <a:prstGeom prst="rect">
              <a:avLst/>
            </a:prstGeom>
            <a:solidFill>
              <a:schemeClr val="bg1"/>
            </a:solidFill>
            <a:ln w="28575">
              <a:solidFill>
                <a:schemeClr val="accent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242453"/>
              <a:endParaRPr lang="ja-JP" altLang="en-US" sz="1200" b="1">
                <a:solidFill>
                  <a:prstClr val="white"/>
                </a:solidFill>
                <a:latin typeface="Yu Gothic" panose="020B0400000000000000" pitchFamily="34" charset="-128"/>
                <a:ea typeface="Yu Gothic" panose="020B0400000000000000" pitchFamily="34" charset="-128"/>
              </a:endParaRPr>
            </a:p>
          </p:txBody>
        </p:sp>
        <p:sp>
          <p:nvSpPr>
            <p:cNvPr id="40" name="四角形: 角を丸くする 18">
              <a:extLst>
                <a:ext uri="{FF2B5EF4-FFF2-40B4-BE49-F238E27FC236}">
                  <a16:creationId xmlns:a16="http://schemas.microsoft.com/office/drawing/2014/main" id="{21C6EF15-CC1A-9FDA-2DF0-A840F20BB46A}"/>
                </a:ext>
              </a:extLst>
            </p:cNvPr>
            <p:cNvSpPr/>
            <p:nvPr/>
          </p:nvSpPr>
          <p:spPr>
            <a:xfrm>
              <a:off x="8305112" y="2269079"/>
              <a:ext cx="1624644" cy="677664"/>
            </a:xfrm>
            <a:prstGeom prst="round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242453"/>
              <a:r>
                <a:rPr lang="ja-JP" altLang="en-US" sz="1200" b="1">
                  <a:solidFill>
                    <a:schemeClr val="bg1"/>
                  </a:solidFill>
                  <a:latin typeface="Yu Gothic" panose="020B0400000000000000" pitchFamily="34" charset="-128"/>
                  <a:ea typeface="Yu Gothic" panose="020B0400000000000000" pitchFamily="34" charset="-128"/>
                </a:rPr>
                <a:t>プロジェクト</a:t>
              </a:r>
            </a:p>
          </p:txBody>
        </p:sp>
        <p:sp>
          <p:nvSpPr>
            <p:cNvPr id="41" name="四角形: 角を丸くする 19">
              <a:extLst>
                <a:ext uri="{FF2B5EF4-FFF2-40B4-BE49-F238E27FC236}">
                  <a16:creationId xmlns:a16="http://schemas.microsoft.com/office/drawing/2014/main" id="{961267A9-6C5A-596E-44A4-D27A4CC07D5D}"/>
                </a:ext>
              </a:extLst>
            </p:cNvPr>
            <p:cNvSpPr/>
            <p:nvPr/>
          </p:nvSpPr>
          <p:spPr>
            <a:xfrm>
              <a:off x="9964875" y="2253877"/>
              <a:ext cx="1805547" cy="677664"/>
            </a:xfrm>
            <a:prstGeom prst="round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242453"/>
              <a:r>
                <a:rPr lang="ja-JP" altLang="en-US" sz="1200" b="1">
                  <a:solidFill>
                    <a:schemeClr val="bg1"/>
                  </a:solidFill>
                  <a:latin typeface="Yu Gothic" panose="020B0400000000000000" pitchFamily="34" charset="-128"/>
                  <a:ea typeface="Yu Gothic" panose="020B0400000000000000" pitchFamily="34" charset="-128"/>
                </a:rPr>
                <a:t>プロジェクト</a:t>
              </a:r>
            </a:p>
          </p:txBody>
        </p:sp>
        <p:sp>
          <p:nvSpPr>
            <p:cNvPr id="42" name="四角形: 角を丸くする 25">
              <a:extLst>
                <a:ext uri="{FF2B5EF4-FFF2-40B4-BE49-F238E27FC236}">
                  <a16:creationId xmlns:a16="http://schemas.microsoft.com/office/drawing/2014/main" id="{154B6AB5-9192-1BC2-1F1F-D3F13DC6F2A0}"/>
                </a:ext>
              </a:extLst>
            </p:cNvPr>
            <p:cNvSpPr/>
            <p:nvPr/>
          </p:nvSpPr>
          <p:spPr>
            <a:xfrm>
              <a:off x="8953815" y="1507127"/>
              <a:ext cx="1951881" cy="677664"/>
            </a:xfrm>
            <a:prstGeom prst="round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242453"/>
              <a:r>
                <a:rPr lang="ja-JP" altLang="en-US" sz="1200" b="1">
                  <a:solidFill>
                    <a:schemeClr val="bg1"/>
                  </a:solidFill>
                  <a:latin typeface="Yu Gothic" panose="020B0400000000000000" pitchFamily="34" charset="-128"/>
                  <a:ea typeface="Yu Gothic" panose="020B0400000000000000" pitchFamily="34" charset="-128"/>
                </a:rPr>
                <a:t>プロジェクト</a:t>
              </a:r>
            </a:p>
          </p:txBody>
        </p:sp>
        <p:cxnSp>
          <p:nvCxnSpPr>
            <p:cNvPr id="43" name="直線コネクタ 42">
              <a:extLst>
                <a:ext uri="{FF2B5EF4-FFF2-40B4-BE49-F238E27FC236}">
                  <a16:creationId xmlns:a16="http://schemas.microsoft.com/office/drawing/2014/main" id="{95255F38-88A4-4EE2-77DF-48B6956A6A25}"/>
                </a:ext>
              </a:extLst>
            </p:cNvPr>
            <p:cNvCxnSpPr>
              <a:cxnSpLocks/>
              <a:stCxn id="16" idx="3"/>
            </p:cNvCxnSpPr>
            <p:nvPr/>
          </p:nvCxnSpPr>
          <p:spPr>
            <a:xfrm>
              <a:off x="1908792" y="3755615"/>
              <a:ext cx="1740972" cy="1948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014146E3-A0C1-86D1-C278-9BF20EF28CA4}"/>
                </a:ext>
              </a:extLst>
            </p:cNvPr>
            <p:cNvCxnSpPr>
              <a:cxnSpLocks/>
              <a:stCxn id="17" idx="3"/>
            </p:cNvCxnSpPr>
            <p:nvPr/>
          </p:nvCxnSpPr>
          <p:spPr>
            <a:xfrm flipV="1">
              <a:off x="1908792" y="3986771"/>
              <a:ext cx="2244532" cy="89723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A90C3110-C5DF-F9C4-6C2E-AC73CFC5C83C}"/>
                </a:ext>
              </a:extLst>
            </p:cNvPr>
            <p:cNvCxnSpPr>
              <a:cxnSpLocks/>
              <a:stCxn id="51" idx="0"/>
            </p:cNvCxnSpPr>
            <p:nvPr/>
          </p:nvCxnSpPr>
          <p:spPr>
            <a:xfrm flipH="1" flipV="1">
              <a:off x="5141980" y="4049379"/>
              <a:ext cx="889166" cy="9783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C18A8801-222C-8693-0A44-77B58F7D0B0D}"/>
                </a:ext>
              </a:extLst>
            </p:cNvPr>
            <p:cNvCxnSpPr>
              <a:cxnSpLocks/>
              <a:endCxn id="33" idx="2"/>
            </p:cNvCxnSpPr>
            <p:nvPr/>
          </p:nvCxnSpPr>
          <p:spPr>
            <a:xfrm flipH="1" flipV="1">
              <a:off x="1889672" y="2985959"/>
              <a:ext cx="1799323" cy="83360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7" name="グループ化 46">
              <a:extLst>
                <a:ext uri="{FF2B5EF4-FFF2-40B4-BE49-F238E27FC236}">
                  <a16:creationId xmlns:a16="http://schemas.microsoft.com/office/drawing/2014/main" id="{7648642E-ED8D-B085-02B9-279C0C626817}"/>
                </a:ext>
              </a:extLst>
            </p:cNvPr>
            <p:cNvGrpSpPr/>
            <p:nvPr/>
          </p:nvGrpSpPr>
          <p:grpSpPr>
            <a:xfrm>
              <a:off x="3688726" y="3048201"/>
              <a:ext cx="3382267" cy="1481594"/>
              <a:chOff x="19172459" y="2408867"/>
              <a:chExt cx="6378303" cy="2794000"/>
            </a:xfrm>
          </p:grpSpPr>
          <p:sp>
            <p:nvSpPr>
              <p:cNvPr id="48" name="四角形: 角を丸くする 3">
                <a:extLst>
                  <a:ext uri="{FF2B5EF4-FFF2-40B4-BE49-F238E27FC236}">
                    <a16:creationId xmlns:a16="http://schemas.microsoft.com/office/drawing/2014/main" id="{2684BAA5-DA71-BF44-C800-87E0728E2F9C}"/>
                  </a:ext>
                </a:extLst>
              </p:cNvPr>
              <p:cNvSpPr/>
              <p:nvPr/>
            </p:nvSpPr>
            <p:spPr>
              <a:xfrm>
                <a:off x="19172459" y="2408867"/>
                <a:ext cx="6378303" cy="2794000"/>
              </a:xfrm>
              <a:prstGeom prst="roundRect">
                <a:avLst/>
              </a:prstGeom>
              <a:solidFill>
                <a:schemeClr val="bg1"/>
              </a:solidFill>
              <a:ln w="28575">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242453"/>
                <a:endParaRPr lang="ja-JP" altLang="en-US" sz="1200" b="1">
                  <a:solidFill>
                    <a:prstClr val="white"/>
                  </a:solidFill>
                  <a:latin typeface="Yu Gothic" panose="020B0400000000000000" pitchFamily="34" charset="-128"/>
                  <a:ea typeface="Yu Gothic" panose="020B0400000000000000" pitchFamily="34" charset="-128"/>
                </a:endParaRPr>
              </a:p>
            </p:txBody>
          </p:sp>
          <p:sp>
            <p:nvSpPr>
              <p:cNvPr id="49" name="Rectangle 5">
                <a:extLst>
                  <a:ext uri="{FF2B5EF4-FFF2-40B4-BE49-F238E27FC236}">
                    <a16:creationId xmlns:a16="http://schemas.microsoft.com/office/drawing/2014/main" id="{FF504B8C-E839-4B1C-00F7-A83FBBC3B22C}"/>
                  </a:ext>
                </a:extLst>
              </p:cNvPr>
              <p:cNvSpPr txBox="1">
                <a:spLocks noChangeArrowheads="1"/>
              </p:cNvSpPr>
              <p:nvPr/>
            </p:nvSpPr>
            <p:spPr bwMode="auto">
              <a:xfrm>
                <a:off x="21162421" y="3170923"/>
                <a:ext cx="4147580" cy="2000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nSpc>
                    <a:spcPct val="90000"/>
                  </a:lnSpc>
                  <a:spcBef>
                    <a:spcPts val="1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1pPr>
                <a:lvl2pPr marL="685800" indent="-228600">
                  <a:lnSpc>
                    <a:spcPct val="90000"/>
                  </a:lnSpc>
                  <a:spcBef>
                    <a:spcPts val="5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2pPr>
                <a:lvl3pPr marL="1143000" indent="-228600">
                  <a:lnSpc>
                    <a:spcPct val="90000"/>
                  </a:lnSpc>
                  <a:spcBef>
                    <a:spcPts val="5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3pPr>
                <a:lvl4pPr marL="1600200" indent="-228600">
                  <a:lnSpc>
                    <a:spcPct val="90000"/>
                  </a:lnSpc>
                  <a:spcBef>
                    <a:spcPts val="500"/>
                  </a:spcBef>
                  <a:buFont typeface="Arial" panose="020B0604020202020204" pitchFamily="34" charset="0"/>
                  <a:buChar char="•"/>
                  <a:defRPr kumimoji="1">
                    <a:solidFill>
                      <a:schemeClr val="tx1"/>
                    </a:solidFill>
                    <a:latin typeface="Calibri" panose="020F0502020204030204" pitchFamily="34" charset="0"/>
                    <a:ea typeface="ＭＳ Ｐゴシック" panose="020B0600070205080204" pitchFamily="50" charset="-128"/>
                  </a:defRPr>
                </a:lvl4pPr>
                <a:lvl5pPr marL="2057400" indent="-228600">
                  <a:lnSpc>
                    <a:spcPct val="90000"/>
                  </a:lnSpc>
                  <a:spcBef>
                    <a:spcPts val="500"/>
                  </a:spcBef>
                  <a:buFont typeface="Arial" panose="020B0604020202020204" pitchFamily="34" charset="0"/>
                  <a:buChar char="•"/>
                  <a:defRPr kumimoji="1">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lnSpc>
                    <a:spcPct val="90000"/>
                  </a:lnSpc>
                  <a:spcBef>
                    <a:spcPts val="500"/>
                  </a:spcBef>
                  <a:spcAft>
                    <a:spcPct val="0"/>
                  </a:spcAft>
                  <a:buFont typeface="Arial" panose="020B0604020202020204" pitchFamily="34" charset="0"/>
                  <a:buChar char="•"/>
                  <a:defRPr kumimoji="1">
                    <a:solidFill>
                      <a:schemeClr val="tx1"/>
                    </a:solidFill>
                    <a:latin typeface="Calibri" panose="020F0502020204030204" pitchFamily="34" charset="0"/>
                    <a:ea typeface="ＭＳ Ｐゴシック" panose="020B0600070205080204" pitchFamily="50" charset="-128"/>
                  </a:defRPr>
                </a:lvl9pPr>
              </a:lstStyle>
              <a:p>
                <a:pPr defTabSz="242453">
                  <a:spcBef>
                    <a:spcPct val="0"/>
                  </a:spcBef>
                  <a:buNone/>
                </a:pPr>
                <a:endParaRPr lang="en-US" altLang="ja-JP" sz="1200" b="1">
                  <a:solidFill>
                    <a:prstClr val="black"/>
                  </a:solidFill>
                  <a:latin typeface="Yu Gothic" panose="020B0400000000000000" pitchFamily="34" charset="-128"/>
                  <a:ea typeface="Yu Gothic" panose="020B0400000000000000" pitchFamily="34" charset="-128"/>
                </a:endParaRPr>
              </a:p>
            </p:txBody>
          </p:sp>
        </p:grpSp>
        <p:sp>
          <p:nvSpPr>
            <p:cNvPr id="50" name="四角形: 角を丸くする 102">
              <a:extLst>
                <a:ext uri="{FF2B5EF4-FFF2-40B4-BE49-F238E27FC236}">
                  <a16:creationId xmlns:a16="http://schemas.microsoft.com/office/drawing/2014/main" id="{C86DC51B-AD0B-B5E5-A7CA-F05D4EEDECAE}"/>
                </a:ext>
              </a:extLst>
            </p:cNvPr>
            <p:cNvSpPr/>
            <p:nvPr/>
          </p:nvSpPr>
          <p:spPr>
            <a:xfrm>
              <a:off x="5273224" y="5105645"/>
              <a:ext cx="1515844" cy="677664"/>
            </a:xfrm>
            <a:prstGeom prst="round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242453"/>
              <a:r>
                <a:rPr lang="ja-JP" altLang="en-US" sz="1200" b="1">
                  <a:solidFill>
                    <a:schemeClr val="bg1"/>
                  </a:solidFill>
                  <a:latin typeface="Yu Gothic" panose="020B0400000000000000" pitchFamily="34" charset="-128"/>
                  <a:ea typeface="Yu Gothic" panose="020B0400000000000000" pitchFamily="34" charset="-128"/>
                </a:rPr>
                <a:t>組織</a:t>
              </a:r>
            </a:p>
          </p:txBody>
        </p:sp>
        <p:sp>
          <p:nvSpPr>
            <p:cNvPr id="51" name="正方形/長方形 50">
              <a:extLst>
                <a:ext uri="{FF2B5EF4-FFF2-40B4-BE49-F238E27FC236}">
                  <a16:creationId xmlns:a16="http://schemas.microsoft.com/office/drawing/2014/main" id="{59EF7A3B-E608-E34F-3F8C-8A09320A98BF}"/>
                </a:ext>
              </a:extLst>
            </p:cNvPr>
            <p:cNvSpPr/>
            <p:nvPr/>
          </p:nvSpPr>
          <p:spPr>
            <a:xfrm>
              <a:off x="5209764" y="5027778"/>
              <a:ext cx="1642765" cy="1511087"/>
            </a:xfrm>
            <a:prstGeom prst="rect">
              <a:avLst/>
            </a:prstGeom>
            <a:noFill/>
            <a:ln w="28575">
              <a:solidFill>
                <a:schemeClr val="accent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242453"/>
              <a:endParaRPr lang="ja-JP" altLang="en-US" sz="1200" b="1">
                <a:solidFill>
                  <a:prstClr val="white"/>
                </a:solidFill>
                <a:latin typeface="Yu Gothic" panose="020B0400000000000000" pitchFamily="34" charset="-128"/>
                <a:ea typeface="Yu Gothic" panose="020B0400000000000000" pitchFamily="34" charset="-128"/>
              </a:endParaRPr>
            </a:p>
          </p:txBody>
        </p:sp>
        <p:pic>
          <p:nvPicPr>
            <p:cNvPr id="52" name="図 51">
              <a:extLst>
                <a:ext uri="{FF2B5EF4-FFF2-40B4-BE49-F238E27FC236}">
                  <a16:creationId xmlns:a16="http://schemas.microsoft.com/office/drawing/2014/main" id="{36D204CD-AEB1-863F-40A5-C96320B4DAC1}"/>
                </a:ext>
              </a:extLst>
            </p:cNvPr>
            <p:cNvPicPr>
              <a:picLocks noChangeAspect="1"/>
            </p:cNvPicPr>
            <p:nvPr/>
          </p:nvPicPr>
          <p:blipFill>
            <a:blip r:embed="rId2"/>
            <a:stretch>
              <a:fillRect/>
            </a:stretch>
          </p:blipFill>
          <p:spPr>
            <a:xfrm>
              <a:off x="3912875" y="3490807"/>
              <a:ext cx="2975486" cy="604273"/>
            </a:xfrm>
            <a:prstGeom prst="rect">
              <a:avLst/>
            </a:prstGeom>
          </p:spPr>
        </p:pic>
      </p:grpSp>
      <p:sp>
        <p:nvSpPr>
          <p:cNvPr id="54" name="スライド番号プレースホルダー 53">
            <a:extLst>
              <a:ext uri="{FF2B5EF4-FFF2-40B4-BE49-F238E27FC236}">
                <a16:creationId xmlns:a16="http://schemas.microsoft.com/office/drawing/2014/main" id="{FE244EEB-7DD0-8EEB-78D4-D2CD4E6991AB}"/>
              </a:ext>
            </a:extLst>
          </p:cNvPr>
          <p:cNvSpPr>
            <a:spLocks noGrp="1"/>
          </p:cNvSpPr>
          <p:nvPr>
            <p:ph type="sldNum" sz="quarter" idx="11"/>
          </p:nvPr>
        </p:nvSpPr>
        <p:spPr/>
        <p:txBody>
          <a:bodyPr/>
          <a:lstStyle/>
          <a:p>
            <a:fld id="{BE18FDDE-94D8-814A-BE53-9326731C5EAB}" type="slidenum">
              <a:rPr kumimoji="1" lang="ja-JP" altLang="en-US" smtClean="0"/>
              <a:pPr/>
              <a:t>28</a:t>
            </a:fld>
            <a:endParaRPr kumimoji="1" lang="ja-JP" altLang="en-US"/>
          </a:p>
        </p:txBody>
      </p:sp>
    </p:spTree>
    <p:extLst>
      <p:ext uri="{BB962C8B-B14F-4D97-AF65-F5344CB8AC3E}">
        <p14:creationId xmlns:p14="http://schemas.microsoft.com/office/powerpoint/2010/main" val="18670512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EC768F-03B5-CCC5-F068-293BE54D3F1F}"/>
              </a:ext>
            </a:extLst>
          </p:cNvPr>
          <p:cNvSpPr>
            <a:spLocks noGrp="1"/>
          </p:cNvSpPr>
          <p:nvPr>
            <p:ph type="title"/>
          </p:nvPr>
        </p:nvSpPr>
        <p:spPr/>
        <p:txBody>
          <a:bodyPr/>
          <a:lstStyle/>
          <a:p>
            <a:r>
              <a:rPr lang="en-US" altLang="ja-JP" dirty="0"/>
              <a:t>7. </a:t>
            </a:r>
            <a:r>
              <a:rPr lang="ja-JP" altLang="en-US"/>
              <a:t>大学紹介（</a:t>
            </a:r>
            <a:r>
              <a:rPr lang="en-US" altLang="ja-JP" dirty="0"/>
              <a:t>1</a:t>
            </a:r>
            <a:r>
              <a:rPr lang="ja-JP" altLang="en-US"/>
              <a:t>ページ）（</a:t>
            </a:r>
            <a:r>
              <a:rPr lang="en-US" altLang="ja-JP" dirty="0"/>
              <a:t>4</a:t>
            </a:r>
            <a:r>
              <a:rPr lang="ja-JP" altLang="en-US"/>
              <a:t>パターン）　</a:t>
            </a:r>
            <a:endParaRPr kumimoji="1" lang="ja-JP" altLang="en-US"/>
          </a:p>
        </p:txBody>
      </p:sp>
      <p:sp>
        <p:nvSpPr>
          <p:cNvPr id="3" name="スライド番号プレースホルダー 2">
            <a:extLst>
              <a:ext uri="{FF2B5EF4-FFF2-40B4-BE49-F238E27FC236}">
                <a16:creationId xmlns:a16="http://schemas.microsoft.com/office/drawing/2014/main" id="{DC78F83F-0FD7-C600-CBA4-3A13D7BF26B1}"/>
              </a:ext>
            </a:extLst>
          </p:cNvPr>
          <p:cNvSpPr>
            <a:spLocks noGrp="1"/>
          </p:cNvSpPr>
          <p:nvPr>
            <p:ph type="sldNum" sz="quarter" idx="10"/>
          </p:nvPr>
        </p:nvSpPr>
        <p:spPr/>
        <p:txBody>
          <a:bodyPr/>
          <a:lstStyle/>
          <a:p>
            <a:fld id="{BE18FDDE-94D8-814A-BE53-9326731C5EAB}" type="slidenum">
              <a:rPr kumimoji="1" lang="ja-JP" altLang="en-US" smtClean="0"/>
              <a:pPr/>
              <a:t>29</a:t>
            </a:fld>
            <a:endParaRPr kumimoji="1" lang="ja-JP" altLang="en-US"/>
          </a:p>
        </p:txBody>
      </p:sp>
    </p:spTree>
    <p:extLst>
      <p:ext uri="{BB962C8B-B14F-4D97-AF65-F5344CB8AC3E}">
        <p14:creationId xmlns:p14="http://schemas.microsoft.com/office/powerpoint/2010/main" val="2305286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549E5152-8467-C3EE-02E8-50BA49129C92}"/>
              </a:ext>
            </a:extLst>
          </p:cNvPr>
          <p:cNvSpPr>
            <a:spLocks noGrp="1"/>
          </p:cNvSpPr>
          <p:nvPr>
            <p:ph type="title"/>
          </p:nvPr>
        </p:nvSpPr>
        <p:spPr/>
        <p:txBody>
          <a:bodyPr/>
          <a:lstStyle/>
          <a:p>
            <a:r>
              <a:rPr lang="ja-JP" altLang="en-US"/>
              <a:t>中表紙　游ゴシック</a:t>
            </a:r>
            <a:r>
              <a:rPr lang="en-US" altLang="ja-JP" dirty="0"/>
              <a:t>/Bold</a:t>
            </a:r>
            <a:endParaRPr lang="ja-JP" altLang="en-US"/>
          </a:p>
        </p:txBody>
      </p:sp>
      <p:sp>
        <p:nvSpPr>
          <p:cNvPr id="2" name="スライド番号プレースホルダー 1">
            <a:extLst>
              <a:ext uri="{FF2B5EF4-FFF2-40B4-BE49-F238E27FC236}">
                <a16:creationId xmlns:a16="http://schemas.microsoft.com/office/drawing/2014/main" id="{5972D674-2556-B717-2FC9-1FBC541934DB}"/>
              </a:ext>
            </a:extLst>
          </p:cNvPr>
          <p:cNvSpPr>
            <a:spLocks noGrp="1"/>
          </p:cNvSpPr>
          <p:nvPr>
            <p:ph type="sldNum" sz="quarter" idx="10"/>
          </p:nvPr>
        </p:nvSpPr>
        <p:spPr/>
        <p:txBody>
          <a:bodyPr/>
          <a:lstStyle/>
          <a:p>
            <a:fld id="{BE18FDDE-94D8-814A-BE53-9326731C5EAB}" type="slidenum">
              <a:rPr kumimoji="1" lang="ja-JP" altLang="en-US" smtClean="0"/>
              <a:pPr/>
              <a:t>3</a:t>
            </a:fld>
            <a:endParaRPr kumimoji="1" lang="ja-JP" altLang="en-US"/>
          </a:p>
        </p:txBody>
      </p:sp>
    </p:spTree>
    <p:extLst>
      <p:ext uri="{BB962C8B-B14F-4D97-AF65-F5344CB8AC3E}">
        <p14:creationId xmlns:p14="http://schemas.microsoft.com/office/powerpoint/2010/main" val="14425876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64846A73-0E55-D571-D086-95C157369240}"/>
              </a:ext>
            </a:extLst>
          </p:cNvPr>
          <p:cNvSpPr>
            <a:spLocks noGrp="1"/>
          </p:cNvSpPr>
          <p:nvPr>
            <p:ph type="title"/>
          </p:nvPr>
        </p:nvSpPr>
        <p:spPr/>
        <p:txBody>
          <a:bodyPr>
            <a:normAutofit fontScale="90000"/>
          </a:bodyPr>
          <a:lstStyle/>
          <a:p>
            <a:r>
              <a:rPr lang="ja-JP" altLang="en-US"/>
              <a:t>大学紹介</a:t>
            </a:r>
            <a:endParaRPr kumimoji="1" lang="ja-JP" altLang="en-US"/>
          </a:p>
        </p:txBody>
      </p:sp>
      <p:sp>
        <p:nvSpPr>
          <p:cNvPr id="4" name="コンテンツ プレースホルダー 3">
            <a:extLst>
              <a:ext uri="{FF2B5EF4-FFF2-40B4-BE49-F238E27FC236}">
                <a16:creationId xmlns:a16="http://schemas.microsoft.com/office/drawing/2014/main" id="{4B155293-753B-B122-EC7A-9856D47D5497}"/>
              </a:ext>
            </a:extLst>
          </p:cNvPr>
          <p:cNvSpPr>
            <a:spLocks noGrp="1"/>
          </p:cNvSpPr>
          <p:nvPr>
            <p:ph sz="quarter" idx="10"/>
          </p:nvPr>
        </p:nvSpPr>
        <p:spPr/>
        <p:txBody>
          <a:bodyPr/>
          <a:lstStyle/>
          <a:p>
            <a:pPr marL="0" indent="0">
              <a:buNone/>
            </a:pPr>
            <a:r>
              <a:rPr lang="ja-JP" altLang="en-US"/>
              <a:t>以下のいずれかの画像をページ全体に拡大して使用してください。</a:t>
            </a:r>
          </a:p>
        </p:txBody>
      </p:sp>
      <p:sp>
        <p:nvSpPr>
          <p:cNvPr id="5" name="テキスト ボックス 4">
            <a:extLst>
              <a:ext uri="{FF2B5EF4-FFF2-40B4-BE49-F238E27FC236}">
                <a16:creationId xmlns:a16="http://schemas.microsoft.com/office/drawing/2014/main" id="{7C745006-6DB3-5788-D39F-875FF4DA55D1}"/>
              </a:ext>
            </a:extLst>
          </p:cNvPr>
          <p:cNvSpPr txBox="1"/>
          <p:nvPr/>
        </p:nvSpPr>
        <p:spPr>
          <a:xfrm>
            <a:off x="6399850" y="1445655"/>
            <a:ext cx="914400" cy="338206"/>
          </a:xfrm>
          <a:prstGeom prst="rect">
            <a:avLst/>
          </a:prstGeom>
        </p:spPr>
        <p:txBody>
          <a:bodyPr vert="horz" wrap="none" lIns="91440" tIns="45720" rIns="91440" bIns="45720" rtlCol="0">
            <a:normAutofit/>
          </a:bodyPr>
          <a:lstStyle/>
          <a:p>
            <a:pPr marL="0" marR="0" indent="0" algn="l" defTabSz="914400" rtl="0" eaLnBrk="1" fontAlgn="auto" latinLnBrk="0" hangingPunct="1">
              <a:lnSpc>
                <a:spcPct val="110000"/>
              </a:lnSpc>
              <a:spcBef>
                <a:spcPts val="1000"/>
              </a:spcBef>
              <a:spcAft>
                <a:spcPts val="0"/>
              </a:spcAft>
              <a:buClrTx/>
              <a:buSzTx/>
              <a:buFontTx/>
              <a:buNone/>
              <a:tabLst/>
            </a:pPr>
            <a:r>
              <a:rPr kumimoji="1" lang="ja-JP" altLang="en-US" sz="1400" b="1" i="0" u="none" strike="noStrike" kern="1200" cap="none" spc="0" normalizeH="0" noProof="0">
                <a:ln>
                  <a:noFill/>
                </a:ln>
                <a:solidFill>
                  <a:sysClr val="windowText" lastClr="000000"/>
                </a:solidFill>
                <a:effectLst/>
                <a:uLnTx/>
                <a:uFillTx/>
                <a:latin typeface="+mn-ea"/>
                <a:cs typeface="+mn-cs"/>
              </a:rPr>
              <a:t>東工大用</a:t>
            </a:r>
          </a:p>
        </p:txBody>
      </p:sp>
      <p:sp>
        <p:nvSpPr>
          <p:cNvPr id="6" name="テキスト ボックス 5">
            <a:extLst>
              <a:ext uri="{FF2B5EF4-FFF2-40B4-BE49-F238E27FC236}">
                <a16:creationId xmlns:a16="http://schemas.microsoft.com/office/drawing/2014/main" id="{093BD897-3831-726B-C034-665AF700E68A}"/>
              </a:ext>
            </a:extLst>
          </p:cNvPr>
          <p:cNvSpPr txBox="1"/>
          <p:nvPr/>
        </p:nvSpPr>
        <p:spPr>
          <a:xfrm>
            <a:off x="2581968" y="1474075"/>
            <a:ext cx="914400" cy="338206"/>
          </a:xfrm>
          <a:prstGeom prst="rect">
            <a:avLst/>
          </a:prstGeom>
        </p:spPr>
        <p:txBody>
          <a:bodyPr vert="horz" wrap="none" lIns="91440" tIns="45720" rIns="91440" bIns="45720" rtlCol="0">
            <a:normAutofit/>
          </a:bodyPr>
          <a:lstStyle/>
          <a:p>
            <a:pPr marL="0" marR="0" indent="0" algn="l" defTabSz="914400" rtl="0" eaLnBrk="1" fontAlgn="auto" latinLnBrk="0" hangingPunct="1">
              <a:lnSpc>
                <a:spcPct val="110000"/>
              </a:lnSpc>
              <a:spcBef>
                <a:spcPts val="1000"/>
              </a:spcBef>
              <a:spcAft>
                <a:spcPts val="0"/>
              </a:spcAft>
              <a:buClrTx/>
              <a:buSzTx/>
              <a:buFontTx/>
              <a:buNone/>
              <a:tabLst/>
            </a:pPr>
            <a:r>
              <a:rPr kumimoji="1" lang="ja-JP" altLang="en-US" sz="1400" b="1" i="0" u="none" strike="noStrike" kern="1200" cap="none" spc="0" normalizeH="0" noProof="0">
                <a:ln>
                  <a:noFill/>
                </a:ln>
                <a:solidFill>
                  <a:sysClr val="windowText" lastClr="000000"/>
                </a:solidFill>
                <a:effectLst/>
                <a:uLnTx/>
                <a:uFillTx/>
                <a:latin typeface="+mn-ea"/>
                <a:cs typeface="+mn-cs"/>
              </a:rPr>
              <a:t>医科歯科大用</a:t>
            </a:r>
          </a:p>
        </p:txBody>
      </p:sp>
      <p:sp>
        <p:nvSpPr>
          <p:cNvPr id="7" name="テキスト ボックス 6">
            <a:extLst>
              <a:ext uri="{FF2B5EF4-FFF2-40B4-BE49-F238E27FC236}">
                <a16:creationId xmlns:a16="http://schemas.microsoft.com/office/drawing/2014/main" id="{40D92053-8A60-4673-0B58-905DF50D4F1B}"/>
              </a:ext>
            </a:extLst>
          </p:cNvPr>
          <p:cNvSpPr txBox="1"/>
          <p:nvPr/>
        </p:nvSpPr>
        <p:spPr>
          <a:xfrm>
            <a:off x="578920" y="2872242"/>
            <a:ext cx="914400" cy="831849"/>
          </a:xfrm>
          <a:prstGeom prst="rect">
            <a:avLst/>
          </a:prstGeom>
        </p:spPr>
        <p:txBody>
          <a:bodyPr vert="horz" wrap="none" lIns="91440" tIns="45720" rIns="91440" bIns="45720" rtlCol="0">
            <a:normAutofit/>
          </a:bodyPr>
          <a:lstStyle/>
          <a:p>
            <a:pPr marL="0" marR="0" indent="0" algn="l" defTabSz="914400" rtl="0" eaLnBrk="1" fontAlgn="auto" latinLnBrk="0" hangingPunct="1">
              <a:lnSpc>
                <a:spcPct val="120000"/>
              </a:lnSpc>
              <a:spcAft>
                <a:spcPts val="0"/>
              </a:spcAft>
              <a:buClrTx/>
              <a:buSzTx/>
              <a:buFontTx/>
              <a:buNone/>
              <a:tabLst/>
            </a:pPr>
            <a:r>
              <a:rPr kumimoji="1" lang="en-US" altLang="ja-JP" sz="1400" b="1" i="0" u="none" strike="noStrike" kern="1200" cap="none" spc="0" normalizeH="0" noProof="0" dirty="0">
                <a:ln>
                  <a:noFill/>
                </a:ln>
                <a:solidFill>
                  <a:sysClr val="windowText" lastClr="000000"/>
                </a:solidFill>
                <a:effectLst/>
                <a:uLnTx/>
                <a:uFillTx/>
                <a:latin typeface="+mn-ea"/>
                <a:cs typeface="+mn-cs"/>
              </a:rPr>
              <a:t>Web</a:t>
            </a:r>
            <a:r>
              <a:rPr kumimoji="1" lang="ja-JP" altLang="en-US" sz="1400" b="1" i="0" u="none" strike="noStrike" kern="1200" cap="none" spc="0" normalizeH="0" noProof="0">
                <a:ln>
                  <a:noFill/>
                </a:ln>
                <a:solidFill>
                  <a:sysClr val="windowText" lastClr="000000"/>
                </a:solidFill>
                <a:effectLst/>
                <a:uLnTx/>
                <a:uFillTx/>
                <a:latin typeface="+mn-ea"/>
                <a:cs typeface="+mn-cs"/>
              </a:rPr>
              <a:t>サイト</a:t>
            </a:r>
            <a:endParaRPr kumimoji="1" lang="en-US" altLang="ja-JP" sz="1400" b="1" i="0" u="none" strike="noStrike" kern="1200" cap="none" spc="0" normalizeH="0" noProof="0" dirty="0">
              <a:ln>
                <a:noFill/>
              </a:ln>
              <a:solidFill>
                <a:sysClr val="windowText" lastClr="000000"/>
              </a:solidFill>
              <a:effectLst/>
              <a:uLnTx/>
              <a:uFillTx/>
              <a:latin typeface="+mn-ea"/>
              <a:cs typeface="+mn-cs"/>
            </a:endParaRPr>
          </a:p>
          <a:p>
            <a:pPr marL="0" marR="0" indent="0" algn="l" defTabSz="914400" rtl="0" eaLnBrk="1" fontAlgn="auto" latinLnBrk="0" hangingPunct="1">
              <a:lnSpc>
                <a:spcPct val="120000"/>
              </a:lnSpc>
              <a:spcAft>
                <a:spcPts val="0"/>
              </a:spcAft>
              <a:buClrTx/>
              <a:buSzTx/>
              <a:buFontTx/>
              <a:buNone/>
              <a:tabLst/>
            </a:pPr>
            <a:r>
              <a:rPr kumimoji="1" lang="ja-JP" altLang="en-US" sz="1400" b="1">
                <a:solidFill>
                  <a:sysClr val="windowText" lastClr="000000"/>
                </a:solidFill>
                <a:latin typeface="+mn-ea"/>
              </a:rPr>
              <a:t>リンクなし</a:t>
            </a:r>
            <a:endParaRPr kumimoji="1" lang="ja-JP" altLang="en-US" sz="1400" b="1" i="0" u="none" strike="noStrike" kern="1200" cap="none" spc="0" normalizeH="0" noProof="0">
              <a:ln>
                <a:noFill/>
              </a:ln>
              <a:solidFill>
                <a:sysClr val="windowText" lastClr="000000"/>
              </a:solidFill>
              <a:effectLst/>
              <a:uLnTx/>
              <a:uFillTx/>
              <a:latin typeface="+mn-ea"/>
              <a:cs typeface="+mn-cs"/>
            </a:endParaRPr>
          </a:p>
        </p:txBody>
      </p:sp>
      <p:sp>
        <p:nvSpPr>
          <p:cNvPr id="8" name="テキスト ボックス 7">
            <a:extLst>
              <a:ext uri="{FF2B5EF4-FFF2-40B4-BE49-F238E27FC236}">
                <a16:creationId xmlns:a16="http://schemas.microsoft.com/office/drawing/2014/main" id="{248129D1-D1EE-A841-2612-006566E1340A}"/>
              </a:ext>
            </a:extLst>
          </p:cNvPr>
          <p:cNvSpPr txBox="1"/>
          <p:nvPr/>
        </p:nvSpPr>
        <p:spPr>
          <a:xfrm>
            <a:off x="626405" y="4877738"/>
            <a:ext cx="914400" cy="831849"/>
          </a:xfrm>
          <a:prstGeom prst="rect">
            <a:avLst/>
          </a:prstGeom>
        </p:spPr>
        <p:txBody>
          <a:bodyPr vert="horz" wrap="none" lIns="91440" tIns="45720" rIns="91440" bIns="45720" rtlCol="0">
            <a:normAutofit/>
          </a:bodyPr>
          <a:lstStyle/>
          <a:p>
            <a:pPr marL="0" marR="0" indent="0" algn="l" defTabSz="914400" rtl="0" eaLnBrk="1" fontAlgn="auto" latinLnBrk="0" hangingPunct="1">
              <a:lnSpc>
                <a:spcPct val="120000"/>
              </a:lnSpc>
              <a:spcAft>
                <a:spcPts val="0"/>
              </a:spcAft>
              <a:buClrTx/>
              <a:buSzTx/>
              <a:buFontTx/>
              <a:buNone/>
              <a:tabLst/>
            </a:pPr>
            <a:r>
              <a:rPr kumimoji="1" lang="en-US" altLang="ja-JP" sz="1400" b="1" i="0" u="none" strike="noStrike" kern="1200" cap="none" spc="0" normalizeH="0" noProof="0">
                <a:ln>
                  <a:noFill/>
                </a:ln>
                <a:solidFill>
                  <a:sysClr val="windowText" lastClr="000000"/>
                </a:solidFill>
                <a:effectLst/>
                <a:uLnTx/>
                <a:uFillTx/>
                <a:latin typeface="+mn-ea"/>
                <a:cs typeface="+mn-cs"/>
              </a:rPr>
              <a:t>Web</a:t>
            </a:r>
            <a:r>
              <a:rPr kumimoji="1" lang="ja-JP" altLang="en-US" sz="1400" b="1" i="0" u="none" strike="noStrike" kern="1200" cap="none" spc="0" normalizeH="0" noProof="0">
                <a:ln>
                  <a:noFill/>
                </a:ln>
                <a:solidFill>
                  <a:sysClr val="windowText" lastClr="000000"/>
                </a:solidFill>
                <a:effectLst/>
                <a:uLnTx/>
                <a:uFillTx/>
                <a:latin typeface="+mn-ea"/>
                <a:cs typeface="+mn-cs"/>
              </a:rPr>
              <a:t>サイト</a:t>
            </a:r>
            <a:endParaRPr kumimoji="1" lang="en-US" altLang="ja-JP" sz="1400" b="1" i="0" u="none" strike="noStrike" kern="1200" cap="none" spc="0" normalizeH="0" noProof="0">
              <a:ln>
                <a:noFill/>
              </a:ln>
              <a:solidFill>
                <a:sysClr val="windowText" lastClr="000000"/>
              </a:solidFill>
              <a:effectLst/>
              <a:uLnTx/>
              <a:uFillTx/>
              <a:latin typeface="+mn-ea"/>
              <a:cs typeface="+mn-cs"/>
            </a:endParaRPr>
          </a:p>
          <a:p>
            <a:pPr marL="0" marR="0" indent="0" algn="l" defTabSz="914400" rtl="0" eaLnBrk="1" fontAlgn="auto" latinLnBrk="0" hangingPunct="1">
              <a:lnSpc>
                <a:spcPct val="120000"/>
              </a:lnSpc>
              <a:spcAft>
                <a:spcPts val="0"/>
              </a:spcAft>
              <a:buClrTx/>
              <a:buSzTx/>
              <a:buFontTx/>
              <a:buNone/>
              <a:tabLst/>
            </a:pPr>
            <a:r>
              <a:rPr kumimoji="1" lang="ja-JP" altLang="en-US" sz="1400" b="1">
                <a:solidFill>
                  <a:sysClr val="windowText" lastClr="000000"/>
                </a:solidFill>
                <a:latin typeface="+mn-ea"/>
              </a:rPr>
              <a:t>リンクあり</a:t>
            </a:r>
            <a:endParaRPr kumimoji="1" lang="ja-JP" altLang="en-US" sz="1400" b="1" i="0" u="none" strike="noStrike" kern="1200" cap="none" spc="0" normalizeH="0" noProof="0">
              <a:ln>
                <a:noFill/>
              </a:ln>
              <a:solidFill>
                <a:sysClr val="windowText" lastClr="000000"/>
              </a:solidFill>
              <a:effectLst/>
              <a:uLnTx/>
              <a:uFillTx/>
              <a:latin typeface="+mn-ea"/>
              <a:cs typeface="+mn-cs"/>
            </a:endParaRPr>
          </a:p>
        </p:txBody>
      </p:sp>
      <p:sp>
        <p:nvSpPr>
          <p:cNvPr id="10" name="スライド番号プレースホルダー 9">
            <a:extLst>
              <a:ext uri="{FF2B5EF4-FFF2-40B4-BE49-F238E27FC236}">
                <a16:creationId xmlns:a16="http://schemas.microsoft.com/office/drawing/2014/main" id="{D8429B4F-1EA0-8235-B277-579DA8135AA1}"/>
              </a:ext>
            </a:extLst>
          </p:cNvPr>
          <p:cNvSpPr>
            <a:spLocks noGrp="1"/>
          </p:cNvSpPr>
          <p:nvPr>
            <p:ph type="sldNum" sz="quarter" idx="11"/>
          </p:nvPr>
        </p:nvSpPr>
        <p:spPr/>
        <p:txBody>
          <a:bodyPr/>
          <a:lstStyle/>
          <a:p>
            <a:fld id="{BE18FDDE-94D8-814A-BE53-9326731C5EAB}" type="slidenum">
              <a:rPr kumimoji="1" lang="ja-JP" altLang="en-US" smtClean="0"/>
              <a:pPr/>
              <a:t>30</a:t>
            </a:fld>
            <a:endParaRPr kumimoji="1" lang="ja-JP" altLang="en-US"/>
          </a:p>
        </p:txBody>
      </p:sp>
      <p:pic>
        <p:nvPicPr>
          <p:cNvPr id="9" name="図 8" descr="スクリーンショットの画面&#10;&#10;自動的に生成された説明">
            <a:extLst>
              <a:ext uri="{FF2B5EF4-FFF2-40B4-BE49-F238E27FC236}">
                <a16:creationId xmlns:a16="http://schemas.microsoft.com/office/drawing/2014/main" id="{CF05A081-C716-E94E-7CCF-F90C6D06669A}"/>
              </a:ext>
            </a:extLst>
          </p:cNvPr>
          <p:cNvPicPr>
            <a:picLocks noChangeAspect="1"/>
          </p:cNvPicPr>
          <p:nvPr/>
        </p:nvPicPr>
        <p:blipFill>
          <a:blip r:embed="rId2"/>
          <a:stretch>
            <a:fillRect/>
          </a:stretch>
        </p:blipFill>
        <p:spPr>
          <a:xfrm>
            <a:off x="2135161" y="4332345"/>
            <a:ext cx="2883229" cy="2160000"/>
          </a:xfrm>
          <a:prstGeom prst="rect">
            <a:avLst/>
          </a:prstGeom>
        </p:spPr>
      </p:pic>
      <p:pic>
        <p:nvPicPr>
          <p:cNvPr id="12" name="図 11" descr="グラフィカル ユーザー インターフェイス, テキスト, アプリケーション&#10;&#10;自動的に生成された説明">
            <a:extLst>
              <a:ext uri="{FF2B5EF4-FFF2-40B4-BE49-F238E27FC236}">
                <a16:creationId xmlns:a16="http://schemas.microsoft.com/office/drawing/2014/main" id="{023B61AC-E613-E432-8C8C-77A834D2354F}"/>
              </a:ext>
            </a:extLst>
          </p:cNvPr>
          <p:cNvPicPr>
            <a:picLocks noChangeAspect="1"/>
          </p:cNvPicPr>
          <p:nvPr/>
        </p:nvPicPr>
        <p:blipFill>
          <a:blip r:embed="rId3"/>
          <a:stretch>
            <a:fillRect/>
          </a:stretch>
        </p:blipFill>
        <p:spPr>
          <a:xfrm>
            <a:off x="2130845" y="1948667"/>
            <a:ext cx="2887545" cy="2160000"/>
          </a:xfrm>
          <a:prstGeom prst="rect">
            <a:avLst/>
          </a:prstGeom>
        </p:spPr>
      </p:pic>
      <p:pic>
        <p:nvPicPr>
          <p:cNvPr id="14" name="図 13" descr="スクリーンショットの画面&#10;&#10;自動的に生成された説明">
            <a:extLst>
              <a:ext uri="{FF2B5EF4-FFF2-40B4-BE49-F238E27FC236}">
                <a16:creationId xmlns:a16="http://schemas.microsoft.com/office/drawing/2014/main" id="{37FDC3FF-2109-06F6-3944-008BFAEC8DED}"/>
              </a:ext>
            </a:extLst>
          </p:cNvPr>
          <p:cNvPicPr>
            <a:picLocks noChangeAspect="1"/>
          </p:cNvPicPr>
          <p:nvPr/>
        </p:nvPicPr>
        <p:blipFill>
          <a:blip r:embed="rId4"/>
          <a:stretch>
            <a:fillRect/>
          </a:stretch>
        </p:blipFill>
        <p:spPr>
          <a:xfrm>
            <a:off x="5515243" y="4332345"/>
            <a:ext cx="2874635" cy="2160000"/>
          </a:xfrm>
          <a:prstGeom prst="rect">
            <a:avLst/>
          </a:prstGeom>
        </p:spPr>
      </p:pic>
      <p:pic>
        <p:nvPicPr>
          <p:cNvPr id="16" name="図 15" descr="グラフィカル ユーザー インターフェイス, テキスト, アプリケーション&#10;&#10;自動的に生成された説明">
            <a:extLst>
              <a:ext uri="{FF2B5EF4-FFF2-40B4-BE49-F238E27FC236}">
                <a16:creationId xmlns:a16="http://schemas.microsoft.com/office/drawing/2014/main" id="{28BCB1FE-DD52-9BB8-E17F-FF16068D6802}"/>
              </a:ext>
            </a:extLst>
          </p:cNvPr>
          <p:cNvPicPr>
            <a:picLocks noChangeAspect="1"/>
          </p:cNvPicPr>
          <p:nvPr/>
        </p:nvPicPr>
        <p:blipFill>
          <a:blip r:embed="rId5"/>
          <a:stretch>
            <a:fillRect/>
          </a:stretch>
        </p:blipFill>
        <p:spPr>
          <a:xfrm>
            <a:off x="5515243" y="1948667"/>
            <a:ext cx="2881078" cy="2160000"/>
          </a:xfrm>
          <a:prstGeom prst="rect">
            <a:avLst/>
          </a:prstGeom>
        </p:spPr>
      </p:pic>
    </p:spTree>
    <p:extLst>
      <p:ext uri="{BB962C8B-B14F-4D97-AF65-F5344CB8AC3E}">
        <p14:creationId xmlns:p14="http://schemas.microsoft.com/office/powerpoint/2010/main" val="1826355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2">
            <a:extLst>
              <a:ext uri="{FF2B5EF4-FFF2-40B4-BE49-F238E27FC236}">
                <a16:creationId xmlns:a16="http://schemas.microsoft.com/office/drawing/2014/main" id="{B933844C-36FF-C003-08A4-C09AB30555E1}"/>
              </a:ext>
            </a:extLst>
          </p:cNvPr>
          <p:cNvSpPr>
            <a:spLocks noGrp="1"/>
          </p:cNvSpPr>
          <p:nvPr>
            <p:ph type="title"/>
          </p:nvPr>
        </p:nvSpPr>
        <p:spPr/>
        <p:txBody>
          <a:bodyPr>
            <a:normAutofit fontScale="90000"/>
          </a:bodyPr>
          <a:lstStyle/>
          <a:p>
            <a:r>
              <a:rPr kumimoji="1" lang="en-US" altLang="ja-JP" dirty="0"/>
              <a:t>D</a:t>
            </a:r>
            <a:endParaRPr kumimoji="1" lang="ja-JP" altLang="en-US"/>
          </a:p>
        </p:txBody>
      </p:sp>
      <p:sp>
        <p:nvSpPr>
          <p:cNvPr id="3" name="テキスト ボックス 2">
            <a:extLst>
              <a:ext uri="{FF2B5EF4-FFF2-40B4-BE49-F238E27FC236}">
                <a16:creationId xmlns:a16="http://schemas.microsoft.com/office/drawing/2014/main" id="{970A72EF-7538-F1F8-3A08-2045612EC021}"/>
              </a:ext>
            </a:extLst>
          </p:cNvPr>
          <p:cNvSpPr txBox="1"/>
          <p:nvPr/>
        </p:nvSpPr>
        <p:spPr>
          <a:xfrm>
            <a:off x="358337" y="3779655"/>
            <a:ext cx="914400" cy="338206"/>
          </a:xfrm>
          <a:prstGeom prst="rect">
            <a:avLst/>
          </a:prstGeom>
        </p:spPr>
        <p:txBody>
          <a:bodyPr vert="horz" wrap="none" lIns="91440" tIns="45720" rIns="91440" bIns="45720" rtlCol="0">
            <a:normAutofit lnSpcReduction="10000"/>
          </a:bodyPr>
          <a:lstStyle/>
          <a:p>
            <a:pPr marL="0" marR="0" indent="0" algn="l" defTabSz="914400" rtl="0" eaLnBrk="1" fontAlgn="auto" latinLnBrk="0" hangingPunct="1">
              <a:lnSpc>
                <a:spcPct val="110000"/>
              </a:lnSpc>
              <a:spcBef>
                <a:spcPts val="1000"/>
              </a:spcBef>
              <a:spcAft>
                <a:spcPts val="0"/>
              </a:spcAft>
              <a:buClrTx/>
              <a:buSzTx/>
              <a:buFontTx/>
              <a:buNone/>
              <a:tabLst/>
            </a:pPr>
            <a:r>
              <a:rPr kumimoji="1" lang="ja-JP" altLang="en-US" sz="1600" b="1" i="0" u="none" strike="noStrike" kern="1200" cap="none" spc="0" normalizeH="0" noProof="0">
                <a:ln>
                  <a:noFill/>
                </a:ln>
                <a:solidFill>
                  <a:sysClr val="windowText" lastClr="000000"/>
                </a:solidFill>
                <a:effectLst/>
                <a:uLnTx/>
                <a:uFillTx/>
                <a:latin typeface="+mn-ea"/>
                <a:cs typeface="+mn-cs"/>
              </a:rPr>
              <a:t>中表紙</a:t>
            </a:r>
          </a:p>
        </p:txBody>
      </p:sp>
      <p:sp>
        <p:nvSpPr>
          <p:cNvPr id="4" name="テキスト ボックス 3">
            <a:extLst>
              <a:ext uri="{FF2B5EF4-FFF2-40B4-BE49-F238E27FC236}">
                <a16:creationId xmlns:a16="http://schemas.microsoft.com/office/drawing/2014/main" id="{47C64254-A6C0-690D-D9F7-16CF10124C91}"/>
              </a:ext>
            </a:extLst>
          </p:cNvPr>
          <p:cNvSpPr txBox="1"/>
          <p:nvPr/>
        </p:nvSpPr>
        <p:spPr>
          <a:xfrm>
            <a:off x="358337" y="1094990"/>
            <a:ext cx="914400" cy="338206"/>
          </a:xfrm>
          <a:prstGeom prst="rect">
            <a:avLst/>
          </a:prstGeom>
        </p:spPr>
        <p:txBody>
          <a:bodyPr vert="horz" wrap="none" lIns="91440" tIns="45720" rIns="91440" bIns="45720" rtlCol="0">
            <a:normAutofit lnSpcReduction="10000"/>
          </a:bodyPr>
          <a:lstStyle/>
          <a:p>
            <a:pPr marL="0" marR="0" indent="0" algn="l" defTabSz="914400" rtl="0" eaLnBrk="1" fontAlgn="auto" latinLnBrk="0" hangingPunct="1">
              <a:lnSpc>
                <a:spcPct val="110000"/>
              </a:lnSpc>
              <a:spcBef>
                <a:spcPts val="1000"/>
              </a:spcBef>
              <a:spcAft>
                <a:spcPts val="0"/>
              </a:spcAft>
              <a:buClrTx/>
              <a:buSzTx/>
              <a:buFontTx/>
              <a:buNone/>
              <a:tabLst/>
            </a:pPr>
            <a:r>
              <a:rPr kumimoji="1" lang="ja-JP" altLang="en-US" sz="1600" b="1">
                <a:solidFill>
                  <a:sysClr val="windowText" lastClr="000000"/>
                </a:solidFill>
                <a:latin typeface="+mn-ea"/>
              </a:rPr>
              <a:t>表紙</a:t>
            </a:r>
            <a:endParaRPr kumimoji="1" lang="ja-JP" altLang="en-US" sz="1600" b="1" i="0" u="none" strike="noStrike" kern="1200" cap="none" spc="0" normalizeH="0" noProof="0">
              <a:ln>
                <a:noFill/>
              </a:ln>
              <a:solidFill>
                <a:sysClr val="windowText" lastClr="000000"/>
              </a:solidFill>
              <a:effectLst/>
              <a:uLnTx/>
              <a:uFillTx/>
              <a:latin typeface="+mn-ea"/>
              <a:cs typeface="+mn-cs"/>
            </a:endParaRPr>
          </a:p>
        </p:txBody>
      </p:sp>
      <p:sp>
        <p:nvSpPr>
          <p:cNvPr id="5" name="テキスト ボックス 4">
            <a:extLst>
              <a:ext uri="{FF2B5EF4-FFF2-40B4-BE49-F238E27FC236}">
                <a16:creationId xmlns:a16="http://schemas.microsoft.com/office/drawing/2014/main" id="{6B42F1F2-87A5-C5B1-6C4F-98298422CA4B}"/>
              </a:ext>
            </a:extLst>
          </p:cNvPr>
          <p:cNvSpPr txBox="1"/>
          <p:nvPr/>
        </p:nvSpPr>
        <p:spPr>
          <a:xfrm>
            <a:off x="5075255" y="1110464"/>
            <a:ext cx="914400" cy="338206"/>
          </a:xfrm>
          <a:prstGeom prst="rect">
            <a:avLst/>
          </a:prstGeom>
        </p:spPr>
        <p:txBody>
          <a:bodyPr vert="horz" wrap="none" lIns="91440" tIns="45720" rIns="91440" bIns="45720" rtlCol="0">
            <a:normAutofit lnSpcReduction="10000"/>
          </a:bodyPr>
          <a:lstStyle/>
          <a:p>
            <a:pPr marL="0" marR="0" indent="0" algn="l" defTabSz="914400" rtl="0" eaLnBrk="1" fontAlgn="auto" latinLnBrk="0" hangingPunct="1">
              <a:lnSpc>
                <a:spcPct val="110000"/>
              </a:lnSpc>
              <a:spcBef>
                <a:spcPts val="1000"/>
              </a:spcBef>
              <a:spcAft>
                <a:spcPts val="0"/>
              </a:spcAft>
              <a:buClrTx/>
              <a:buSzTx/>
              <a:buFontTx/>
              <a:buNone/>
              <a:tabLst/>
            </a:pPr>
            <a:r>
              <a:rPr kumimoji="1" lang="ja-JP" altLang="en-US" sz="1600" b="1">
                <a:solidFill>
                  <a:sysClr val="windowText" lastClr="000000"/>
                </a:solidFill>
                <a:latin typeface="+mn-ea"/>
              </a:rPr>
              <a:t>目次</a:t>
            </a:r>
            <a:r>
              <a:rPr kumimoji="1" lang="ja-JP" altLang="en-US" sz="1600" b="1" i="0" u="none" strike="noStrike" kern="1200" cap="none" spc="0" normalizeH="0" noProof="0">
                <a:ln>
                  <a:noFill/>
                </a:ln>
                <a:solidFill>
                  <a:sysClr val="windowText" lastClr="000000"/>
                </a:solidFill>
                <a:effectLst/>
                <a:uLnTx/>
                <a:uFillTx/>
                <a:latin typeface="+mn-ea"/>
                <a:cs typeface="+mn-cs"/>
              </a:rPr>
              <a:t>ページ（共通）</a:t>
            </a:r>
          </a:p>
        </p:txBody>
      </p:sp>
      <p:sp>
        <p:nvSpPr>
          <p:cNvPr id="6" name="テキスト ボックス 5">
            <a:extLst>
              <a:ext uri="{FF2B5EF4-FFF2-40B4-BE49-F238E27FC236}">
                <a16:creationId xmlns:a16="http://schemas.microsoft.com/office/drawing/2014/main" id="{BD646116-7309-BFC1-143E-11C478B4EBBE}"/>
              </a:ext>
            </a:extLst>
          </p:cNvPr>
          <p:cNvSpPr txBox="1"/>
          <p:nvPr/>
        </p:nvSpPr>
        <p:spPr>
          <a:xfrm>
            <a:off x="5029200" y="3779655"/>
            <a:ext cx="914400" cy="338206"/>
          </a:xfrm>
          <a:prstGeom prst="rect">
            <a:avLst/>
          </a:prstGeom>
        </p:spPr>
        <p:txBody>
          <a:bodyPr vert="horz" wrap="none" lIns="91440" tIns="45720" rIns="91440" bIns="45720" rtlCol="0">
            <a:normAutofit lnSpcReduction="10000"/>
          </a:bodyPr>
          <a:lstStyle/>
          <a:p>
            <a:pPr marL="0" marR="0" indent="0" algn="l" defTabSz="914400" rtl="0" eaLnBrk="1" fontAlgn="auto" latinLnBrk="0" hangingPunct="1">
              <a:lnSpc>
                <a:spcPct val="110000"/>
              </a:lnSpc>
              <a:spcBef>
                <a:spcPts val="1000"/>
              </a:spcBef>
              <a:spcAft>
                <a:spcPts val="0"/>
              </a:spcAft>
              <a:buClrTx/>
              <a:buSzTx/>
              <a:buFontTx/>
              <a:buNone/>
              <a:tabLst/>
            </a:pPr>
            <a:r>
              <a:rPr kumimoji="1" lang="ja-JP" altLang="en-US" sz="1600" b="1">
                <a:solidFill>
                  <a:sysClr val="windowText" lastClr="000000"/>
                </a:solidFill>
                <a:latin typeface="+mn-ea"/>
              </a:rPr>
              <a:t>コンテンツ</a:t>
            </a:r>
            <a:r>
              <a:rPr kumimoji="1" lang="ja-JP" altLang="en-US" sz="1600" b="1" i="0" u="none" strike="noStrike" kern="1200" cap="none" spc="0" normalizeH="0" noProof="0">
                <a:ln>
                  <a:noFill/>
                </a:ln>
                <a:solidFill>
                  <a:sysClr val="windowText" lastClr="000000"/>
                </a:solidFill>
                <a:effectLst/>
                <a:uLnTx/>
                <a:uFillTx/>
                <a:latin typeface="+mn-ea"/>
                <a:cs typeface="+mn-cs"/>
              </a:rPr>
              <a:t>ページ（共通</a:t>
            </a:r>
            <a:r>
              <a:rPr kumimoji="1" lang="en-US" altLang="ja-JP" sz="1600" b="1" i="0" u="none" strike="noStrike" kern="1200" cap="none" spc="0" normalizeH="0" noProof="0" dirty="0">
                <a:ln>
                  <a:noFill/>
                </a:ln>
                <a:solidFill>
                  <a:sysClr val="windowText" lastClr="000000"/>
                </a:solidFill>
                <a:effectLst/>
                <a:uLnTx/>
                <a:uFillTx/>
                <a:latin typeface="+mn-ea"/>
                <a:cs typeface="+mn-cs"/>
              </a:rPr>
              <a:t>/8</a:t>
            </a:r>
            <a:r>
              <a:rPr kumimoji="1" lang="ja-JP" altLang="en-US" sz="1600" b="1" i="0" u="none" strike="noStrike" kern="1200" cap="none" spc="0" normalizeH="0" noProof="0">
                <a:ln>
                  <a:noFill/>
                </a:ln>
                <a:solidFill>
                  <a:sysClr val="windowText" lastClr="000000"/>
                </a:solidFill>
                <a:effectLst/>
                <a:uLnTx/>
                <a:uFillTx/>
                <a:latin typeface="+mn-ea"/>
                <a:cs typeface="+mn-cs"/>
              </a:rPr>
              <a:t>種）</a:t>
            </a:r>
          </a:p>
        </p:txBody>
      </p:sp>
      <p:pic>
        <p:nvPicPr>
          <p:cNvPr id="12" name="図 11">
            <a:extLst>
              <a:ext uri="{FF2B5EF4-FFF2-40B4-BE49-F238E27FC236}">
                <a16:creationId xmlns:a16="http://schemas.microsoft.com/office/drawing/2014/main" id="{44ADFA3E-286F-0AC8-5CC9-417340F81DE4}"/>
              </a:ext>
            </a:extLst>
          </p:cNvPr>
          <p:cNvPicPr>
            <a:picLocks noChangeAspect="1"/>
          </p:cNvPicPr>
          <p:nvPr/>
        </p:nvPicPr>
        <p:blipFill>
          <a:blip r:embed="rId2"/>
          <a:srcRect/>
          <a:stretch/>
        </p:blipFill>
        <p:spPr>
          <a:xfrm>
            <a:off x="433790" y="1599980"/>
            <a:ext cx="1971153" cy="1478365"/>
          </a:xfrm>
          <a:prstGeom prst="rect">
            <a:avLst/>
          </a:prstGeom>
          <a:ln>
            <a:solidFill>
              <a:schemeClr val="tx1">
                <a:lumMod val="50000"/>
                <a:lumOff val="50000"/>
              </a:schemeClr>
            </a:solidFill>
          </a:ln>
        </p:spPr>
      </p:pic>
      <p:pic>
        <p:nvPicPr>
          <p:cNvPr id="13" name="図 12">
            <a:extLst>
              <a:ext uri="{FF2B5EF4-FFF2-40B4-BE49-F238E27FC236}">
                <a16:creationId xmlns:a16="http://schemas.microsoft.com/office/drawing/2014/main" id="{DF7642C2-BE0B-EBB9-7367-D8BE8C4979D3}"/>
              </a:ext>
            </a:extLst>
          </p:cNvPr>
          <p:cNvPicPr>
            <a:picLocks noChangeAspect="1"/>
          </p:cNvPicPr>
          <p:nvPr/>
        </p:nvPicPr>
        <p:blipFill>
          <a:blip r:embed="rId3"/>
          <a:srcRect/>
          <a:stretch/>
        </p:blipFill>
        <p:spPr>
          <a:xfrm>
            <a:off x="433790" y="4236929"/>
            <a:ext cx="1971153" cy="1478364"/>
          </a:xfrm>
          <a:prstGeom prst="rect">
            <a:avLst/>
          </a:prstGeom>
          <a:ln>
            <a:solidFill>
              <a:schemeClr val="tx1">
                <a:lumMod val="50000"/>
                <a:lumOff val="50000"/>
              </a:schemeClr>
            </a:solidFill>
          </a:ln>
        </p:spPr>
      </p:pic>
      <p:pic>
        <p:nvPicPr>
          <p:cNvPr id="14" name="図 13">
            <a:extLst>
              <a:ext uri="{FF2B5EF4-FFF2-40B4-BE49-F238E27FC236}">
                <a16:creationId xmlns:a16="http://schemas.microsoft.com/office/drawing/2014/main" id="{92AB460F-4053-14C4-7001-BED9EC26E141}"/>
              </a:ext>
            </a:extLst>
          </p:cNvPr>
          <p:cNvPicPr>
            <a:picLocks noChangeAspect="1"/>
          </p:cNvPicPr>
          <p:nvPr/>
        </p:nvPicPr>
        <p:blipFill>
          <a:blip r:embed="rId4"/>
          <a:srcRect/>
          <a:stretch/>
        </p:blipFill>
        <p:spPr>
          <a:xfrm>
            <a:off x="2557006" y="4245724"/>
            <a:ext cx="1971153" cy="1478364"/>
          </a:xfrm>
          <a:prstGeom prst="rect">
            <a:avLst/>
          </a:prstGeom>
          <a:ln>
            <a:solidFill>
              <a:schemeClr val="tx1">
                <a:lumMod val="50000"/>
                <a:lumOff val="50000"/>
              </a:schemeClr>
            </a:solidFill>
          </a:ln>
        </p:spPr>
      </p:pic>
      <p:pic>
        <p:nvPicPr>
          <p:cNvPr id="15" name="図 14">
            <a:extLst>
              <a:ext uri="{FF2B5EF4-FFF2-40B4-BE49-F238E27FC236}">
                <a16:creationId xmlns:a16="http://schemas.microsoft.com/office/drawing/2014/main" id="{6264D9F7-3BCC-D1A1-D1C5-B1A32360DA01}"/>
              </a:ext>
            </a:extLst>
          </p:cNvPr>
          <p:cNvPicPr>
            <a:picLocks noChangeAspect="1"/>
          </p:cNvPicPr>
          <p:nvPr/>
        </p:nvPicPr>
        <p:blipFill>
          <a:blip r:embed="rId5"/>
          <a:srcRect/>
          <a:stretch/>
        </p:blipFill>
        <p:spPr>
          <a:xfrm>
            <a:off x="5165725" y="4221163"/>
            <a:ext cx="1971153" cy="1478365"/>
          </a:xfrm>
          <a:prstGeom prst="rect">
            <a:avLst/>
          </a:prstGeom>
          <a:ln>
            <a:solidFill>
              <a:schemeClr val="tx1">
                <a:lumMod val="50000"/>
                <a:lumOff val="50000"/>
              </a:schemeClr>
            </a:solidFill>
          </a:ln>
        </p:spPr>
      </p:pic>
      <p:pic>
        <p:nvPicPr>
          <p:cNvPr id="16" name="図 15">
            <a:extLst>
              <a:ext uri="{FF2B5EF4-FFF2-40B4-BE49-F238E27FC236}">
                <a16:creationId xmlns:a16="http://schemas.microsoft.com/office/drawing/2014/main" id="{9031BF2E-4F22-004E-DE8D-F88C38EDAFAA}"/>
              </a:ext>
            </a:extLst>
          </p:cNvPr>
          <p:cNvPicPr>
            <a:picLocks noChangeAspect="1"/>
          </p:cNvPicPr>
          <p:nvPr/>
        </p:nvPicPr>
        <p:blipFill>
          <a:blip r:embed="rId6"/>
          <a:srcRect/>
          <a:stretch/>
        </p:blipFill>
        <p:spPr>
          <a:xfrm>
            <a:off x="5811647" y="4772956"/>
            <a:ext cx="1971153" cy="1478365"/>
          </a:xfrm>
          <a:prstGeom prst="rect">
            <a:avLst/>
          </a:prstGeom>
          <a:ln>
            <a:solidFill>
              <a:schemeClr val="tx1">
                <a:lumMod val="50000"/>
                <a:lumOff val="50000"/>
              </a:schemeClr>
            </a:solidFill>
          </a:ln>
        </p:spPr>
      </p:pic>
      <p:pic>
        <p:nvPicPr>
          <p:cNvPr id="17" name="図 16">
            <a:extLst>
              <a:ext uri="{FF2B5EF4-FFF2-40B4-BE49-F238E27FC236}">
                <a16:creationId xmlns:a16="http://schemas.microsoft.com/office/drawing/2014/main" id="{C5C3F3F2-48AA-2004-ED4B-52F9EE7A1411}"/>
              </a:ext>
            </a:extLst>
          </p:cNvPr>
          <p:cNvPicPr>
            <a:picLocks noChangeAspect="1"/>
          </p:cNvPicPr>
          <p:nvPr/>
        </p:nvPicPr>
        <p:blipFill>
          <a:blip r:embed="rId7"/>
          <a:srcRect/>
          <a:stretch/>
        </p:blipFill>
        <p:spPr>
          <a:xfrm>
            <a:off x="5192800" y="1599980"/>
            <a:ext cx="1971153" cy="1478365"/>
          </a:xfrm>
          <a:prstGeom prst="rect">
            <a:avLst/>
          </a:prstGeom>
          <a:ln>
            <a:solidFill>
              <a:schemeClr val="tx1">
                <a:lumMod val="50000"/>
                <a:lumOff val="50000"/>
              </a:schemeClr>
            </a:solidFill>
          </a:ln>
        </p:spPr>
      </p:pic>
      <p:sp>
        <p:nvSpPr>
          <p:cNvPr id="9" name="スライド番号プレースホルダー 8">
            <a:extLst>
              <a:ext uri="{FF2B5EF4-FFF2-40B4-BE49-F238E27FC236}">
                <a16:creationId xmlns:a16="http://schemas.microsoft.com/office/drawing/2014/main" id="{7BE58570-37D5-5ACF-463D-4BB791478FA9}"/>
              </a:ext>
            </a:extLst>
          </p:cNvPr>
          <p:cNvSpPr>
            <a:spLocks noGrp="1"/>
          </p:cNvSpPr>
          <p:nvPr>
            <p:ph type="sldNum" sz="quarter" idx="11"/>
          </p:nvPr>
        </p:nvSpPr>
        <p:spPr/>
        <p:txBody>
          <a:bodyPr/>
          <a:lstStyle/>
          <a:p>
            <a:fld id="{BE18FDDE-94D8-814A-BE53-9326731C5EAB}" type="slidenum">
              <a:rPr kumimoji="1" lang="ja-JP" altLang="en-US" smtClean="0"/>
              <a:pPr/>
              <a:t>4</a:t>
            </a:fld>
            <a:endParaRPr kumimoji="1" lang="ja-JP" altLang="en-US"/>
          </a:p>
        </p:txBody>
      </p:sp>
    </p:spTree>
    <p:extLst>
      <p:ext uri="{BB962C8B-B14F-4D97-AF65-F5344CB8AC3E}">
        <p14:creationId xmlns:p14="http://schemas.microsoft.com/office/powerpoint/2010/main" val="4140407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973341-4C4E-43C5-FC16-95D356FE38A7}"/>
              </a:ext>
            </a:extLst>
          </p:cNvPr>
          <p:cNvSpPr>
            <a:spLocks noGrp="1"/>
          </p:cNvSpPr>
          <p:nvPr>
            <p:ph type="title"/>
          </p:nvPr>
        </p:nvSpPr>
        <p:spPr>
          <a:xfrm>
            <a:off x="669066" y="3314805"/>
            <a:ext cx="8366983" cy="632640"/>
          </a:xfrm>
        </p:spPr>
        <p:txBody>
          <a:bodyPr/>
          <a:lstStyle/>
          <a:p>
            <a:r>
              <a:rPr lang="en-US" altLang="ja-JP" dirty="0"/>
              <a:t>2. </a:t>
            </a:r>
            <a:r>
              <a:rPr lang="ja-JP" altLang="en-US"/>
              <a:t>目次ページ（全パターン共通）</a:t>
            </a:r>
            <a:endParaRPr kumimoji="1" lang="ja-JP" altLang="en-US"/>
          </a:p>
        </p:txBody>
      </p:sp>
      <p:sp>
        <p:nvSpPr>
          <p:cNvPr id="3" name="スライド番号プレースホルダー 2">
            <a:extLst>
              <a:ext uri="{FF2B5EF4-FFF2-40B4-BE49-F238E27FC236}">
                <a16:creationId xmlns:a16="http://schemas.microsoft.com/office/drawing/2014/main" id="{E3BF571B-1BE4-7CA6-03ED-26F095E5D981}"/>
              </a:ext>
            </a:extLst>
          </p:cNvPr>
          <p:cNvSpPr>
            <a:spLocks noGrp="1"/>
          </p:cNvSpPr>
          <p:nvPr>
            <p:ph type="sldNum" sz="quarter" idx="10"/>
          </p:nvPr>
        </p:nvSpPr>
        <p:spPr/>
        <p:txBody>
          <a:bodyPr/>
          <a:lstStyle/>
          <a:p>
            <a:fld id="{BE18FDDE-94D8-814A-BE53-9326731C5EAB}" type="slidenum">
              <a:rPr kumimoji="1" lang="ja-JP" altLang="en-US" smtClean="0"/>
              <a:pPr/>
              <a:t>5</a:t>
            </a:fld>
            <a:endParaRPr kumimoji="1" lang="ja-JP" altLang="en-US"/>
          </a:p>
        </p:txBody>
      </p:sp>
    </p:spTree>
    <p:extLst>
      <p:ext uri="{BB962C8B-B14F-4D97-AF65-F5344CB8AC3E}">
        <p14:creationId xmlns:p14="http://schemas.microsoft.com/office/powerpoint/2010/main" val="4182220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987002D1-06C4-6F8D-20EC-1C201035FEDB}"/>
              </a:ext>
            </a:extLst>
          </p:cNvPr>
          <p:cNvSpPr>
            <a:spLocks noGrp="1"/>
          </p:cNvSpPr>
          <p:nvPr>
            <p:ph type="title"/>
          </p:nvPr>
        </p:nvSpPr>
        <p:spPr/>
        <p:txBody>
          <a:bodyPr>
            <a:normAutofit fontScale="90000"/>
          </a:bodyPr>
          <a:lstStyle/>
          <a:p>
            <a:r>
              <a:rPr kumimoji="1" lang="ja-JP" altLang="en-US"/>
              <a:t>目次　游ゴシック</a:t>
            </a:r>
            <a:r>
              <a:rPr kumimoji="1" lang="en-US" altLang="ja-JP" dirty="0"/>
              <a:t>/Bold</a:t>
            </a:r>
            <a:endParaRPr kumimoji="1" lang="ja-JP" altLang="en-US"/>
          </a:p>
        </p:txBody>
      </p:sp>
      <p:sp>
        <p:nvSpPr>
          <p:cNvPr id="4" name="コンテンツ プレースホルダー 3">
            <a:extLst>
              <a:ext uri="{FF2B5EF4-FFF2-40B4-BE49-F238E27FC236}">
                <a16:creationId xmlns:a16="http://schemas.microsoft.com/office/drawing/2014/main" id="{FF54A4B6-341D-7887-853D-3FB17F0A6CA7}"/>
              </a:ext>
            </a:extLst>
          </p:cNvPr>
          <p:cNvSpPr>
            <a:spLocks noGrp="1"/>
          </p:cNvSpPr>
          <p:nvPr>
            <p:ph sz="quarter" idx="10"/>
          </p:nvPr>
        </p:nvSpPr>
        <p:spPr/>
        <p:txBody>
          <a:bodyPr/>
          <a:lstStyle/>
          <a:p>
            <a:r>
              <a:rPr lang="ja-JP" altLang="en-US" dirty="0"/>
              <a:t>タイトル　游ゴシック</a:t>
            </a:r>
            <a:r>
              <a:rPr lang="en-US" altLang="ja-JP" dirty="0"/>
              <a:t>/Bold/18pt</a:t>
            </a:r>
            <a:endParaRPr kumimoji="1" lang="ja-JP" altLang="en-US" dirty="0"/>
          </a:p>
        </p:txBody>
      </p:sp>
      <p:sp>
        <p:nvSpPr>
          <p:cNvPr id="6" name="スライド番号プレースホルダー 5">
            <a:extLst>
              <a:ext uri="{FF2B5EF4-FFF2-40B4-BE49-F238E27FC236}">
                <a16:creationId xmlns:a16="http://schemas.microsoft.com/office/drawing/2014/main" id="{C2512815-052E-8921-29E1-DA438426F7D7}"/>
              </a:ext>
            </a:extLst>
          </p:cNvPr>
          <p:cNvSpPr>
            <a:spLocks noGrp="1"/>
          </p:cNvSpPr>
          <p:nvPr>
            <p:ph type="sldNum" sz="quarter" idx="11"/>
          </p:nvPr>
        </p:nvSpPr>
        <p:spPr/>
        <p:txBody>
          <a:bodyPr/>
          <a:lstStyle/>
          <a:p>
            <a:fld id="{BE18FDDE-94D8-814A-BE53-9326731C5EAB}" type="slidenum">
              <a:rPr kumimoji="1" lang="ja-JP" altLang="en-US" smtClean="0"/>
              <a:pPr/>
              <a:t>6</a:t>
            </a:fld>
            <a:endParaRPr kumimoji="1" lang="ja-JP" altLang="en-US"/>
          </a:p>
        </p:txBody>
      </p:sp>
    </p:spTree>
    <p:extLst>
      <p:ext uri="{BB962C8B-B14F-4D97-AF65-F5344CB8AC3E}">
        <p14:creationId xmlns:p14="http://schemas.microsoft.com/office/powerpoint/2010/main" val="3041551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973341-4C4E-43C5-FC16-95D356FE38A7}"/>
              </a:ext>
            </a:extLst>
          </p:cNvPr>
          <p:cNvSpPr>
            <a:spLocks noGrp="1"/>
          </p:cNvSpPr>
          <p:nvPr>
            <p:ph type="title"/>
          </p:nvPr>
        </p:nvSpPr>
        <p:spPr>
          <a:xfrm>
            <a:off x="669066" y="3314805"/>
            <a:ext cx="8366983" cy="632640"/>
          </a:xfrm>
        </p:spPr>
        <p:txBody>
          <a:bodyPr/>
          <a:lstStyle/>
          <a:p>
            <a:r>
              <a:rPr lang="en-US" altLang="ja-JP" dirty="0"/>
              <a:t>3. </a:t>
            </a:r>
            <a:r>
              <a:rPr lang="ja-JP" altLang="en-US"/>
              <a:t>コンテンツページ（全パターン共通）</a:t>
            </a:r>
            <a:endParaRPr kumimoji="1" lang="ja-JP" altLang="en-US"/>
          </a:p>
        </p:txBody>
      </p:sp>
      <p:sp>
        <p:nvSpPr>
          <p:cNvPr id="3" name="スライド番号プレースホルダー 2">
            <a:extLst>
              <a:ext uri="{FF2B5EF4-FFF2-40B4-BE49-F238E27FC236}">
                <a16:creationId xmlns:a16="http://schemas.microsoft.com/office/drawing/2014/main" id="{96DF5811-23F6-5A2B-EDD6-5F36F1CA3F44}"/>
              </a:ext>
            </a:extLst>
          </p:cNvPr>
          <p:cNvSpPr>
            <a:spLocks noGrp="1"/>
          </p:cNvSpPr>
          <p:nvPr>
            <p:ph type="sldNum" sz="quarter" idx="10"/>
          </p:nvPr>
        </p:nvSpPr>
        <p:spPr/>
        <p:txBody>
          <a:bodyPr/>
          <a:lstStyle/>
          <a:p>
            <a:fld id="{BE18FDDE-94D8-814A-BE53-9326731C5EAB}" type="slidenum">
              <a:rPr kumimoji="1" lang="ja-JP" altLang="en-US" smtClean="0"/>
              <a:pPr/>
              <a:t>7</a:t>
            </a:fld>
            <a:endParaRPr kumimoji="1" lang="ja-JP" altLang="en-US"/>
          </a:p>
        </p:txBody>
      </p:sp>
    </p:spTree>
    <p:extLst>
      <p:ext uri="{BB962C8B-B14F-4D97-AF65-F5344CB8AC3E}">
        <p14:creationId xmlns:p14="http://schemas.microsoft.com/office/powerpoint/2010/main" val="4247642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CE90434-6AA0-BFEC-2D68-1E6C28105DF4}"/>
              </a:ext>
            </a:extLst>
          </p:cNvPr>
          <p:cNvSpPr>
            <a:spLocks noGrp="1"/>
          </p:cNvSpPr>
          <p:nvPr>
            <p:ph type="title"/>
          </p:nvPr>
        </p:nvSpPr>
        <p:spPr/>
        <p:txBody>
          <a:bodyPr>
            <a:normAutofit fontScale="90000"/>
          </a:bodyPr>
          <a:lstStyle/>
          <a:p>
            <a:r>
              <a:rPr kumimoji="1" lang="ja-JP" altLang="en-US"/>
              <a:t>コンテンツページ</a:t>
            </a:r>
          </a:p>
        </p:txBody>
      </p:sp>
      <p:sp>
        <p:nvSpPr>
          <p:cNvPr id="4" name="コンテンツ プレースホルダー 3">
            <a:extLst>
              <a:ext uri="{FF2B5EF4-FFF2-40B4-BE49-F238E27FC236}">
                <a16:creationId xmlns:a16="http://schemas.microsoft.com/office/drawing/2014/main" id="{5330DD8B-6909-335F-EF4A-24B1B82FF5EA}"/>
              </a:ext>
            </a:extLst>
          </p:cNvPr>
          <p:cNvSpPr>
            <a:spLocks noGrp="1"/>
          </p:cNvSpPr>
          <p:nvPr>
            <p:ph sz="quarter" idx="10"/>
          </p:nvPr>
        </p:nvSpPr>
        <p:spPr>
          <a:xfrm>
            <a:off x="106307" y="914401"/>
            <a:ext cx="8122920" cy="2827338"/>
          </a:xfrm>
        </p:spPr>
        <p:txBody>
          <a:bodyPr/>
          <a:lstStyle/>
          <a:p>
            <a:r>
              <a:rPr lang="ja-JP" altLang="en-US"/>
              <a:t>コンテンツページは</a:t>
            </a:r>
            <a:r>
              <a:rPr lang="en-US" altLang="ja-JP" dirty="0"/>
              <a:t>8</a:t>
            </a:r>
            <a:r>
              <a:rPr lang="ja-JP" altLang="en-US"/>
              <a:t>種あります。</a:t>
            </a:r>
            <a:endParaRPr lang="en-US" altLang="ja-JP" dirty="0"/>
          </a:p>
          <a:p>
            <a:r>
              <a:rPr lang="ja-JP" altLang="en-US"/>
              <a:t>コンテンツに応じて自由に使用してください。</a:t>
            </a:r>
            <a:endParaRPr lang="en-US" altLang="ja-JP" dirty="0"/>
          </a:p>
          <a:p>
            <a:endParaRPr lang="en-US" altLang="ja-JP" dirty="0"/>
          </a:p>
        </p:txBody>
      </p:sp>
      <p:pic>
        <p:nvPicPr>
          <p:cNvPr id="9" name="図 8">
            <a:extLst>
              <a:ext uri="{FF2B5EF4-FFF2-40B4-BE49-F238E27FC236}">
                <a16:creationId xmlns:a16="http://schemas.microsoft.com/office/drawing/2014/main" id="{1598703B-020F-976B-7DA2-00158B19D93D}"/>
              </a:ext>
            </a:extLst>
          </p:cNvPr>
          <p:cNvPicPr>
            <a:picLocks noChangeAspect="1"/>
          </p:cNvPicPr>
          <p:nvPr/>
        </p:nvPicPr>
        <p:blipFill>
          <a:blip r:embed="rId2"/>
          <a:srcRect/>
          <a:stretch/>
        </p:blipFill>
        <p:spPr>
          <a:xfrm>
            <a:off x="358086" y="2453334"/>
            <a:ext cx="1971153" cy="1478364"/>
          </a:xfrm>
          <a:prstGeom prst="rect">
            <a:avLst/>
          </a:prstGeom>
          <a:ln>
            <a:solidFill>
              <a:schemeClr val="tx1">
                <a:lumMod val="50000"/>
                <a:lumOff val="50000"/>
              </a:schemeClr>
            </a:solidFill>
          </a:ln>
        </p:spPr>
      </p:pic>
      <p:pic>
        <p:nvPicPr>
          <p:cNvPr id="10" name="図 9">
            <a:extLst>
              <a:ext uri="{FF2B5EF4-FFF2-40B4-BE49-F238E27FC236}">
                <a16:creationId xmlns:a16="http://schemas.microsoft.com/office/drawing/2014/main" id="{E21D78A1-2E48-7A2F-66C2-5F856347CEF2}"/>
              </a:ext>
            </a:extLst>
          </p:cNvPr>
          <p:cNvPicPr>
            <a:picLocks noChangeAspect="1"/>
          </p:cNvPicPr>
          <p:nvPr/>
        </p:nvPicPr>
        <p:blipFill>
          <a:blip r:embed="rId3"/>
          <a:srcRect/>
          <a:stretch/>
        </p:blipFill>
        <p:spPr>
          <a:xfrm>
            <a:off x="2510311" y="2453334"/>
            <a:ext cx="1971153" cy="1478364"/>
          </a:xfrm>
          <a:prstGeom prst="rect">
            <a:avLst/>
          </a:prstGeom>
          <a:ln>
            <a:solidFill>
              <a:schemeClr val="tx1">
                <a:lumMod val="50000"/>
                <a:lumOff val="50000"/>
              </a:schemeClr>
            </a:solidFill>
          </a:ln>
        </p:spPr>
      </p:pic>
      <p:pic>
        <p:nvPicPr>
          <p:cNvPr id="11" name="図 10">
            <a:extLst>
              <a:ext uri="{FF2B5EF4-FFF2-40B4-BE49-F238E27FC236}">
                <a16:creationId xmlns:a16="http://schemas.microsoft.com/office/drawing/2014/main" id="{0896D57E-18A4-CE83-6E3B-3902E631C323}"/>
              </a:ext>
            </a:extLst>
          </p:cNvPr>
          <p:cNvPicPr>
            <a:picLocks noChangeAspect="1"/>
          </p:cNvPicPr>
          <p:nvPr/>
        </p:nvPicPr>
        <p:blipFill>
          <a:blip r:embed="rId4"/>
          <a:srcRect/>
          <a:stretch/>
        </p:blipFill>
        <p:spPr>
          <a:xfrm>
            <a:off x="4662536" y="2453334"/>
            <a:ext cx="1971153" cy="1478364"/>
          </a:xfrm>
          <a:prstGeom prst="rect">
            <a:avLst/>
          </a:prstGeom>
          <a:ln>
            <a:solidFill>
              <a:schemeClr val="tx1">
                <a:lumMod val="50000"/>
                <a:lumOff val="50000"/>
              </a:schemeClr>
            </a:solidFill>
          </a:ln>
        </p:spPr>
      </p:pic>
      <p:pic>
        <p:nvPicPr>
          <p:cNvPr id="12" name="図 11">
            <a:extLst>
              <a:ext uri="{FF2B5EF4-FFF2-40B4-BE49-F238E27FC236}">
                <a16:creationId xmlns:a16="http://schemas.microsoft.com/office/drawing/2014/main" id="{2B06FBF0-64BB-9269-0D36-F7E68228407A}"/>
              </a:ext>
            </a:extLst>
          </p:cNvPr>
          <p:cNvPicPr>
            <a:picLocks noChangeAspect="1"/>
          </p:cNvPicPr>
          <p:nvPr/>
        </p:nvPicPr>
        <p:blipFill>
          <a:blip r:embed="rId5"/>
          <a:srcRect/>
          <a:stretch/>
        </p:blipFill>
        <p:spPr>
          <a:xfrm>
            <a:off x="6814761" y="2453334"/>
            <a:ext cx="1971153" cy="1478364"/>
          </a:xfrm>
          <a:prstGeom prst="rect">
            <a:avLst/>
          </a:prstGeom>
          <a:ln>
            <a:solidFill>
              <a:schemeClr val="tx1">
                <a:lumMod val="50000"/>
                <a:lumOff val="50000"/>
              </a:schemeClr>
            </a:solidFill>
          </a:ln>
        </p:spPr>
      </p:pic>
      <p:pic>
        <p:nvPicPr>
          <p:cNvPr id="15" name="図 14">
            <a:extLst>
              <a:ext uri="{FF2B5EF4-FFF2-40B4-BE49-F238E27FC236}">
                <a16:creationId xmlns:a16="http://schemas.microsoft.com/office/drawing/2014/main" id="{9E5A398B-3D97-639F-FBED-D0D198AF2F07}"/>
              </a:ext>
            </a:extLst>
          </p:cNvPr>
          <p:cNvPicPr>
            <a:picLocks noChangeAspect="1"/>
          </p:cNvPicPr>
          <p:nvPr/>
        </p:nvPicPr>
        <p:blipFill>
          <a:blip r:embed="rId6"/>
          <a:srcRect/>
          <a:stretch/>
        </p:blipFill>
        <p:spPr>
          <a:xfrm>
            <a:off x="358086" y="4313665"/>
            <a:ext cx="1971153" cy="1478364"/>
          </a:xfrm>
          <a:prstGeom prst="rect">
            <a:avLst/>
          </a:prstGeom>
          <a:ln>
            <a:solidFill>
              <a:schemeClr val="tx1">
                <a:lumMod val="50000"/>
                <a:lumOff val="50000"/>
              </a:schemeClr>
            </a:solidFill>
          </a:ln>
        </p:spPr>
      </p:pic>
      <p:pic>
        <p:nvPicPr>
          <p:cNvPr id="16" name="図 15">
            <a:extLst>
              <a:ext uri="{FF2B5EF4-FFF2-40B4-BE49-F238E27FC236}">
                <a16:creationId xmlns:a16="http://schemas.microsoft.com/office/drawing/2014/main" id="{8F20267D-010B-9CC2-E356-E238809BC34C}"/>
              </a:ext>
            </a:extLst>
          </p:cNvPr>
          <p:cNvPicPr>
            <a:picLocks noChangeAspect="1"/>
          </p:cNvPicPr>
          <p:nvPr/>
        </p:nvPicPr>
        <p:blipFill>
          <a:blip r:embed="rId7"/>
          <a:srcRect/>
          <a:stretch/>
        </p:blipFill>
        <p:spPr>
          <a:xfrm>
            <a:off x="2510311" y="4313665"/>
            <a:ext cx="1971153" cy="1478364"/>
          </a:xfrm>
          <a:prstGeom prst="rect">
            <a:avLst/>
          </a:prstGeom>
          <a:ln>
            <a:solidFill>
              <a:schemeClr val="tx1">
                <a:lumMod val="50000"/>
                <a:lumOff val="50000"/>
              </a:schemeClr>
            </a:solidFill>
          </a:ln>
        </p:spPr>
      </p:pic>
      <p:pic>
        <p:nvPicPr>
          <p:cNvPr id="17" name="図 16">
            <a:extLst>
              <a:ext uri="{FF2B5EF4-FFF2-40B4-BE49-F238E27FC236}">
                <a16:creationId xmlns:a16="http://schemas.microsoft.com/office/drawing/2014/main" id="{26B02CAB-F642-1D5C-3621-E5104657D58A}"/>
              </a:ext>
            </a:extLst>
          </p:cNvPr>
          <p:cNvPicPr>
            <a:picLocks noChangeAspect="1"/>
          </p:cNvPicPr>
          <p:nvPr/>
        </p:nvPicPr>
        <p:blipFill>
          <a:blip r:embed="rId8"/>
          <a:srcRect/>
          <a:stretch/>
        </p:blipFill>
        <p:spPr>
          <a:xfrm>
            <a:off x="4662536" y="4313665"/>
            <a:ext cx="1971153" cy="1478364"/>
          </a:xfrm>
          <a:prstGeom prst="rect">
            <a:avLst/>
          </a:prstGeom>
          <a:ln>
            <a:solidFill>
              <a:schemeClr val="tx1">
                <a:lumMod val="50000"/>
                <a:lumOff val="50000"/>
              </a:schemeClr>
            </a:solidFill>
          </a:ln>
        </p:spPr>
      </p:pic>
      <p:pic>
        <p:nvPicPr>
          <p:cNvPr id="18" name="図 17">
            <a:extLst>
              <a:ext uri="{FF2B5EF4-FFF2-40B4-BE49-F238E27FC236}">
                <a16:creationId xmlns:a16="http://schemas.microsoft.com/office/drawing/2014/main" id="{DB140C6E-1D96-F48F-9090-B0C6D7277F3C}"/>
              </a:ext>
            </a:extLst>
          </p:cNvPr>
          <p:cNvPicPr>
            <a:picLocks noChangeAspect="1"/>
          </p:cNvPicPr>
          <p:nvPr/>
        </p:nvPicPr>
        <p:blipFill>
          <a:blip r:embed="rId9"/>
          <a:srcRect/>
          <a:stretch/>
        </p:blipFill>
        <p:spPr>
          <a:xfrm>
            <a:off x="6814761" y="4313665"/>
            <a:ext cx="1971153" cy="1478364"/>
          </a:xfrm>
          <a:prstGeom prst="rect">
            <a:avLst/>
          </a:prstGeom>
          <a:ln>
            <a:solidFill>
              <a:schemeClr val="tx1">
                <a:lumMod val="50000"/>
                <a:lumOff val="50000"/>
              </a:schemeClr>
            </a:solidFill>
          </a:ln>
        </p:spPr>
      </p:pic>
      <p:sp>
        <p:nvSpPr>
          <p:cNvPr id="6" name="スライド番号プレースホルダー 5">
            <a:extLst>
              <a:ext uri="{FF2B5EF4-FFF2-40B4-BE49-F238E27FC236}">
                <a16:creationId xmlns:a16="http://schemas.microsoft.com/office/drawing/2014/main" id="{DE29DD72-3B03-6829-787F-91B5A2620F28}"/>
              </a:ext>
            </a:extLst>
          </p:cNvPr>
          <p:cNvSpPr>
            <a:spLocks noGrp="1"/>
          </p:cNvSpPr>
          <p:nvPr>
            <p:ph type="sldNum" sz="quarter" idx="11"/>
          </p:nvPr>
        </p:nvSpPr>
        <p:spPr/>
        <p:txBody>
          <a:bodyPr/>
          <a:lstStyle/>
          <a:p>
            <a:fld id="{BE18FDDE-94D8-814A-BE53-9326731C5EAB}" type="slidenum">
              <a:rPr kumimoji="1" lang="ja-JP" altLang="en-US" smtClean="0"/>
              <a:pPr/>
              <a:t>8</a:t>
            </a:fld>
            <a:endParaRPr kumimoji="1" lang="ja-JP" altLang="en-US"/>
          </a:p>
        </p:txBody>
      </p:sp>
    </p:spTree>
    <p:extLst>
      <p:ext uri="{BB962C8B-B14F-4D97-AF65-F5344CB8AC3E}">
        <p14:creationId xmlns:p14="http://schemas.microsoft.com/office/powerpoint/2010/main" val="2013815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2056AE15-59FA-AA34-E3DB-67733D9B5932}"/>
              </a:ext>
            </a:extLst>
          </p:cNvPr>
          <p:cNvSpPr>
            <a:spLocks noGrp="1"/>
          </p:cNvSpPr>
          <p:nvPr>
            <p:ph type="title"/>
          </p:nvPr>
        </p:nvSpPr>
        <p:spPr/>
        <p:txBody>
          <a:bodyPr/>
          <a:lstStyle/>
          <a:p>
            <a:r>
              <a:rPr lang="ja-JP" altLang="en-US"/>
              <a:t>タイトル　游ゴシック</a:t>
            </a:r>
            <a:r>
              <a:rPr lang="en-US" altLang="ja-JP" dirty="0"/>
              <a:t>/Bold</a:t>
            </a:r>
            <a:endParaRPr lang="ja-JP" altLang="en-US"/>
          </a:p>
        </p:txBody>
      </p:sp>
      <p:sp>
        <p:nvSpPr>
          <p:cNvPr id="4" name="コンテンツ プレースホルダー 3">
            <a:extLst>
              <a:ext uri="{FF2B5EF4-FFF2-40B4-BE49-F238E27FC236}">
                <a16:creationId xmlns:a16="http://schemas.microsoft.com/office/drawing/2014/main" id="{2CE6654E-1CA3-9A7C-6ED5-1291A6FF0909}"/>
              </a:ext>
            </a:extLst>
          </p:cNvPr>
          <p:cNvSpPr>
            <a:spLocks noGrp="1"/>
          </p:cNvSpPr>
          <p:nvPr>
            <p:ph sz="quarter" idx="10"/>
          </p:nvPr>
        </p:nvSpPr>
        <p:spPr>
          <a:prstGeom prst="rect">
            <a:avLst/>
          </a:prstGeom>
        </p:spPr>
        <p:txBody>
          <a:bodyPr/>
          <a:lstStyle/>
          <a:p>
            <a:r>
              <a:rPr kumimoji="1" lang="ja-JP" altLang="en-US" dirty="0"/>
              <a:t>見出し　游ゴシック</a:t>
            </a:r>
            <a:r>
              <a:rPr kumimoji="1" lang="en-US" altLang="ja-JP" dirty="0"/>
              <a:t>/Bold</a:t>
            </a:r>
          </a:p>
        </p:txBody>
      </p:sp>
      <p:sp>
        <p:nvSpPr>
          <p:cNvPr id="5" name="スライド番号プレースホルダー 4">
            <a:extLst>
              <a:ext uri="{FF2B5EF4-FFF2-40B4-BE49-F238E27FC236}">
                <a16:creationId xmlns:a16="http://schemas.microsoft.com/office/drawing/2014/main" id="{106027B7-AD55-8B21-5BD2-4E6BB5143F80}"/>
              </a:ext>
            </a:extLst>
          </p:cNvPr>
          <p:cNvSpPr>
            <a:spLocks noGrp="1"/>
          </p:cNvSpPr>
          <p:nvPr>
            <p:ph type="sldNum" sz="quarter" idx="11"/>
          </p:nvPr>
        </p:nvSpPr>
        <p:spPr/>
        <p:txBody>
          <a:bodyPr/>
          <a:lstStyle/>
          <a:p>
            <a:fld id="{BE18FDDE-94D8-814A-BE53-9326731C5EAB}" type="slidenum">
              <a:rPr kumimoji="1" lang="ja-JP" altLang="en-US" smtClean="0"/>
              <a:pPr/>
              <a:t>9</a:t>
            </a:fld>
            <a:endParaRPr kumimoji="1" lang="ja-JP" altLang="en-US"/>
          </a:p>
        </p:txBody>
      </p:sp>
    </p:spTree>
    <p:extLst>
      <p:ext uri="{BB962C8B-B14F-4D97-AF65-F5344CB8AC3E}">
        <p14:creationId xmlns:p14="http://schemas.microsoft.com/office/powerpoint/2010/main" val="3203467577"/>
      </p:ext>
    </p:extLst>
  </p:cSld>
  <p:clrMapOvr>
    <a:masterClrMapping/>
  </p:clrMapOvr>
</p:sld>
</file>

<file path=ppt/theme/theme1.xml><?xml version="1.0" encoding="utf-8"?>
<a:theme xmlns:a="http://schemas.openxmlformats.org/drawingml/2006/main" name="Office テーマ">
  <a:themeElements>
    <a:clrScheme name="Science Tokyo-Base">
      <a:dk1>
        <a:srgbClr val="FEFFFF"/>
      </a:dk1>
      <a:lt1>
        <a:srgbClr val="000000"/>
      </a:lt1>
      <a:dk2>
        <a:srgbClr val="7F96C2"/>
      </a:dk2>
      <a:lt2>
        <a:srgbClr val="1C3077"/>
      </a:lt2>
      <a:accent1>
        <a:srgbClr val="E97979"/>
      </a:accent1>
      <a:accent2>
        <a:srgbClr val="F8B388"/>
      </a:accent2>
      <a:accent3>
        <a:srgbClr val="EDC669"/>
      </a:accent3>
      <a:accent4>
        <a:srgbClr val="81BD5F"/>
      </a:accent4>
      <a:accent5>
        <a:srgbClr val="59A36C"/>
      </a:accent5>
      <a:accent6>
        <a:srgbClr val="999999"/>
      </a:accent6>
      <a:hlink>
        <a:srgbClr val="000000"/>
      </a:hlink>
      <a:folHlink>
        <a:srgbClr val="FFFFFF"/>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nchor="ctr">
        <a:noAutofit/>
      </a:bodyPr>
      <a:lstStyle>
        <a:defPPr algn="l">
          <a:defRPr/>
        </a:defPPr>
      </a:lstStyle>
    </a:txDef>
  </a:objectDefaults>
  <a:extraClrSchemeLst/>
  <a:extLst>
    <a:ext uri="{05A4C25C-085E-4340-85A3-A5531E510DB2}">
      <thm15:themeFamily xmlns:thm15="http://schemas.microsoft.com/office/thememl/2012/main" name="Office Theme 2013 - 2022" id="{62F939B6-93AF-4DB8-9C6B-D6C7DFDC589F}" vid="{4F46216B-77A9-411A-B9D3-5023FCB70208}"/>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7342</TotalTime>
  <Words>559</Words>
  <Application>Microsoft Macintosh PowerPoint</Application>
  <PresentationFormat>画面に合わせる (4:3)</PresentationFormat>
  <Paragraphs>152</Paragraphs>
  <Slides>30</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30</vt:i4>
      </vt:variant>
    </vt:vector>
  </HeadingPairs>
  <TitlesOfParts>
    <vt:vector size="36" baseType="lpstr">
      <vt:lpstr>游ゴシック</vt:lpstr>
      <vt:lpstr>游ゴシック</vt:lpstr>
      <vt:lpstr>Yu Gothic Medium</vt:lpstr>
      <vt:lpstr>Yu Gothic Medium</vt:lpstr>
      <vt:lpstr>Arial</vt:lpstr>
      <vt:lpstr>Office テーマ</vt:lpstr>
      <vt:lpstr>PowerPoint プレゼンテーション</vt:lpstr>
      <vt:lpstr>中表紙　游ゴシック/Bold</vt:lpstr>
      <vt:lpstr>中表紙　游ゴシック/Bold</vt:lpstr>
      <vt:lpstr>D</vt:lpstr>
      <vt:lpstr>2. 目次ページ（全パターン共通）</vt:lpstr>
      <vt:lpstr>目次　游ゴシック/Bold</vt:lpstr>
      <vt:lpstr>3. コンテンツページ（全パターン共通）</vt:lpstr>
      <vt:lpstr>コンテンツページ</vt:lpstr>
      <vt:lpstr>タイトル　游ゴシック/Bold</vt:lpstr>
      <vt:lpstr>タイトル　游ゴシック/Bold</vt:lpstr>
      <vt:lpstr>タイトル　游ゴシック/Bold</vt:lpstr>
      <vt:lpstr>タイトル　游ゴシック/Bold</vt:lpstr>
      <vt:lpstr>タイトル　游ゴシック/Bold</vt:lpstr>
      <vt:lpstr>タイトル　游ゴシック/Bold</vt:lpstr>
      <vt:lpstr>タイトル　游ゴシック/Bold</vt:lpstr>
      <vt:lpstr>タイトル　游ゴシック/Bold</vt:lpstr>
      <vt:lpstr>4.フォントについて</vt:lpstr>
      <vt:lpstr>フォントについて</vt:lpstr>
      <vt:lpstr>5.カラーについて</vt:lpstr>
      <vt:lpstr>カラーについて</vt:lpstr>
      <vt:lpstr>カラーについて</vt:lpstr>
      <vt:lpstr>6.参考レイアウト例</vt:lpstr>
      <vt:lpstr>PowerPoint プレゼンテーション</vt:lpstr>
      <vt:lpstr>グラフ図表事例</vt:lpstr>
      <vt:lpstr>グラフ図表事例</vt:lpstr>
      <vt:lpstr>PowerPoint プレゼンテーション</vt:lpstr>
      <vt:lpstr>組織図表例</vt:lpstr>
      <vt:lpstr>組織図表例</vt:lpstr>
      <vt:lpstr>7. 大学紹介（1ページ）（4パターン）　</vt:lpstr>
      <vt:lpstr>大学紹介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清水 優 デザイン</dc:creator>
  <cp:lastModifiedBy>菅田大輔</cp:lastModifiedBy>
  <cp:revision>148</cp:revision>
  <dcterms:created xsi:type="dcterms:W3CDTF">2024-05-02T13:19:49Z</dcterms:created>
  <dcterms:modified xsi:type="dcterms:W3CDTF">2024-09-12T13:11:56Z</dcterms:modified>
</cp:coreProperties>
</file>