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Sai Sugathri Bulusu</a:t>
            </a:r>
          </a:p>
          <a:p>
            <a:r>
              <a:rPr lang="en-US" sz="2000" b="1" dirty="0">
                <a:solidFill>
                  <a:schemeClr val="accent1">
                    <a:lumMod val="75000"/>
                  </a:schemeClr>
                </a:solidFill>
                <a:latin typeface="Arial"/>
                <a:cs typeface="Arial"/>
              </a:rPr>
              <a:t>Student Name :  Sai Sugathri Bulusu</a:t>
            </a:r>
          </a:p>
          <a:p>
            <a:r>
              <a:rPr lang="en-US" sz="2000" b="1" dirty="0">
                <a:solidFill>
                  <a:schemeClr val="accent1">
                    <a:lumMod val="75000"/>
                  </a:schemeClr>
                </a:solidFill>
                <a:latin typeface="Arial"/>
                <a:cs typeface="Arial"/>
              </a:rPr>
              <a:t>College Name &amp; Department : Kakatiya Institute of Technology      </a:t>
            </a:r>
          </a:p>
          <a:p>
            <a:r>
              <a:rPr lang="en-US" sz="2000" b="1" dirty="0">
                <a:solidFill>
                  <a:schemeClr val="accent1">
                    <a:lumMod val="75000"/>
                  </a:schemeClr>
                </a:solidFill>
                <a:latin typeface="Arial"/>
                <a:cs typeface="Arial"/>
              </a:rPr>
              <a:t>                                          and Science, Warangal ; CSE(Networks)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a:extLst>
              <a:ext uri="{FF2B5EF4-FFF2-40B4-BE49-F238E27FC236}">
                <a16:creationId xmlns:a16="http://schemas.microsoft.com/office/drawing/2014/main" id="{CE02C8FD-B72F-378B-3EB5-042D9A6A3127}"/>
              </a:ext>
            </a:extLst>
          </p:cNvPr>
          <p:cNvSpPr txBox="1"/>
          <p:nvPr/>
        </p:nvSpPr>
        <p:spPr>
          <a:xfrm>
            <a:off x="725030" y="1631529"/>
            <a:ext cx="8942952" cy="5909310"/>
          </a:xfrm>
          <a:prstGeom prst="rect">
            <a:avLst/>
          </a:prstGeom>
          <a:noFill/>
        </p:spPr>
        <p:txBody>
          <a:bodyPr wrap="square" rtlCol="0">
            <a:spAutoFit/>
          </a:bodyPr>
          <a:lstStyle/>
          <a:p>
            <a:pPr algn="just"/>
            <a:r>
              <a:rPr lang="en-IN" sz="1800" dirty="0">
                <a:effectLst/>
                <a:latin typeface="Arial" panose="020B0604020202020204" pitchFamily="34" charset="0"/>
                <a:ea typeface="Calibri" panose="020F0502020204030204" pitchFamily="34" charset="0"/>
                <a:cs typeface="Arial" panose="020B0604020202020204" pitchFamily="34" charset="0"/>
              </a:rPr>
              <a:t>Ensuring safe communication and data protection is essential in today's digital world. Conventional encryption techniques could draw notice and cause suspicion. The goal of this project is to create a steganography-based system that safely conceals messages inside pictures, guaranteeing secrecy and integrity while rendering them invisible to unauthorised users.</a:t>
            </a:r>
            <a:r>
              <a:rPr lang="en-US" sz="1800" dirty="0">
                <a:effectLst/>
                <a:latin typeface="Arial" panose="020B0604020202020204" pitchFamily="34" charset="0"/>
                <a:ea typeface="Calibri" panose="020F0502020204030204" pitchFamily="34" charset="0"/>
                <a:cs typeface="Arial" panose="020B0604020202020204" pitchFamily="34" charset="0"/>
              </a:rPr>
              <a:t> Furthermore, conventional data security approaches are frequently subject to intrusions, therefore investigating alternate strategies for secure communication is essential. This project adds an additional degree of security by enclosing communications in graphics, guaranteeing that private data is shielded from possible dangers.</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TextBox 2">
            <a:extLst>
              <a:ext uri="{FF2B5EF4-FFF2-40B4-BE49-F238E27FC236}">
                <a16:creationId xmlns:a16="http://schemas.microsoft.com/office/drawing/2014/main" id="{D710F2E4-B9A5-9F31-3C28-19E27BF0A8CE}"/>
              </a:ext>
            </a:extLst>
          </p:cNvPr>
          <p:cNvSpPr txBox="1"/>
          <p:nvPr/>
        </p:nvSpPr>
        <p:spPr>
          <a:xfrm>
            <a:off x="948757" y="1962364"/>
            <a:ext cx="7090403" cy="2585323"/>
          </a:xfrm>
          <a:prstGeom prst="rect">
            <a:avLst/>
          </a:prstGeom>
          <a:noFill/>
        </p:spPr>
        <p:txBody>
          <a:bodyPr wrap="none" rtlCol="0">
            <a:spAutoFit/>
          </a:bodyPr>
          <a:lstStyle/>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Python: Programming Language</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Opencv2: Image processing library</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NumPy: Library for arrays, mathematical functions</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Steganography Techniques: Hiding data using image pixels</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en-IN" dirty="0">
                <a:latin typeface="Arial" panose="020B0604020202020204" pitchFamily="34" charset="0"/>
                <a:cs typeface="Arial" panose="020B0604020202020204" pitchFamily="34" charset="0"/>
              </a:rPr>
              <a:t>ASCII Encoding: Storing text in images using character encoding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ADD39607-4CFA-C82A-BE74-05CAD3E78433}"/>
              </a:ext>
            </a:extLst>
          </p:cNvPr>
          <p:cNvSpPr txBox="1"/>
          <p:nvPr/>
        </p:nvSpPr>
        <p:spPr>
          <a:xfrm>
            <a:off x="512697" y="1633590"/>
            <a:ext cx="10142520" cy="3139321"/>
          </a:xfrm>
          <a:prstGeom prst="rect">
            <a:avLst/>
          </a:prstGeom>
          <a:noFill/>
        </p:spPr>
        <p:txBody>
          <a:bodyPr wrap="none" rtlCol="0">
            <a:spAutoFit/>
          </a:bodyPr>
          <a:lstStyle/>
          <a:p>
            <a:pPr algn="just"/>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Password Protection: Ensures only authorized users can retrieve hidden messages</a:t>
            </a: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Minimal Image Distortion: Message is embedded without altering the image quality significantly</a:t>
            </a: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Real-time Encryption &amp; Decryption: Quick processing for encoding and retrieving data</a:t>
            </a: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User-Friendly Interface: Simple input prompts for easy usage</a:t>
            </a:r>
          </a:p>
          <a:p>
            <a:pPr marL="285750" indent="-285750"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IN" dirty="0">
                <a:latin typeface="Arial" panose="020B0604020202020204" pitchFamily="34" charset="0"/>
                <a:cs typeface="Arial" panose="020B0604020202020204" pitchFamily="34" charset="0"/>
              </a:rPr>
              <a:t>Platform Independence: Works on different operating systems (Windows, Linux, macOS)</a:t>
            </a:r>
          </a:p>
          <a:p>
            <a:pPr marL="285750" indent="-285750" algn="just">
              <a:buFont typeface="Wingdings" panose="05000000000000000000" pitchFamily="2" charset="2"/>
              <a:buChar char="v"/>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TextBox 5">
            <a:extLst>
              <a:ext uri="{FF2B5EF4-FFF2-40B4-BE49-F238E27FC236}">
                <a16:creationId xmlns:a16="http://schemas.microsoft.com/office/drawing/2014/main" id="{0A433557-196C-BD2A-BD7C-F350B6013F5B}"/>
              </a:ext>
            </a:extLst>
          </p:cNvPr>
          <p:cNvSpPr txBox="1"/>
          <p:nvPr/>
        </p:nvSpPr>
        <p:spPr>
          <a:xfrm>
            <a:off x="725030" y="1631529"/>
            <a:ext cx="8942952" cy="563231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end users of this Secure Data Hiding in Images Using Steganography project include individuals and organizations that require confidential communication and secure data storage. This includes cybersecurity professionals, government agencies, journalists, and whistleblowers who need to conceal sensitive information from unauthorized access. Additionally, corporate businesses can use this technique to protect intellectual property, while students and researchers can explore steganography for educational and security analysis purposes. Everyday users may also leverage this system for personal data protection and privacy in digital communication.</a:t>
            </a: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26C5C66-FE64-D3E7-356B-DD940843A3C9}"/>
              </a:ext>
            </a:extLst>
          </p:cNvPr>
          <p:cNvPicPr>
            <a:picLocks noChangeAspect="1"/>
          </p:cNvPicPr>
          <p:nvPr/>
        </p:nvPicPr>
        <p:blipFill>
          <a:blip r:embed="rId2"/>
          <a:srcRect t="1084" r="24831" b="65047"/>
          <a:stretch/>
        </p:blipFill>
        <p:spPr>
          <a:xfrm>
            <a:off x="154113" y="1329331"/>
            <a:ext cx="8393986" cy="2167847"/>
          </a:xfrm>
          <a:prstGeom prst="rect">
            <a:avLst/>
          </a:prstGeom>
        </p:spPr>
      </p:pic>
      <p:pic>
        <p:nvPicPr>
          <p:cNvPr id="9" name="Picture 8">
            <a:extLst>
              <a:ext uri="{FF2B5EF4-FFF2-40B4-BE49-F238E27FC236}">
                <a16:creationId xmlns:a16="http://schemas.microsoft.com/office/drawing/2014/main" id="{6D64EC63-F4CE-46E0-A8D8-1B91135F4A1F}"/>
              </a:ext>
            </a:extLst>
          </p:cNvPr>
          <p:cNvPicPr>
            <a:picLocks noChangeAspect="1"/>
          </p:cNvPicPr>
          <p:nvPr/>
        </p:nvPicPr>
        <p:blipFill>
          <a:blip r:embed="rId3"/>
          <a:srcRect t="1" b="-7756"/>
          <a:stretch/>
        </p:blipFill>
        <p:spPr>
          <a:xfrm>
            <a:off x="6811767" y="3068732"/>
            <a:ext cx="4641606" cy="2908033"/>
          </a:xfrm>
          <a:prstGeom prst="rect">
            <a:avLst/>
          </a:prstGeom>
        </p:spPr>
      </p:pic>
      <p:pic>
        <p:nvPicPr>
          <p:cNvPr id="11" name="Picture 10">
            <a:extLst>
              <a:ext uri="{FF2B5EF4-FFF2-40B4-BE49-F238E27FC236}">
                <a16:creationId xmlns:a16="http://schemas.microsoft.com/office/drawing/2014/main" id="{8A3C24E2-D4BC-EE13-544A-A8C0D5D288C2}"/>
              </a:ext>
            </a:extLst>
          </p:cNvPr>
          <p:cNvPicPr>
            <a:picLocks noChangeAspect="1"/>
          </p:cNvPicPr>
          <p:nvPr/>
        </p:nvPicPr>
        <p:blipFill>
          <a:blip r:embed="rId2"/>
          <a:srcRect t="33989" r="18680" b="50000"/>
          <a:stretch/>
        </p:blipFill>
        <p:spPr>
          <a:xfrm>
            <a:off x="401703" y="5761906"/>
            <a:ext cx="9914562" cy="10248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24B0C6D5-9E4F-63A7-2DD8-14612069DC09}"/>
              </a:ext>
            </a:extLst>
          </p:cNvPr>
          <p:cNvSpPr txBox="1"/>
          <p:nvPr/>
        </p:nvSpPr>
        <p:spPr>
          <a:xfrm>
            <a:off x="725030" y="1631529"/>
            <a:ext cx="8942952" cy="4247317"/>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This project provides a secure and effective way to hide sensitive information within images using steganography. The use of password protection enhances security, ensuring only authorized users can access the data. The system is efficient, lightweight, and suitable for real-world applications where confidentiality is required.</a:t>
            </a: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7" name="TextBox 6">
            <a:extLst>
              <a:ext uri="{FF2B5EF4-FFF2-40B4-BE49-F238E27FC236}">
                <a16:creationId xmlns:a16="http://schemas.microsoft.com/office/drawing/2014/main" id="{C1E5289F-7374-CBB0-CFE3-5C1686874CF2}"/>
              </a:ext>
            </a:extLst>
          </p:cNvPr>
          <p:cNvSpPr txBox="1"/>
          <p:nvPr/>
        </p:nvSpPr>
        <p:spPr>
          <a:xfrm>
            <a:off x="1343346" y="2435243"/>
            <a:ext cx="6097712" cy="369332"/>
          </a:xfrm>
          <a:prstGeom prst="rect">
            <a:avLst/>
          </a:prstGeom>
          <a:noFill/>
        </p:spPr>
        <p:txBody>
          <a:bodyPr wrap="square">
            <a:spAutoFit/>
          </a:bodyPr>
          <a:lstStyle/>
          <a:p>
            <a:pPr algn="ctr"/>
            <a:r>
              <a:rPr lang="en-IN" dirty="0">
                <a:latin typeface="Arial" panose="020B0604020202020204" pitchFamily="34" charset="0"/>
                <a:cs typeface="Arial" panose="020B0604020202020204" pitchFamily="34" charset="0"/>
              </a:rPr>
              <a:t>https://github.com/Sugathri14/SteganographyProject.git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416</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Sugathri Bulusu</cp:lastModifiedBy>
  <cp:revision>27</cp:revision>
  <dcterms:created xsi:type="dcterms:W3CDTF">2021-05-26T16:50:10Z</dcterms:created>
  <dcterms:modified xsi:type="dcterms:W3CDTF">2025-02-18T13:48:46Z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