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731873"/>
            <a:ext cx="7932425" cy="190881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61153"/>
            <a:ext cx="82296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26717"/>
            <a:ext cx="6558080" cy="81304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55808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29" y="277487"/>
            <a:ext cx="810324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GYM MANAGEMENT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29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9567E-7301-41A8-D35C-F0B6A4D21F8D}"/>
              </a:ext>
            </a:extLst>
          </p:cNvPr>
          <p:cNvSpPr txBox="1"/>
          <p:nvPr/>
        </p:nvSpPr>
        <p:spPr>
          <a:xfrm>
            <a:off x="601670" y="1502815"/>
            <a:ext cx="298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USES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EADE2-E3F9-D13B-19E7-30808951C53F}"/>
              </a:ext>
            </a:extLst>
          </p:cNvPr>
          <p:cNvSpPr txBox="1"/>
          <p:nvPr/>
        </p:nvSpPr>
        <p:spPr>
          <a:xfrm>
            <a:off x="754374" y="2104778"/>
            <a:ext cx="6260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Streamlines and optimizes daily operations of gyms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management of users, members, trainers.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solution for gym owners and managers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341198"/>
            <a:ext cx="6558080" cy="813045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350110"/>
            <a:ext cx="6558080" cy="3576168"/>
          </a:xfrm>
        </p:spPr>
        <p:txBody>
          <a:bodyPr>
            <a:normAutofit/>
          </a:bodyPr>
          <a:lstStyle/>
          <a:p>
            <a:r>
              <a:rPr lang="en-US" sz="2000" dirty="0"/>
              <a:t>USERS</a:t>
            </a:r>
          </a:p>
          <a:p>
            <a:r>
              <a:rPr lang="en-US" sz="2000" dirty="0"/>
              <a:t>MEMBERS</a:t>
            </a:r>
          </a:p>
          <a:p>
            <a:r>
              <a:rPr lang="en-US" sz="2000" dirty="0"/>
              <a:t>WORKOUT_PLAN</a:t>
            </a:r>
          </a:p>
          <a:p>
            <a:r>
              <a:rPr lang="en-US" sz="2000" dirty="0"/>
              <a:t>TRAINER</a:t>
            </a:r>
          </a:p>
          <a:p>
            <a:r>
              <a:rPr lang="en-US" sz="20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 R DIAGRAM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214D08-435D-FE49-34E2-FFB633D3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75" y="1502815"/>
            <a:ext cx="7635250" cy="35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DIAGRAM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7B199-6D2B-86C3-79D9-9BDC9418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350110"/>
            <a:ext cx="6108199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A772-57FE-9185-2F68-9EA6B7D8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97FF4-D49A-0F07-54B1-733C573B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350110"/>
            <a:ext cx="3414056" cy="1531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D5088E-DD35-A626-7AF1-9CAEE3B6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2881863"/>
            <a:ext cx="4275739" cy="1425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6A134-62B7-FDA0-C4AD-CEA26FA17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0" y="1298781"/>
            <a:ext cx="4732430" cy="1348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10DA72-FC94-392C-1229-FBDC63CE0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33647"/>
            <a:ext cx="4428444" cy="14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C4A18A-3B20-E72D-4E9E-4DF7AEC5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10"/>
            <a:ext cx="6187976" cy="1104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459B22-4A38-1B94-B02D-0733D3468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687"/>
            <a:ext cx="4282811" cy="145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3D9A6F-0B68-73FC-B6DB-3DAF0D169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1" y="2315980"/>
            <a:ext cx="4581150" cy="19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203A1-749C-9981-12BA-8A807712FDB6}"/>
              </a:ext>
            </a:extLst>
          </p:cNvPr>
          <p:cNvSpPr txBox="1"/>
          <p:nvPr/>
        </p:nvSpPr>
        <p:spPr>
          <a:xfrm>
            <a:off x="3197655" y="2571750"/>
            <a:ext cx="2748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GYM MANAGEMENT  SYSTEM</vt:lpstr>
      <vt:lpstr>INTRODUCTION</vt:lpstr>
      <vt:lpstr>ENTITIES</vt:lpstr>
      <vt:lpstr>E R DIAGRAM</vt:lpstr>
      <vt:lpstr>SCHEMA DIAGRAM</vt:lpstr>
      <vt:lpstr>NORMALIZATION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2023-01-30T07:14:33Z</dcterms:modified>
</cp:coreProperties>
</file>