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CCE7F-3FC2-4266-B475-87DD1E9D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EB3904-D9BA-4937-A19E-040FBD296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A6C2C-4892-424F-8261-C4ECD24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9D742-3878-4A52-B4A1-CF8C2868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8D1BA6-C0CE-493B-8AF0-0EA0BCD9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8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6B57B-A747-4B38-A845-19804873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37F056-7DC3-4654-A0A2-C0DD50859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10EC4C-8D83-40AC-A6B1-F0DC55F4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B522D-656E-471D-B2F4-475A9BF4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DEFD88-B0E8-4B6E-AEB7-2B598C8D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8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F9F29F-F85A-4691-81CF-89A306C5E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00833B-603E-4E2F-8C4D-81277C0F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EDC45-638C-4361-AEFA-1E43E017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8766C-32E3-4E36-A0C5-A03A06AD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1AF928-AAFE-40EB-B8CA-4D6CDCDC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76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E80D9F-315F-43FD-8BC2-CAAE5C9E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88CCC0-4D13-4134-9B79-986EC76D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FA939A-578B-49FA-ACD6-614321C4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2A7845-2D80-423B-A369-3B6C94FD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7BCAF7-9AC9-4C6C-BFFB-7FC1E607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30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9C14-2C1A-416D-9845-06E99820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C3514A9-FE60-44EB-A39D-C3361A4D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E9D607-A58F-4800-9DA7-727BCEDC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7B9D67-E8EE-4FB0-B049-4C15DF35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BB08DF-813D-464F-AFB7-DD2DCE29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6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9D3D7-E99E-49B8-A3D5-9BE4F390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1BAF5C-E9EC-40B7-B2A4-5F3D43034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A906CA-157F-405A-B8E0-BE7A9FD7B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B8337E-94A2-4D39-8263-B4605F8E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679B28-9C46-47D7-858D-C5A34C8C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F12659-004B-475B-862A-94B80BA5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7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062A19-2515-41D0-873C-8457386D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8E2A9A-A1E1-4276-8835-9E0C9F7B0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9E9D5D-592C-4400-A61A-0F578100C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1752AF-F75E-4507-A341-8117EF9D0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645327-B1CF-44FF-989A-A34967670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25EBBC-9A71-4121-B749-4D059260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645387-B86F-44B1-97C3-DB7F39B0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319B09-9217-465C-A9FC-B7DA5B91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5FA52-C593-4473-B30E-DEDB9DBE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BDDBDC-167A-4EAF-B90D-57E3FB7B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457A7-DC16-4CA1-8070-CABDF719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EA4620-71FC-43CC-880B-A6ADB8A7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27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BEFF422-5F8D-4823-8B32-71FA8310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F34B23-D3C9-4AF7-93A3-BE5037B1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1F5D59-3851-4D64-BE38-66FE3276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59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B5616-D251-4A5D-97E1-E6BEF2B9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101790-9C79-41D3-A5DE-934321BD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DA709B-5FF8-4A45-AE9F-2E85C136F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F63D21-7EA3-4888-96E5-B4C14999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3D4A1B-745A-4C01-8901-1AED7E0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F423E6-B2A2-4049-9332-FEF736B4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50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E97A2-53BA-468E-83F3-184218FE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D7B901-F406-4761-90C0-ECE7AFC98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9F3BF8-C840-47F4-9D87-D2ADCA609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67DC9C-7B48-4757-A794-7AD5ED64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BB89E1-2B1D-4EE0-A23F-ADB623A7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42E19A-AAA2-43AA-90DD-D091D44A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03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6C7E82-2502-4E01-9E18-FD29A125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43B474-2C56-46AD-BD04-67282DD9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7D061-347C-46DC-8944-8A1400814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8DAE2-2C09-46C1-9605-487ED2FFDD39}" type="datetimeFigureOut">
              <a:rPr kumimoji="1" lang="ja-JP" altLang="en-US" smtClean="0"/>
              <a:t>2018/5/26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0B66D-29A7-41AC-9BF1-BCD5E778D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2A77F-B233-41C3-9003-DC7AC318C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C2AFC-E804-4CF2-A749-57E5043181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05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87470-0F1D-4EF9-B567-BFA6A734DD41}"/>
              </a:ext>
            </a:extLst>
          </p:cNvPr>
          <p:cNvSpPr txBox="1"/>
          <p:nvPr/>
        </p:nvSpPr>
        <p:spPr>
          <a:xfrm>
            <a:off x="437882" y="1043189"/>
            <a:ext cx="10792495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2Left"/>
              <a:lightRig rig="threePt" dir="t"/>
            </a:scene3d>
          </a:bodyPr>
          <a:lstStyle/>
          <a:p>
            <a:r>
              <a:rPr kumimoji="1" lang="en-US" altLang="ja-JP" sz="115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accent4">
                        <a:alpha val="94000"/>
                        <a:lumMod val="40000"/>
                        <a:lumOff val="60000"/>
                      </a:schemeClr>
                    </a:gs>
                    <a:gs pos="100000">
                      <a:srgbClr val="FFC000"/>
                    </a:gs>
                  </a:gsLst>
                  <a:lin ang="5400000" scaled="1"/>
                  <a:tileRect/>
                </a:gradFill>
                <a:effectLst>
                  <a:outerShdw blurRad="139700" dist="101600" dir="2700000" sx="104000" sy="104000" algn="tl" rotWithShape="0">
                    <a:prstClr val="black">
                      <a:alpha val="51000"/>
                    </a:prstClr>
                  </a:outerShdw>
                </a:effectLst>
              </a:rPr>
              <a:t>NU-shooting</a:t>
            </a:r>
            <a:endParaRPr kumimoji="1" lang="ja-JP" altLang="en-US" sz="115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accent4">
                      <a:alpha val="94000"/>
                      <a:lumMod val="40000"/>
                      <a:lumOff val="60000"/>
                    </a:schemeClr>
                  </a:gs>
                  <a:gs pos="100000">
                    <a:srgbClr val="FFC000"/>
                  </a:gs>
                </a:gsLst>
                <a:lin ang="5400000" scaled="1"/>
                <a:tileRect/>
              </a:gradFill>
              <a:effectLst>
                <a:outerShdw blurRad="139700" dist="101600" dir="2700000" sx="104000" sy="104000" algn="tl" rotWithShape="0">
                  <a:prstClr val="black">
                    <a:alpha val="51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68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松井 諒</dc:creator>
  <cp:lastModifiedBy>松井 諒</cp:lastModifiedBy>
  <cp:revision>2</cp:revision>
  <dcterms:created xsi:type="dcterms:W3CDTF">2018-05-26T01:46:51Z</dcterms:created>
  <dcterms:modified xsi:type="dcterms:W3CDTF">2018-05-26T01:59:52Z</dcterms:modified>
</cp:coreProperties>
</file>