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FCCE4-04B4-41B5-9C79-1E7D37AC0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F54076-D92B-4AD3-AACC-B4466C30A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D679B-2249-4170-B454-0AA73583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069ED-F33C-44E5-8EFD-9599C62A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7382B-5CF6-4FFE-8535-B1A52DA5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27646-99DC-4E4F-BA40-DFF7436E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8387CE-863F-470F-9863-8B884F27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2395F6-B43D-43EA-AD14-D860FF43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0C869-2D57-4403-B9A9-E34D048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5D9D9-F831-452C-9AD2-ABA6FAE9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FE0A71-5BC8-48EB-BAC6-957935A9A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2FAD66-718A-4F46-B991-A5903000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3A0AB-9BFC-4E25-A02B-379C1FE3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E51A9-4AA7-4734-BD53-2CD5064D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7F90D-6CD2-496D-A544-EA91F355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2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73372-7C6B-48A2-BA5D-BE6377C9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1D31BD-1D82-4F18-B3E0-162AB158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28F2EA-65E6-4CA2-8F70-F36B90AF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DC099-E241-496B-9D95-F1A8FFDD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960B9-B0E9-485A-8A87-23807F19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5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82F2E-2DFD-4890-BCBE-755006E6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018BAD-0CF6-47A2-9CAF-6DB1119D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5D488-F97D-4BA6-8BA4-F22838AD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18AD79-701E-458F-819B-D87648BC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D4119-2128-4506-9E05-D1B56EB1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11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763AB-4EC8-41C7-AF9C-33E329C7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2E998-5221-42C4-B9CB-47613D00D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FB0EAB-8739-4534-B4C3-95F8C40A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7848C4-0459-45E2-8F58-C0A20618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E332F-0AB8-4115-B618-313341F8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387891-9949-41C3-95A8-BF10EE7F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2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8D7F6-3723-402F-845D-82D35744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8E0222-868D-4317-AB0C-1E60CB2C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50D5D5-74A4-49E8-A9A2-A0BE72720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2A08C9-FA6B-45D2-9E9D-C56FBC18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7A3BD0-4D4F-4851-867A-DEE0FEA25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A17864-0358-4880-B26B-48443227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08B1BA-2DAE-49ED-8547-296CAABD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5B6635-5C18-4083-8498-0368F84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1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35E6A-75F8-4794-BD75-28A59E62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328D6B-503D-4AD8-8A02-BB87A958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D36316-72EB-44B8-829A-03C5753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38BA5B-A7D9-46B8-AA6C-1019A730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30E8FD-8676-4E3D-9BE2-A5FA77BB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2B5808-5719-43E0-B6DE-9BE54373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44D43-2552-485F-93D7-C20FF471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7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E4F3C-03FF-44EA-B486-60822176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6B9293-06F1-4D8C-93A5-F731FAA8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4AAE4C-0AB1-47C5-B782-811037D8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59190F-D018-4A10-B73B-160E433C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EBA1ED-CA11-4AFB-9CF5-8415688E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AD429A-63BF-4C37-9AC0-64C4A792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28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65E50-5A27-416B-B43A-D07C543B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631C07-1FEC-4F3B-8ABE-CFB4CE793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F8F1A-9C1B-41ED-B1BA-4C35B0B0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C7567B-D894-4577-8E2A-ED12D590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4BA80-697C-448F-9DBB-37C1A4B1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63758B-6326-40F0-901D-908B25A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3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4BC510-B502-47C1-B977-6D2D0D8A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FFD247-54BB-40AB-9C9C-CDD954C6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1F3B8-8566-463C-9D52-56506D29F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929A-8465-49C5-8E6A-8634367F0C51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0BA7A-C13D-4178-95F1-8C39F8B59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D018DB-C0F8-4F19-BB1C-55460B6E5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6CC3-C54B-44F4-B980-F70911810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9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2A62A-409A-430A-B704-15881581C427}"/>
              </a:ext>
            </a:extLst>
          </p:cNvPr>
          <p:cNvSpPr txBox="1"/>
          <p:nvPr/>
        </p:nvSpPr>
        <p:spPr>
          <a:xfrm>
            <a:off x="309093" y="476518"/>
            <a:ext cx="59753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500" dirty="0">
                <a:ln cap="rnd" cmpd="dbl">
                  <a:solidFill>
                    <a:schemeClr val="accent1">
                      <a:alpha val="99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6000"/>
                        <a:lumOff val="94000"/>
                      </a:schemeClr>
                    </a:gs>
                    <a:gs pos="85000">
                      <a:schemeClr val="accent3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blurRad="127000" dist="310007" dir="7680000" sy="30000" kx="1300200" algn="ctr" rotWithShape="0">
                    <a:prstClr val="black">
                      <a:alpha val="49000"/>
                    </a:prstClr>
                  </a:outerShdw>
                </a:effectLst>
              </a:rPr>
              <a:t>RESULT</a:t>
            </a:r>
            <a:endParaRPr kumimoji="1" lang="ja-JP" altLang="en-US" sz="11500" dirty="0">
              <a:ln cap="rnd" cmpd="dbl">
                <a:solidFill>
                  <a:schemeClr val="accent1">
                    <a:alpha val="99000"/>
                  </a:schemeClr>
                </a:solidFill>
              </a:ln>
              <a:gradFill>
                <a:gsLst>
                  <a:gs pos="0">
                    <a:schemeClr val="accent1">
                      <a:lumMod val="6000"/>
                      <a:lumOff val="94000"/>
                    </a:schemeClr>
                  </a:gs>
                  <a:gs pos="85000">
                    <a:schemeClr val="accent3">
                      <a:lumMod val="50000"/>
                    </a:schemeClr>
                  </a:gs>
                </a:gsLst>
                <a:lin ang="5400000" scaled="1"/>
              </a:gradFill>
              <a:effectLst>
                <a:outerShdw blurRad="127000" dist="310007" dir="7680000" sy="30000" kx="1300200" algn="ctr" rotWithShape="0">
                  <a:prstClr val="black">
                    <a:alpha val="49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40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松井 諒</dc:creator>
  <cp:lastModifiedBy>松井 諒</cp:lastModifiedBy>
  <cp:revision>1</cp:revision>
  <dcterms:created xsi:type="dcterms:W3CDTF">2018-05-26T02:44:45Z</dcterms:created>
  <dcterms:modified xsi:type="dcterms:W3CDTF">2018-05-26T02:50:22Z</dcterms:modified>
</cp:coreProperties>
</file>