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38AD7-5839-4BF2-965F-3250BB1A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43CC79-217D-494B-A1A0-09A92545D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167E84-8AD0-434F-862A-04E222CF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644B5-C40E-472E-85A8-E83907AC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7975D0-4C19-40F0-91EC-E4F69B5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DC30C-14CA-44B1-91E8-82A70A2C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A08745-F7B3-4940-BBFB-49CC72481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70AB8-0E96-438C-B218-9C6E2417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999A4-368D-4EB1-975A-76F1DD9B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DF7AB-0EFA-4431-8B01-F73E49B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6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829915-FBAD-4478-8928-6D7DB4C42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4F4A3F-03CA-4774-B483-7F9B3DB3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AEE49E-F68A-42D0-9657-1D18153A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A7982-5E30-41EF-9F38-336DB11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B5393-350E-4C1A-A7CF-009D050D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4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39708-1D5B-480A-9117-7FD26F51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CEAB3-904F-4A31-BFB1-1E0DB11F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313DC-8C4D-416E-B7A5-90C10A37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E6D40-5744-4F42-97F6-CC22221E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87AE2-4F87-4563-A531-8386DCE6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807F2-236C-404B-86D8-2CEDAAE7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A2EF6B-3954-40AE-ADF2-37584732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BE836-D8F3-4034-8307-6BE28A0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5A8B8-22D1-415F-AAF7-7DD009E0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40F5EB-D70D-4CF4-91D8-F18D01D3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0691A-DEE3-4963-B30E-39DEA525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0AE06-A649-4654-AEB5-8D3124E52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7D2E6A-79B1-4B49-BC6F-846224DB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B5772-8F8A-40DA-963B-B95AA82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BA0928-D082-4048-B546-3D3817E5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4B69C5-2FFD-4FBF-ABD1-7FB304DC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06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AA359-1CB9-4B68-8282-BD5A9A31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46ADF8-E442-43C3-99C8-E71012E5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184257-9BB0-4379-BA58-FDB81FBB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17E48B-915E-4957-AA0F-E7FA6EFFD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CCB98D-B1DB-4835-807C-82ADE95B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7D2CAD-A026-4B3D-B962-A2370BC2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836839-C2DB-4C2D-A331-717738A9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7D2362-5BD8-4D1C-B4BB-541BF94C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6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2EB87-583D-406A-8930-835EE85F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687514-A970-4839-9E2F-79E0C7A1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DC54C4-E2D3-4060-8596-1870E756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A694E1-55EC-4CFE-938E-6EE4B3C7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1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9C576B-EEEA-485B-A11B-6A41958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9EE15A-4046-48C7-95BA-9AFAA14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7D94D0-DB54-4CD1-A899-86BFB9B5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26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9CE52-7B65-451C-A3A5-35BCE6B6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10D85-9059-4E6A-8AD5-B518DBD4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EDB56F-9AA5-4509-8361-8BF2436D3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EA78FD-B7F8-4AD9-81A8-2EFF057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A5FB5-D2F4-45C1-A2F8-ECD50F2E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9D41E-964B-4CE3-BE82-3BE1457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DA6A4-D264-4E18-AA81-7340B0EC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8F90CB-96D6-41C7-8CF9-AB66CF4C7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9A0CB-48EB-40ED-A700-6F2890B01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EC4822-A26C-41E2-A051-C6DC4239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5F8F33-ECF2-44A3-AB47-D1D26F7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495EDD-74AF-4DEA-931C-FB61EC9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45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7443FF-CBDC-4F6D-B2D3-981548DF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B6D0D0-260C-4556-99CD-C1AACEFA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7375C-69A3-46BA-AFCE-5D0796200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2A9E-57B3-46F1-B3D5-3A0522753F3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5F37B5-C949-4B45-990B-0F9B8EE1F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42EBA-7AF1-4537-8531-77D5F268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0BFC-3488-4C13-9D3D-399DEE97B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3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6ECF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alpha val="81000"/>
                <a:lumMod val="58000"/>
                <a:lumOff val="42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10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松井 諒</dc:creator>
  <cp:lastModifiedBy>松井 諒</cp:lastModifiedBy>
  <cp:revision>1</cp:revision>
  <dcterms:created xsi:type="dcterms:W3CDTF">2018-05-26T03:22:01Z</dcterms:created>
  <dcterms:modified xsi:type="dcterms:W3CDTF">2018-05-26T03:24:20Z</dcterms:modified>
</cp:coreProperties>
</file>