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3D4B"/>
    <a:srgbClr val="6A19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3" d="100"/>
          <a:sy n="93" d="100"/>
        </p:scale>
        <p:origin x="12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57AAF-E456-9413-54A6-1211A4690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DECA5F-B975-3ABA-C098-E382A5B5B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68E3DD-C144-9FAC-E8DF-853BAA67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C513-FF60-47F1-9287-F1B4A00187F9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F0F171-3B4B-D0AE-9B1C-0C3DCF55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960DDE-0B2A-C877-12FB-E067C879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2A3E-0FBB-425F-8125-18BA93E1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094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A6589-5A6A-31BA-CAD3-6D2586A64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CBC763-6460-9026-5566-12710215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C90957-9381-277A-781F-7522A6EE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C513-FF60-47F1-9287-F1B4A00187F9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2F664B-6314-A510-2696-8562D4C2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811567-E2FB-0EB9-B063-4ED2A900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2A3E-0FBB-425F-8125-18BA93E1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44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0C0E965-0DA4-AEE6-907F-F5E7CA49D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3CF12A-5B32-2D80-0B46-5A63DB34D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103966-9707-F77D-4676-D3C035D5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C513-FF60-47F1-9287-F1B4A00187F9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BBAC08-6C53-5CA9-F466-BD6DE9DB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402ED3-CEF8-551B-562C-FCC858A6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2A3E-0FBB-425F-8125-18BA93E1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96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90AD5-6D82-3BCD-7AAB-D71B4E96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BE429B-AA31-8F56-F040-6CBE570B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EE1EE-0BBF-44D3-9281-796C88A6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C513-FF60-47F1-9287-F1B4A00187F9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AF86A8-17AE-CD34-F753-9CA2F96A0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790B81-5AC4-8D67-31C9-C5442FF8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2A3E-0FBB-425F-8125-18BA93E1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16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47D99-7336-E5AA-090B-FAD374A3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C2B3E0-0640-F6C4-4292-47D56F3BF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415E7F-CB5A-8284-A71A-A6E7B6BB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C513-FF60-47F1-9287-F1B4A00187F9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869815-EDDB-75F0-894B-CEA9FB3E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449B51-E48C-BEFD-B6BC-E0D69D17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2A3E-0FBB-425F-8125-18BA93E1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81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99E0C1-F07F-9169-A3CE-8C51CBB6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825AD-B3AA-EDDF-3C4E-E57E95917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F43C96-F6D4-4EFC-7AB5-FD4EE343C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3A0C29-D6F2-D1F5-8763-284210C1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C513-FF60-47F1-9287-F1B4A00187F9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14E2C4-7E07-D7CE-8FC3-47CADF64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2BAF73-E7D4-66BA-45FE-E8BA7B95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2A3E-0FBB-425F-8125-18BA93E1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95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0DDC9-A62D-EF5B-D355-B5F98617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893AC6-C876-3E9E-9365-17A69F7A7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A6B909-3436-532B-7519-E6DA58ECC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A4B4FAB-ECBF-DAF1-906E-EB56BE661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BC3F929-05B1-2E97-1F24-E696695DE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8A738B5-457A-F591-ADFB-53A57F1A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C513-FF60-47F1-9287-F1B4A00187F9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55194D-F738-A7F4-237C-7EE515E0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A44A7E-027D-630D-1224-330D2360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2A3E-0FBB-425F-8125-18BA93E1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30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A8D2A-A85A-7B05-3E1A-77C0599F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81EA7F-0C10-40FE-D1B3-12A7D679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C513-FF60-47F1-9287-F1B4A00187F9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76413B8-31D1-2379-9466-5CF850CB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F719A1-2288-5293-C252-7F25E746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2A3E-0FBB-425F-8125-18BA93E1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92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EBFB4C-F0DD-E432-EB0E-12C96A70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C513-FF60-47F1-9287-F1B4A00187F9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E766DA-8736-BDDB-48F4-06D14C95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0FDC73-B626-C829-7D2F-E07885DE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2A3E-0FBB-425F-8125-18BA93E1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556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495F5-FC98-CAC0-E6A4-F5F91D16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72B9F0-959F-808C-6328-C7E556535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15E80D-7F49-5CF9-1240-A5150B62F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F5BDEA-C80B-6292-E176-395687DF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C513-FF60-47F1-9287-F1B4A00187F9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3B9D41-A46C-9DF9-DCAA-27260D3E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6C9ACD-D2E7-E963-738F-B3283861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2A3E-0FBB-425F-8125-18BA93E1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73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176C2-C6BC-2167-D74C-12089BC0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4BC847-21E6-2952-B2EC-D2E208C66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C0788A-60A3-D9EC-B5C4-A5C7A175A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9F2F0C-BAC6-8C3E-E62B-B99D739E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C513-FF60-47F1-9287-F1B4A00187F9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D350E3-6DED-53DD-14B6-58F7CF54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89AF66-B7D2-9B3A-4F79-6CA886A0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52A3E-0FBB-425F-8125-18BA93E1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16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737366-BE63-BCF4-D6BD-F2381CE7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1FE45B-014C-583C-4F1E-DE150DB75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0D2640-B256-E6D5-B85E-4EEED7351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7C513-FF60-47F1-9287-F1B4A00187F9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E76C63-8B66-579B-ECD7-BC3CF88A5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A0AEED-EC06-F379-F45E-48BDBE706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A52A3E-0FBB-425F-8125-18BA93E1D3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04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3F754D1-DE7C-54F1-AE0C-5CEFF0FDDDD4}"/>
              </a:ext>
            </a:extLst>
          </p:cNvPr>
          <p:cNvSpPr/>
          <p:nvPr/>
        </p:nvSpPr>
        <p:spPr>
          <a:xfrm>
            <a:off x="7229059" y="2504551"/>
            <a:ext cx="3445567" cy="1053657"/>
          </a:xfrm>
          <a:prstGeom prst="roundRect">
            <a:avLst/>
          </a:prstGeom>
          <a:solidFill>
            <a:srgbClr val="6A1917"/>
          </a:solidFill>
          <a:ln w="76200">
            <a:solidFill>
              <a:srgbClr val="AE3D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200"/>
              </a:lnSpc>
            </a:pPr>
            <a:r>
              <a:rPr kumimoji="1" lang="ja-JP" altLang="en-US" sz="4000" b="1" dirty="0">
                <a:latin typeface="HGSｺﾞｼｯｸM" panose="020B0600000000000000" pitchFamily="50" charset="-128"/>
                <a:ea typeface="HGSｺﾞｼｯｸM" panose="020B0600000000000000" pitchFamily="50" charset="-128"/>
                <a:cs typeface="Cascadia Mono SemiBold" panose="020B0609020000020004" pitchFamily="49" charset="0"/>
              </a:rPr>
              <a:t>コンタクト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BB52B5F-D80E-CD2E-A3CA-A83A6E6DBC23}"/>
              </a:ext>
            </a:extLst>
          </p:cNvPr>
          <p:cNvSpPr/>
          <p:nvPr/>
        </p:nvSpPr>
        <p:spPr>
          <a:xfrm>
            <a:off x="7229057" y="781714"/>
            <a:ext cx="3445567" cy="1053657"/>
          </a:xfrm>
          <a:prstGeom prst="roundRect">
            <a:avLst/>
          </a:prstGeom>
          <a:solidFill>
            <a:srgbClr val="6A1917"/>
          </a:solidFill>
          <a:ln w="76200">
            <a:solidFill>
              <a:srgbClr val="AE3D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200"/>
              </a:lnSpc>
            </a:pPr>
            <a:r>
              <a:rPr kumimoji="1" lang="ja-JP" altLang="en-US" sz="4000" b="1" dirty="0">
                <a:latin typeface="HGSｺﾞｼｯｸM" panose="020B0600000000000000" pitchFamily="50" charset="-128"/>
                <a:ea typeface="HGSｺﾞｼｯｸM" panose="020B0600000000000000" pitchFamily="50" charset="-128"/>
                <a:cs typeface="Cascadia Mono SemiBold" panose="020B0609020000020004" pitchFamily="49" charset="0"/>
              </a:rPr>
              <a:t>作品一覧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42E6D1D4-8E98-D7F2-8C02-C398A72EEFA4}"/>
              </a:ext>
            </a:extLst>
          </p:cNvPr>
          <p:cNvSpPr/>
          <p:nvPr/>
        </p:nvSpPr>
        <p:spPr>
          <a:xfrm>
            <a:off x="1189381" y="4730916"/>
            <a:ext cx="3445567" cy="1053657"/>
          </a:xfrm>
          <a:prstGeom prst="roundRect">
            <a:avLst/>
          </a:prstGeom>
          <a:solidFill>
            <a:srgbClr val="6A1917"/>
          </a:solidFill>
          <a:ln w="76200">
            <a:solidFill>
              <a:srgbClr val="AE3D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200"/>
              </a:lnSpc>
            </a:pPr>
            <a:r>
              <a:rPr kumimoji="1" lang="ja-JP" altLang="en-US" sz="4000" b="1" dirty="0">
                <a:latin typeface="HGSｺﾞｼｯｸM" panose="020B0600000000000000" pitchFamily="50" charset="-128"/>
                <a:ea typeface="HGSｺﾞｼｯｸM" panose="020B0600000000000000" pitchFamily="50" charset="-128"/>
                <a:cs typeface="Cascadia Mono SemiBold" panose="020B0609020000020004" pitchFamily="49" charset="0"/>
              </a:rPr>
              <a:t>研究内容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57D557A-0D90-A0CA-693B-5E3A02C81CFD}"/>
              </a:ext>
            </a:extLst>
          </p:cNvPr>
          <p:cNvSpPr/>
          <p:nvPr/>
        </p:nvSpPr>
        <p:spPr>
          <a:xfrm>
            <a:off x="1212574" y="2736464"/>
            <a:ext cx="3445567" cy="1053657"/>
          </a:xfrm>
          <a:prstGeom prst="roundRect">
            <a:avLst/>
          </a:prstGeom>
          <a:solidFill>
            <a:srgbClr val="6A1917"/>
          </a:solidFill>
          <a:ln w="76200">
            <a:solidFill>
              <a:srgbClr val="AE3D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200"/>
              </a:lnSpc>
            </a:pPr>
            <a:r>
              <a:rPr kumimoji="1" lang="ja-JP" altLang="en-US" sz="4000" b="1" dirty="0">
                <a:latin typeface="HGSｺﾞｼｯｸM" panose="020B0600000000000000" pitchFamily="50" charset="-128"/>
                <a:ea typeface="HGSｺﾞｼｯｸM" panose="020B0600000000000000" pitchFamily="50" charset="-128"/>
                <a:cs typeface="Cascadia Mono SemiBold" panose="020B0609020000020004" pitchFamily="49" charset="0"/>
              </a:rPr>
              <a:t>経歴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CC9991E-157B-D2EB-EAA8-BAFE71F76FBE}"/>
              </a:ext>
            </a:extLst>
          </p:cNvPr>
          <p:cNvSpPr/>
          <p:nvPr/>
        </p:nvSpPr>
        <p:spPr>
          <a:xfrm>
            <a:off x="1142998" y="742012"/>
            <a:ext cx="3445567" cy="1053657"/>
          </a:xfrm>
          <a:prstGeom prst="roundRect">
            <a:avLst/>
          </a:prstGeom>
          <a:solidFill>
            <a:srgbClr val="6A1917"/>
          </a:solidFill>
          <a:ln w="76200">
            <a:solidFill>
              <a:srgbClr val="AE3D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200"/>
              </a:lnSpc>
            </a:pPr>
            <a:r>
              <a:rPr lang="ja-JP" altLang="en-US" sz="4000" b="1" dirty="0">
                <a:latin typeface="HGSｺﾞｼｯｸM" panose="020B0600000000000000" pitchFamily="50" charset="-128"/>
                <a:ea typeface="HGSｺﾞｼｯｸM" panose="020B0600000000000000" pitchFamily="50" charset="-128"/>
                <a:cs typeface="Cascadia Mono SemiBold" panose="020B0609020000020004" pitchFamily="49" charset="0"/>
              </a:rPr>
              <a:t>トップ</a:t>
            </a:r>
            <a:endParaRPr kumimoji="1" lang="ja-JP" altLang="en-US" sz="4000" b="1" dirty="0">
              <a:latin typeface="HGSｺﾞｼｯｸM" panose="020B0600000000000000" pitchFamily="50" charset="-128"/>
              <a:ea typeface="HGSｺﾞｼｯｸM" panose="020B0600000000000000" pitchFamily="50" charset="-128"/>
              <a:cs typeface="Cascadia Mono SemiBold" panose="020B0609020000020004" pitchFamily="49" charset="0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381D2AC-EE96-4E0F-C19E-47C33896C413}"/>
              </a:ext>
            </a:extLst>
          </p:cNvPr>
          <p:cNvSpPr/>
          <p:nvPr/>
        </p:nvSpPr>
        <p:spPr>
          <a:xfrm>
            <a:off x="7003772" y="4730916"/>
            <a:ext cx="3445567" cy="1053657"/>
          </a:xfrm>
          <a:prstGeom prst="roundRect">
            <a:avLst/>
          </a:prstGeom>
          <a:solidFill>
            <a:srgbClr val="6A1917"/>
          </a:solidFill>
          <a:ln w="76200">
            <a:solidFill>
              <a:srgbClr val="AE3D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200"/>
              </a:lnSpc>
            </a:pPr>
            <a:r>
              <a:rPr kumimoji="1" lang="ja-JP" altLang="en-US" sz="4000" b="1" dirty="0">
                <a:latin typeface="HGSｺﾞｼｯｸM" panose="020B0600000000000000" pitchFamily="50" charset="-128"/>
                <a:ea typeface="HGSｺﾞｼｯｸM" panose="020B0600000000000000" pitchFamily="50" charset="-128"/>
                <a:cs typeface="Cascadia Mono SemiBold" panose="020B0609020000020004" pitchFamily="49" charset="0"/>
              </a:rPr>
              <a:t>リンク</a:t>
            </a:r>
          </a:p>
        </p:txBody>
      </p:sp>
    </p:spTree>
    <p:extLst>
      <p:ext uri="{BB962C8B-B14F-4D97-AF65-F5344CB8AC3E}">
        <p14:creationId xmlns:p14="http://schemas.microsoft.com/office/powerpoint/2010/main" val="277372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HGSｺﾞｼｯｸM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怜 杉原</dc:creator>
  <cp:lastModifiedBy>怜 杉原</cp:lastModifiedBy>
  <cp:revision>3</cp:revision>
  <dcterms:created xsi:type="dcterms:W3CDTF">2025-04-02T10:00:10Z</dcterms:created>
  <dcterms:modified xsi:type="dcterms:W3CDTF">2025-04-02T10:33:56Z</dcterms:modified>
</cp:coreProperties>
</file>