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5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7CC55-4E13-485C-8F96-D8CEF9B9B24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2C48B74-177E-4CC4-AB0A-7DA5DA2A43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Permissive</a:t>
          </a:r>
          <a:endParaRPr lang="en-US"/>
        </a:p>
      </dgm:t>
    </dgm:pt>
    <dgm:pt modelId="{5A91C96B-1D4C-4B3D-B17A-84392E615B03}" type="parTrans" cxnId="{040BF3E2-6051-4F02-A56C-505B5FC9D89B}">
      <dgm:prSet/>
      <dgm:spPr/>
      <dgm:t>
        <a:bodyPr/>
        <a:lstStyle/>
        <a:p>
          <a:endParaRPr lang="en-US"/>
        </a:p>
      </dgm:t>
    </dgm:pt>
    <dgm:pt modelId="{C832419E-9D99-4F95-8982-48B999451D74}" type="sibTrans" cxnId="{040BF3E2-6051-4F02-A56C-505B5FC9D89B}">
      <dgm:prSet/>
      <dgm:spPr/>
      <dgm:t>
        <a:bodyPr/>
        <a:lstStyle/>
        <a:p>
          <a:endParaRPr lang="en-US"/>
        </a:p>
      </dgm:t>
    </dgm:pt>
    <dgm:pt modelId="{20599EFE-961C-4566-939C-2C5A40319F2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Should NEVER mark a valid message as spam</a:t>
          </a:r>
          <a:endParaRPr lang="en-US"/>
        </a:p>
      </dgm:t>
    </dgm:pt>
    <dgm:pt modelId="{DC29DD46-5399-41D7-8C29-A545E2FA3505}" type="parTrans" cxnId="{D0D93D12-6746-413B-A3D5-4A34D4BF40A4}">
      <dgm:prSet/>
      <dgm:spPr/>
      <dgm:t>
        <a:bodyPr/>
        <a:lstStyle/>
        <a:p>
          <a:endParaRPr lang="en-US"/>
        </a:p>
      </dgm:t>
    </dgm:pt>
    <dgm:pt modelId="{E7C1BF54-3009-41D7-A9F8-2790017D1FD7}" type="sibTrans" cxnId="{D0D93D12-6746-413B-A3D5-4A34D4BF40A4}">
      <dgm:prSet/>
      <dgm:spPr/>
      <dgm:t>
        <a:bodyPr/>
        <a:lstStyle/>
        <a:p>
          <a:endParaRPr lang="en-US"/>
        </a:p>
      </dgm:t>
    </dgm:pt>
    <dgm:pt modelId="{67CA271D-16F8-49F7-A595-BD114E682F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Database </a:t>
          </a:r>
          <a:r>
            <a:rPr lang="fr-FR" dirty="0" err="1"/>
            <a:t>dependant</a:t>
          </a:r>
          <a:endParaRPr lang="en-US" dirty="0"/>
        </a:p>
      </dgm:t>
    </dgm:pt>
    <dgm:pt modelId="{C5069079-04FA-4EB1-94DC-9F453A13779A}" type="parTrans" cxnId="{1D61B18B-564E-4E63-A0D5-896E8791B7EE}">
      <dgm:prSet/>
      <dgm:spPr/>
      <dgm:t>
        <a:bodyPr/>
        <a:lstStyle/>
        <a:p>
          <a:endParaRPr lang="en-US"/>
        </a:p>
      </dgm:t>
    </dgm:pt>
    <dgm:pt modelId="{ACCB9C6E-F7AD-4EE2-8474-410ED79A52C7}" type="sibTrans" cxnId="{1D61B18B-564E-4E63-A0D5-896E8791B7EE}">
      <dgm:prSet/>
      <dgm:spPr/>
      <dgm:t>
        <a:bodyPr/>
        <a:lstStyle/>
        <a:p>
          <a:endParaRPr lang="en-US"/>
        </a:p>
      </dgm:t>
    </dgm:pt>
    <dgm:pt modelId="{139AEB9D-DF65-4857-86A5-6463ED4AEF0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 </a:t>
          </a:r>
          <a:r>
            <a:rPr lang="fr-FR" dirty="0" err="1"/>
            <a:t>bad</a:t>
          </a:r>
          <a:r>
            <a:rPr lang="fr-FR" dirty="0"/>
            <a:t> </a:t>
          </a:r>
          <a:r>
            <a:rPr lang="fr-FR" dirty="0" err="1"/>
            <a:t>database</a:t>
          </a:r>
          <a:r>
            <a:rPr lang="fr-FR" dirty="0"/>
            <a:t> = </a:t>
          </a:r>
          <a:r>
            <a:rPr lang="fr-FR" dirty="0" err="1"/>
            <a:t>bad</a:t>
          </a:r>
          <a:r>
            <a:rPr lang="fr-FR" dirty="0"/>
            <a:t> </a:t>
          </a:r>
          <a:r>
            <a:rPr lang="fr-FR" dirty="0" err="1"/>
            <a:t>reactions</a:t>
          </a:r>
          <a:endParaRPr lang="en-US" dirty="0"/>
        </a:p>
      </dgm:t>
    </dgm:pt>
    <dgm:pt modelId="{1A45B904-7BB9-4BFF-8A24-1FF9DD2D4EE8}" type="parTrans" cxnId="{AB43F157-1EC9-4E45-9342-35C202912ED0}">
      <dgm:prSet/>
      <dgm:spPr/>
      <dgm:t>
        <a:bodyPr/>
        <a:lstStyle/>
        <a:p>
          <a:endParaRPr lang="en-US"/>
        </a:p>
      </dgm:t>
    </dgm:pt>
    <dgm:pt modelId="{9201F7C8-87FB-4F1E-A4B1-500E03D7565F}" type="sibTrans" cxnId="{AB43F157-1EC9-4E45-9342-35C202912ED0}">
      <dgm:prSet/>
      <dgm:spPr/>
      <dgm:t>
        <a:bodyPr/>
        <a:lstStyle/>
        <a:p>
          <a:endParaRPr lang="en-US"/>
        </a:p>
      </dgm:t>
    </dgm:pt>
    <dgm:pt modelId="{D17C45EB-72D6-4D24-8D25-8A97211BA125}" type="pres">
      <dgm:prSet presAssocID="{AF47CC55-4E13-485C-8F96-D8CEF9B9B249}" presName="root" presStyleCnt="0">
        <dgm:presLayoutVars>
          <dgm:dir/>
          <dgm:resizeHandles val="exact"/>
        </dgm:presLayoutVars>
      </dgm:prSet>
      <dgm:spPr/>
    </dgm:pt>
    <dgm:pt modelId="{E8C83767-3720-48F3-874A-8A58E575687B}" type="pres">
      <dgm:prSet presAssocID="{32C48B74-177E-4CC4-AB0A-7DA5DA2A4364}" presName="compNode" presStyleCnt="0"/>
      <dgm:spPr/>
    </dgm:pt>
    <dgm:pt modelId="{EE6F512B-2AA9-40A4-80D6-A6970571CD5C}" type="pres">
      <dgm:prSet presAssocID="{32C48B74-177E-4CC4-AB0A-7DA5DA2A43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F8C3B455-3490-472C-A669-F31A245A9EE0}" type="pres">
      <dgm:prSet presAssocID="{32C48B74-177E-4CC4-AB0A-7DA5DA2A4364}" presName="iconSpace" presStyleCnt="0"/>
      <dgm:spPr/>
    </dgm:pt>
    <dgm:pt modelId="{3EE9CAC2-61BA-45E8-B32E-9B9C30E9BF1A}" type="pres">
      <dgm:prSet presAssocID="{32C48B74-177E-4CC4-AB0A-7DA5DA2A4364}" presName="parTx" presStyleLbl="revTx" presStyleIdx="0" presStyleCnt="4">
        <dgm:presLayoutVars>
          <dgm:chMax val="0"/>
          <dgm:chPref val="0"/>
        </dgm:presLayoutVars>
      </dgm:prSet>
      <dgm:spPr/>
    </dgm:pt>
    <dgm:pt modelId="{67FB537A-F328-4867-9A0F-997C116256D3}" type="pres">
      <dgm:prSet presAssocID="{32C48B74-177E-4CC4-AB0A-7DA5DA2A4364}" presName="txSpace" presStyleCnt="0"/>
      <dgm:spPr/>
    </dgm:pt>
    <dgm:pt modelId="{B3F53339-63DC-4CB4-AEC8-9C97F1E2DF17}" type="pres">
      <dgm:prSet presAssocID="{32C48B74-177E-4CC4-AB0A-7DA5DA2A4364}" presName="desTx" presStyleLbl="revTx" presStyleIdx="1" presStyleCnt="4">
        <dgm:presLayoutVars/>
      </dgm:prSet>
      <dgm:spPr/>
    </dgm:pt>
    <dgm:pt modelId="{2F8910CD-3C8B-4392-9A33-34C5CAEE796A}" type="pres">
      <dgm:prSet presAssocID="{C832419E-9D99-4F95-8982-48B999451D74}" presName="sibTrans" presStyleCnt="0"/>
      <dgm:spPr/>
    </dgm:pt>
    <dgm:pt modelId="{62B8451A-FE91-4FE9-9708-2E43DE24AA74}" type="pres">
      <dgm:prSet presAssocID="{67CA271D-16F8-49F7-A595-BD114E682F88}" presName="compNode" presStyleCnt="0"/>
      <dgm:spPr/>
    </dgm:pt>
    <dgm:pt modelId="{6B2C705B-F6C7-4F73-8A5B-063AFC2C0144}" type="pres">
      <dgm:prSet presAssocID="{67CA271D-16F8-49F7-A595-BD114E682F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F663252-0DEF-4F11-BCA2-719FA8B841E9}" type="pres">
      <dgm:prSet presAssocID="{67CA271D-16F8-49F7-A595-BD114E682F88}" presName="iconSpace" presStyleCnt="0"/>
      <dgm:spPr/>
    </dgm:pt>
    <dgm:pt modelId="{43686884-A997-4F2A-8832-21FE0988F82C}" type="pres">
      <dgm:prSet presAssocID="{67CA271D-16F8-49F7-A595-BD114E682F88}" presName="parTx" presStyleLbl="revTx" presStyleIdx="2" presStyleCnt="4">
        <dgm:presLayoutVars>
          <dgm:chMax val="0"/>
          <dgm:chPref val="0"/>
        </dgm:presLayoutVars>
      </dgm:prSet>
      <dgm:spPr/>
    </dgm:pt>
    <dgm:pt modelId="{158737BA-D6E8-420A-AE24-2143371D19E5}" type="pres">
      <dgm:prSet presAssocID="{67CA271D-16F8-49F7-A595-BD114E682F88}" presName="txSpace" presStyleCnt="0"/>
      <dgm:spPr/>
    </dgm:pt>
    <dgm:pt modelId="{1F536B8D-EF8C-4D25-9A7F-51CC349D9362}" type="pres">
      <dgm:prSet presAssocID="{67CA271D-16F8-49F7-A595-BD114E682F88}" presName="desTx" presStyleLbl="revTx" presStyleIdx="3" presStyleCnt="4">
        <dgm:presLayoutVars/>
      </dgm:prSet>
      <dgm:spPr/>
    </dgm:pt>
  </dgm:ptLst>
  <dgm:cxnLst>
    <dgm:cxn modelId="{D0D93D12-6746-413B-A3D5-4A34D4BF40A4}" srcId="{32C48B74-177E-4CC4-AB0A-7DA5DA2A4364}" destId="{20599EFE-961C-4566-939C-2C5A40319F21}" srcOrd="0" destOrd="0" parTransId="{DC29DD46-5399-41D7-8C29-A545E2FA3505}" sibTransId="{E7C1BF54-3009-41D7-A9F8-2790017D1FD7}"/>
    <dgm:cxn modelId="{0BFC1139-41A9-4181-A673-3BAC4DB0FDE7}" type="presOf" srcId="{AF47CC55-4E13-485C-8F96-D8CEF9B9B249}" destId="{D17C45EB-72D6-4D24-8D25-8A97211BA125}" srcOrd="0" destOrd="0" presId="urn:microsoft.com/office/officeart/2018/2/layout/IconLabelDescriptionList"/>
    <dgm:cxn modelId="{E4B61A3B-1A43-46DE-8882-E96BBCCC68DF}" type="presOf" srcId="{139AEB9D-DF65-4857-86A5-6463ED4AEF08}" destId="{1F536B8D-EF8C-4D25-9A7F-51CC349D9362}" srcOrd="0" destOrd="0" presId="urn:microsoft.com/office/officeart/2018/2/layout/IconLabelDescriptionList"/>
    <dgm:cxn modelId="{9750D83F-A75C-49CA-841E-2DB40C722954}" type="presOf" srcId="{67CA271D-16F8-49F7-A595-BD114E682F88}" destId="{43686884-A997-4F2A-8832-21FE0988F82C}" srcOrd="0" destOrd="0" presId="urn:microsoft.com/office/officeart/2018/2/layout/IconLabelDescriptionList"/>
    <dgm:cxn modelId="{56873553-E873-407C-8DA4-22A3F6486A35}" type="presOf" srcId="{20599EFE-961C-4566-939C-2C5A40319F21}" destId="{B3F53339-63DC-4CB4-AEC8-9C97F1E2DF17}" srcOrd="0" destOrd="0" presId="urn:microsoft.com/office/officeart/2018/2/layout/IconLabelDescriptionList"/>
    <dgm:cxn modelId="{AB43F157-1EC9-4E45-9342-35C202912ED0}" srcId="{67CA271D-16F8-49F7-A595-BD114E682F88}" destId="{139AEB9D-DF65-4857-86A5-6463ED4AEF08}" srcOrd="0" destOrd="0" parTransId="{1A45B904-7BB9-4BFF-8A24-1FF9DD2D4EE8}" sibTransId="{9201F7C8-87FB-4F1E-A4B1-500E03D7565F}"/>
    <dgm:cxn modelId="{4A900880-E5C6-40B2-8734-D182496B9354}" type="presOf" srcId="{32C48B74-177E-4CC4-AB0A-7DA5DA2A4364}" destId="{3EE9CAC2-61BA-45E8-B32E-9B9C30E9BF1A}" srcOrd="0" destOrd="0" presId="urn:microsoft.com/office/officeart/2018/2/layout/IconLabelDescriptionList"/>
    <dgm:cxn modelId="{1D61B18B-564E-4E63-A0D5-896E8791B7EE}" srcId="{AF47CC55-4E13-485C-8F96-D8CEF9B9B249}" destId="{67CA271D-16F8-49F7-A595-BD114E682F88}" srcOrd="1" destOrd="0" parTransId="{C5069079-04FA-4EB1-94DC-9F453A13779A}" sibTransId="{ACCB9C6E-F7AD-4EE2-8474-410ED79A52C7}"/>
    <dgm:cxn modelId="{040BF3E2-6051-4F02-A56C-505B5FC9D89B}" srcId="{AF47CC55-4E13-485C-8F96-D8CEF9B9B249}" destId="{32C48B74-177E-4CC4-AB0A-7DA5DA2A4364}" srcOrd="0" destOrd="0" parTransId="{5A91C96B-1D4C-4B3D-B17A-84392E615B03}" sibTransId="{C832419E-9D99-4F95-8982-48B999451D74}"/>
    <dgm:cxn modelId="{5F7DEB01-89C2-4123-980D-84111641FDA1}" type="presParOf" srcId="{D17C45EB-72D6-4D24-8D25-8A97211BA125}" destId="{E8C83767-3720-48F3-874A-8A58E575687B}" srcOrd="0" destOrd="0" presId="urn:microsoft.com/office/officeart/2018/2/layout/IconLabelDescriptionList"/>
    <dgm:cxn modelId="{330944C8-929A-43A0-A3D8-D26D2A5A1C54}" type="presParOf" srcId="{E8C83767-3720-48F3-874A-8A58E575687B}" destId="{EE6F512B-2AA9-40A4-80D6-A6970571CD5C}" srcOrd="0" destOrd="0" presId="urn:microsoft.com/office/officeart/2018/2/layout/IconLabelDescriptionList"/>
    <dgm:cxn modelId="{5BFB66A5-5140-4576-9FF8-7D780D1F0F06}" type="presParOf" srcId="{E8C83767-3720-48F3-874A-8A58E575687B}" destId="{F8C3B455-3490-472C-A669-F31A245A9EE0}" srcOrd="1" destOrd="0" presId="urn:microsoft.com/office/officeart/2018/2/layout/IconLabelDescriptionList"/>
    <dgm:cxn modelId="{F0F3943F-1B6E-47AA-A149-D63FA76E8C21}" type="presParOf" srcId="{E8C83767-3720-48F3-874A-8A58E575687B}" destId="{3EE9CAC2-61BA-45E8-B32E-9B9C30E9BF1A}" srcOrd="2" destOrd="0" presId="urn:microsoft.com/office/officeart/2018/2/layout/IconLabelDescriptionList"/>
    <dgm:cxn modelId="{B2F2D665-B182-4EAE-9A36-0ED6F15EC00D}" type="presParOf" srcId="{E8C83767-3720-48F3-874A-8A58E575687B}" destId="{67FB537A-F328-4867-9A0F-997C116256D3}" srcOrd="3" destOrd="0" presId="urn:microsoft.com/office/officeart/2018/2/layout/IconLabelDescriptionList"/>
    <dgm:cxn modelId="{A831128B-2C52-4919-B2B6-811C8E302B19}" type="presParOf" srcId="{E8C83767-3720-48F3-874A-8A58E575687B}" destId="{B3F53339-63DC-4CB4-AEC8-9C97F1E2DF17}" srcOrd="4" destOrd="0" presId="urn:microsoft.com/office/officeart/2018/2/layout/IconLabelDescriptionList"/>
    <dgm:cxn modelId="{CE7834E5-C6C9-41F2-8CED-263BBFEB99A3}" type="presParOf" srcId="{D17C45EB-72D6-4D24-8D25-8A97211BA125}" destId="{2F8910CD-3C8B-4392-9A33-34C5CAEE796A}" srcOrd="1" destOrd="0" presId="urn:microsoft.com/office/officeart/2018/2/layout/IconLabelDescriptionList"/>
    <dgm:cxn modelId="{D5A9125B-D36F-41D0-BE17-0BF1EBD83782}" type="presParOf" srcId="{D17C45EB-72D6-4D24-8D25-8A97211BA125}" destId="{62B8451A-FE91-4FE9-9708-2E43DE24AA74}" srcOrd="2" destOrd="0" presId="urn:microsoft.com/office/officeart/2018/2/layout/IconLabelDescriptionList"/>
    <dgm:cxn modelId="{0DB8A3D6-CEFA-41BF-9F7C-D4B2CE55DF3A}" type="presParOf" srcId="{62B8451A-FE91-4FE9-9708-2E43DE24AA74}" destId="{6B2C705B-F6C7-4F73-8A5B-063AFC2C0144}" srcOrd="0" destOrd="0" presId="urn:microsoft.com/office/officeart/2018/2/layout/IconLabelDescriptionList"/>
    <dgm:cxn modelId="{2BE5F192-58F1-45DE-89B0-C865EF5A0524}" type="presParOf" srcId="{62B8451A-FE91-4FE9-9708-2E43DE24AA74}" destId="{9F663252-0DEF-4F11-BCA2-719FA8B841E9}" srcOrd="1" destOrd="0" presId="urn:microsoft.com/office/officeart/2018/2/layout/IconLabelDescriptionList"/>
    <dgm:cxn modelId="{923671DF-4C10-4F03-A35A-1B3B222ACD1E}" type="presParOf" srcId="{62B8451A-FE91-4FE9-9708-2E43DE24AA74}" destId="{43686884-A997-4F2A-8832-21FE0988F82C}" srcOrd="2" destOrd="0" presId="urn:microsoft.com/office/officeart/2018/2/layout/IconLabelDescriptionList"/>
    <dgm:cxn modelId="{1056230F-0326-4B74-9438-EB8FFBA6CA9C}" type="presParOf" srcId="{62B8451A-FE91-4FE9-9708-2E43DE24AA74}" destId="{158737BA-D6E8-420A-AE24-2143371D19E5}" srcOrd="3" destOrd="0" presId="urn:microsoft.com/office/officeart/2018/2/layout/IconLabelDescriptionList"/>
    <dgm:cxn modelId="{8F235DCC-6FEA-453B-911C-94F19641AEB9}" type="presParOf" srcId="{62B8451A-FE91-4FE9-9708-2E43DE24AA74}" destId="{1F536B8D-EF8C-4D25-9A7F-51CC349D936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F512B-2AA9-40A4-80D6-A6970571CD5C}">
      <dsp:nvSpPr>
        <dsp:cNvPr id="0" name=""/>
        <dsp:cNvSpPr/>
      </dsp:nvSpPr>
      <dsp:spPr>
        <a:xfrm>
          <a:off x="578850" y="9424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9CAC2-61BA-45E8-B32E-9B9C30E9BF1A}">
      <dsp:nvSpPr>
        <dsp:cNvPr id="0" name=""/>
        <dsp:cNvSpPr/>
      </dsp:nvSpPr>
      <dsp:spPr>
        <a:xfrm>
          <a:off x="578850" y="17405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/>
            <a:t>Permissive</a:t>
          </a:r>
          <a:endParaRPr lang="en-US" sz="3200" kern="1200"/>
        </a:p>
      </dsp:txBody>
      <dsp:txXfrm>
        <a:off x="578850" y="1740508"/>
        <a:ext cx="4320000" cy="648000"/>
      </dsp:txXfrm>
    </dsp:sp>
    <dsp:sp modelId="{B3F53339-63DC-4CB4-AEC8-9C97F1E2DF17}">
      <dsp:nvSpPr>
        <dsp:cNvPr id="0" name=""/>
        <dsp:cNvSpPr/>
      </dsp:nvSpPr>
      <dsp:spPr>
        <a:xfrm>
          <a:off x="578850" y="2450954"/>
          <a:ext cx="4320000" cy="7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Should NEVER mark a valid message as spam</a:t>
          </a:r>
          <a:endParaRPr lang="en-US" sz="2400" kern="1200"/>
        </a:p>
      </dsp:txBody>
      <dsp:txXfrm>
        <a:off x="578850" y="2450954"/>
        <a:ext cx="4320000" cy="765613"/>
      </dsp:txXfrm>
    </dsp:sp>
    <dsp:sp modelId="{6B2C705B-F6C7-4F73-8A5B-063AFC2C0144}">
      <dsp:nvSpPr>
        <dsp:cNvPr id="0" name=""/>
        <dsp:cNvSpPr/>
      </dsp:nvSpPr>
      <dsp:spPr>
        <a:xfrm>
          <a:off x="5654850" y="9424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86884-A997-4F2A-8832-21FE0988F82C}">
      <dsp:nvSpPr>
        <dsp:cNvPr id="0" name=""/>
        <dsp:cNvSpPr/>
      </dsp:nvSpPr>
      <dsp:spPr>
        <a:xfrm>
          <a:off x="5654850" y="17405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 dirty="0"/>
            <a:t>Database </a:t>
          </a:r>
          <a:r>
            <a:rPr lang="fr-FR" sz="3200" kern="1200" dirty="0" err="1"/>
            <a:t>dependant</a:t>
          </a:r>
          <a:endParaRPr lang="en-US" sz="3200" kern="1200" dirty="0"/>
        </a:p>
      </dsp:txBody>
      <dsp:txXfrm>
        <a:off x="5654850" y="1740508"/>
        <a:ext cx="4320000" cy="648000"/>
      </dsp:txXfrm>
    </dsp:sp>
    <dsp:sp modelId="{1F536B8D-EF8C-4D25-9A7F-51CC349D9362}">
      <dsp:nvSpPr>
        <dsp:cNvPr id="0" name=""/>
        <dsp:cNvSpPr/>
      </dsp:nvSpPr>
      <dsp:spPr>
        <a:xfrm>
          <a:off x="5654850" y="2450954"/>
          <a:ext cx="4320000" cy="7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 </a:t>
          </a:r>
          <a:r>
            <a:rPr lang="fr-FR" sz="2400" kern="1200" dirty="0" err="1"/>
            <a:t>bad</a:t>
          </a:r>
          <a:r>
            <a:rPr lang="fr-FR" sz="2400" kern="1200" dirty="0"/>
            <a:t> </a:t>
          </a:r>
          <a:r>
            <a:rPr lang="fr-FR" sz="2400" kern="1200" dirty="0" err="1"/>
            <a:t>database</a:t>
          </a:r>
          <a:r>
            <a:rPr lang="fr-FR" sz="2400" kern="1200" dirty="0"/>
            <a:t> = </a:t>
          </a:r>
          <a:r>
            <a:rPr lang="fr-FR" sz="2400" kern="1200" dirty="0" err="1"/>
            <a:t>bad</a:t>
          </a:r>
          <a:r>
            <a:rPr lang="fr-FR" sz="2400" kern="1200" dirty="0"/>
            <a:t> </a:t>
          </a:r>
          <a:r>
            <a:rPr lang="fr-FR" sz="2400" kern="1200" dirty="0" err="1"/>
            <a:t>reactions</a:t>
          </a:r>
          <a:endParaRPr lang="en-US" sz="2400" kern="1200" dirty="0"/>
        </a:p>
      </dsp:txBody>
      <dsp:txXfrm>
        <a:off x="5654850" y="2450954"/>
        <a:ext cx="4320000" cy="765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2019-06-14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F9D8-718B-4E2E-99A1-B9707A387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Spam </a:t>
            </a:r>
            <a:r>
              <a:rPr lang="fr-FR" dirty="0" err="1"/>
              <a:t>Filter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0BDA8-E185-4CD8-9868-87E139A71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TheFrenchConnection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00D9F-906B-4911-B2E1-D072932B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 err="1">
                <a:solidFill>
                  <a:schemeClr val="tx1"/>
                </a:solidFill>
              </a:rPr>
              <a:t>Any</a:t>
            </a:r>
            <a:r>
              <a:rPr lang="fr-FR" sz="5400" dirty="0">
                <a:solidFill>
                  <a:schemeClr val="tx1"/>
                </a:solidFill>
              </a:rPr>
              <a:t> questions ?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38BB-5012-477B-BB25-DC9946F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985F-BD4A-4B0D-9313-B96CB79C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Discord Bot</a:t>
            </a:r>
          </a:p>
          <a:p>
            <a:r>
              <a:rPr lang="fr-FR" dirty="0" err="1"/>
              <a:t>Delete</a:t>
            </a:r>
            <a:r>
              <a:rPr lang="fr-FR" dirty="0"/>
              <a:t> spam</a:t>
            </a:r>
          </a:p>
          <a:p>
            <a:pPr lvl="1"/>
            <a:r>
              <a:rPr lang="fr-FR" dirty="0" err="1"/>
              <a:t>Summarize</a:t>
            </a:r>
            <a:r>
              <a:rPr lang="fr-FR" dirty="0"/>
              <a:t> conversation</a:t>
            </a:r>
          </a:p>
          <a:p>
            <a:r>
              <a:rPr lang="fr-FR" dirty="0"/>
              <a:t>Python3, </a:t>
            </a:r>
            <a:r>
              <a:rPr lang="fr-FR" dirty="0" err="1"/>
              <a:t>nltk</a:t>
            </a:r>
            <a:r>
              <a:rPr lang="fr-FR" dirty="0"/>
              <a:t>, discord</a:t>
            </a:r>
          </a:p>
          <a:p>
            <a:r>
              <a:rPr lang="fr-FR" dirty="0"/>
              <a:t>Java, </a:t>
            </a:r>
            <a:r>
              <a:rPr lang="fr-FR" dirty="0" err="1"/>
              <a:t>JavaFX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4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8BEA4D-393B-44E3-A79C-1BF63815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18767-D5D7-4723-80F0-BAD7DACE0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902463"/>
            <a:ext cx="5376368" cy="307796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4C4E3-EC80-4287-B265-4380748C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176" y="891312"/>
            <a:ext cx="5739224" cy="30779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8098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E3A0-1AD0-48EF-B145-F0B7FE68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AB506-4F62-499D-99C3-94267E84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91" y="2577436"/>
            <a:ext cx="7844615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1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EE1F-2FAC-4493-BF5A-351D298F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A282-AB5F-4E1D-BE8F-4F4BA1AA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Database of spam messages</a:t>
            </a:r>
          </a:p>
          <a:p>
            <a:r>
              <a:rPr lang="en-US" dirty="0"/>
              <a:t>Compute vector</a:t>
            </a:r>
          </a:p>
          <a:p>
            <a:r>
              <a:rPr lang="en-US" dirty="0"/>
              <a:t>For each message, compute cosine similarity</a:t>
            </a:r>
          </a:p>
          <a:p>
            <a:r>
              <a:rPr lang="en-US" dirty="0"/>
              <a:t>Additional checks</a:t>
            </a:r>
          </a:p>
          <a:p>
            <a:pPr lvl="1"/>
            <a:r>
              <a:rPr lang="en-US" dirty="0"/>
              <a:t>Email, links =&gt; are never considered as spam</a:t>
            </a:r>
          </a:p>
          <a:p>
            <a:pPr lvl="1"/>
            <a:r>
              <a:rPr lang="en-US" dirty="0"/>
              <a:t>Length similarity</a:t>
            </a:r>
          </a:p>
        </p:txBody>
      </p:sp>
    </p:spTree>
    <p:extLst>
      <p:ext uri="{BB962C8B-B14F-4D97-AF65-F5344CB8AC3E}">
        <p14:creationId xmlns:p14="http://schemas.microsoft.com/office/powerpoint/2010/main" val="30949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1D5C-D7F2-48BC-9B59-94BE9D96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the </a:t>
            </a:r>
            <a:r>
              <a:rPr lang="fr-FR" dirty="0" err="1"/>
              <a:t>database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388AEF-D78F-49F5-9C55-27CFCD560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699" y="2222500"/>
            <a:ext cx="4838602" cy="3636963"/>
          </a:xfrm>
        </p:spPr>
      </p:pic>
    </p:spTree>
    <p:extLst>
      <p:ext uri="{BB962C8B-B14F-4D97-AF65-F5344CB8AC3E}">
        <p14:creationId xmlns:p14="http://schemas.microsoft.com/office/powerpoint/2010/main" val="146569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0E7D-86F6-4242-B7E3-BC90FB9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(</a:t>
            </a:r>
            <a:r>
              <a:rPr lang="fr-FR" dirty="0" err="1"/>
              <a:t>usually</a:t>
            </a:r>
            <a:r>
              <a:rPr lang="fr-FR" dirty="0"/>
              <a:t>) </a:t>
            </a:r>
            <a:r>
              <a:rPr lang="fr-FR" dirty="0" err="1"/>
              <a:t>considered</a:t>
            </a:r>
            <a:r>
              <a:rPr lang="fr-FR" dirty="0"/>
              <a:t> a spam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9FE5-269A-4D71-9910-A631CB82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Small messages</a:t>
            </a:r>
          </a:p>
          <a:p>
            <a:r>
              <a:rPr lang="en-US" dirty="0"/>
              <a:t>Aggressive messages (“shut up”, …)</a:t>
            </a:r>
          </a:p>
          <a:p>
            <a:r>
              <a:rPr lang="en-US" dirty="0"/>
              <a:t>Smileys</a:t>
            </a:r>
          </a:p>
          <a:p>
            <a:pPr lvl="1"/>
            <a:r>
              <a:rPr lang="en-US" dirty="0"/>
              <a:t>Text only smileys like “XD”</a:t>
            </a:r>
          </a:p>
        </p:txBody>
      </p:sp>
    </p:spTree>
    <p:extLst>
      <p:ext uri="{BB962C8B-B14F-4D97-AF65-F5344CB8AC3E}">
        <p14:creationId xmlns:p14="http://schemas.microsoft.com/office/powerpoint/2010/main" val="5913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65A1-E051-4BE9-BE90-FD08BBC7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(</a:t>
            </a:r>
            <a:r>
              <a:rPr lang="fr-FR" dirty="0" err="1"/>
              <a:t>usually</a:t>
            </a:r>
            <a:r>
              <a:rPr lang="fr-FR" dirty="0"/>
              <a:t>) </a:t>
            </a:r>
            <a:r>
              <a:rPr lang="fr-FR" dirty="0" err="1"/>
              <a:t>safe</a:t>
            </a:r>
            <a:r>
              <a:rPr lang="fr-FR" dirty="0"/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CAEE-BEA7-4C97-94C4-F4514CB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Very long </a:t>
            </a:r>
            <a:r>
              <a:rPr lang="fr-FR" dirty="0" err="1"/>
              <a:t>texts</a:t>
            </a:r>
            <a:r>
              <a:rPr lang="fr-FR" dirty="0"/>
              <a:t> (</a:t>
            </a:r>
            <a:r>
              <a:rPr lang="fr-FR" dirty="0" err="1"/>
              <a:t>usually</a:t>
            </a:r>
            <a:r>
              <a:rPr lang="fr-FR" dirty="0"/>
              <a:t> arguments)</a:t>
            </a:r>
          </a:p>
          <a:p>
            <a:r>
              <a:rPr lang="fr-FR" dirty="0"/>
              <a:t>« Ok », « </a:t>
            </a:r>
            <a:r>
              <a:rPr lang="fr-FR" dirty="0" err="1"/>
              <a:t>kk</a:t>
            </a:r>
            <a:r>
              <a:rPr lang="fr-FR" dirty="0"/>
              <a:t> », « k », « Yeah », « yes », …</a:t>
            </a:r>
          </a:p>
          <a:p>
            <a:r>
              <a:rPr lang="en-US" dirty="0"/>
              <a:t>Questions (most of the time)</a:t>
            </a:r>
          </a:p>
        </p:txBody>
      </p:sp>
    </p:spTree>
    <p:extLst>
      <p:ext uri="{BB962C8B-B14F-4D97-AF65-F5344CB8AC3E}">
        <p14:creationId xmlns:p14="http://schemas.microsoft.com/office/powerpoint/2010/main" val="159753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CBA5-EDC0-4C2B-B0C3-FE7F4685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 err="1"/>
              <a:t>Weaknesses</a:t>
            </a:r>
            <a:r>
              <a:rPr lang="fr-FR" dirty="0"/>
              <a:t> and </a:t>
            </a:r>
            <a:r>
              <a:rPr lang="fr-FR" dirty="0" err="1"/>
              <a:t>choices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999DA1-1628-4C4B-83B8-579CEF8E9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82119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55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Spam Filter</vt:lpstr>
      <vt:lpstr>Our project</vt:lpstr>
      <vt:lpstr>Example</vt:lpstr>
      <vt:lpstr>Example</vt:lpstr>
      <vt:lpstr>How does it work ?</vt:lpstr>
      <vt:lpstr>Build the database</vt:lpstr>
      <vt:lpstr>What is (usually) considered a spam ?</vt:lpstr>
      <vt:lpstr>What is (usually) safe ?</vt:lpstr>
      <vt:lpstr>Weaknesses and choices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</dc:title>
  <dc:creator>Cédric Khin</dc:creator>
  <cp:lastModifiedBy>Cédric Khin</cp:lastModifiedBy>
  <cp:revision>2</cp:revision>
  <dcterms:created xsi:type="dcterms:W3CDTF">2019-06-14T10:12:13Z</dcterms:created>
  <dcterms:modified xsi:type="dcterms:W3CDTF">2019-06-14T10:19:54Z</dcterms:modified>
</cp:coreProperties>
</file>