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723" y="-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2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02" name="Google Shape;102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7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0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0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0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sz="3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3" name="Google Shape;53;p21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1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2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68" name="Google Shape;68;p23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23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76" name="Google Shape;76;p24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Google Shape;77;p24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24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2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sz="2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>
            <a:spLocks noGrp="1"/>
          </p:cNvSpPr>
          <p:nvPr>
            <p:ph type="pic" idx="2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87" name="Google Shape;87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25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5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5" name="Google Shape;15;p1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16;p16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17;p1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2000" y="112395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25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Intelligence and </a:t>
            </a:r>
            <a:r>
              <a:rPr lang="en-US" sz="25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</a:t>
            </a:r>
            <a:endParaRPr sz="2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</a:t>
            </a:r>
            <a:r>
              <a:rPr lang="en-US" sz="25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2303811724322113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</a:t>
            </a:r>
            <a:r>
              <a:rPr lang="en-US" sz="25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SUJITHA 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</a:t>
            </a:r>
            <a:r>
              <a:rPr lang="en-US" sz="25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</a:t>
            </a:r>
            <a:r>
              <a:rPr lang="en-US" sz="25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</a:t>
            </a:r>
            <a:r>
              <a:rPr lang="en-US" sz="25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</a:t>
            </a:r>
            <a:r>
              <a:rPr lang="en-US" sz="25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3/12/2024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EGB1201 – JAVA PROGRAMMING –PROJECT REVIEW 2 </a:t>
            </a:r>
            <a:endParaRPr/>
          </a:p>
        </p:txBody>
      </p:sp>
      <p:sp>
        <p:nvSpPr>
          <p:cNvPr id="186" name="Google Shape;186;p1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(con)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4320" marR="6858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3 PAYMENT PROCESS				4 SUMMARY CHECK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8580" lvl="0" indent="86868" algn="l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368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2453"/>
            <a:ext cx="3799141" cy="324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407126"/>
            <a:ext cx="4347252" cy="3209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EGB1201 – JAVA PROGRAMMING –PROJECT REVIEW 2 </a:t>
            </a:r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155448" cy="64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 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834259" y="1023937"/>
            <a:ext cx="6311146" cy="304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🞂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FINISH &amp; LOGOUT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1488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0" name="Google Shape;2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8595" y="1353931"/>
            <a:ext cx="4571633" cy="3381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body" idx="1"/>
          </p:nvPr>
        </p:nvSpPr>
        <p:spPr>
          <a:xfrm>
            <a:off x="457200" y="1181012"/>
            <a:ext cx="800100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System: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Java-based platform for seamless online book purchasing with key modules like User, Book, Cart, Order, and Admin Management.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&amp; Admin Features: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users to register, browse, and place orders; admins manage inventory and orders.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Benefits: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scalable, user-friendly system that automates book purchasing and serves as a learning model for efficient software development.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15" name="Google Shape;215;p15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endParaRPr sz="36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QUERIES??? </a:t>
            </a:r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ONLINE BOOK STORE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>
            <a:spLocks noGrp="1"/>
          </p:cNvSpPr>
          <p:nvPr>
            <p:ph type="ftr" idx="11"/>
          </p:nvPr>
        </p:nvSpPr>
        <p:spPr>
          <a:xfrm>
            <a:off x="2438400" y="4767263"/>
            <a:ext cx="4340352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1976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  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1976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 </a:t>
            </a: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28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 an online bookstore to handle book sales, manage inventory, and provide a seamless shopping experience for customers.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 txBox="1">
            <a:spLocks noGrp="1"/>
          </p:cNvSpPr>
          <p:nvPr>
            <p:ph type="ftr" idx="11"/>
          </p:nvPr>
        </p:nvSpPr>
        <p:spPr>
          <a:xfrm>
            <a:off x="2514600" y="4767263"/>
            <a:ext cx="41910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699370" y="1146602"/>
            <a:ext cx="774526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Convenience</a:t>
            </a:r>
            <a:r>
              <a:rPr lang="en-US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</a:t>
            </a:r>
            <a:r>
              <a:rPr lang="en-US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need an easier way to buy books online.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endParaRPr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Issues</a:t>
            </a:r>
            <a:r>
              <a:rPr lang="en-US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Manual stock management can lead to errors.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endParaRPr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Personalization</a:t>
            </a:r>
            <a:r>
              <a:rPr lang="en-US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 recommendations to help customers find books.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ftr" idx="11"/>
          </p:nvPr>
        </p:nvSpPr>
        <p:spPr>
          <a:xfrm>
            <a:off x="27432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457200" y="1796565"/>
            <a:ext cx="827502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Shopping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Simplify online book browsing and purchasing.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Inventory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Automate stock management.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Experience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Provide book recommendations.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5"/>
          <p:cNvSpPr txBox="1">
            <a:spLocks noGrp="1"/>
          </p:cNvSpPr>
          <p:nvPr>
            <p:ph type="ftr" idx="11"/>
          </p:nvPr>
        </p:nvSpPr>
        <p:spPr>
          <a:xfrm>
            <a:off x="2667000" y="4781550"/>
            <a:ext cx="4035552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381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5" descr="A diagram of a flow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7319" r="16014" b="1297"/>
          <a:stretch/>
        </p:blipFill>
        <p:spPr>
          <a:xfrm>
            <a:off x="2283369" y="864705"/>
            <a:ext cx="4378764" cy="3655277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60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just" rtl="0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User Module</a:t>
            </a:r>
            <a:endParaRPr/>
          </a:p>
          <a:p>
            <a:pPr marL="274320" lvl="0" indent="-159461" algn="just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just" rtl="0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Book Management Module</a:t>
            </a:r>
            <a:endParaRPr/>
          </a:p>
          <a:p>
            <a:pPr marL="274320" lvl="0" indent="-159461" algn="just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just" rtl="0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Shopping Cart Module</a:t>
            </a:r>
            <a:endParaRPr/>
          </a:p>
          <a:p>
            <a:pPr marL="274320" lvl="0" indent="-159461" algn="just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just" rtl="0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Order Management Module</a:t>
            </a:r>
            <a:endParaRPr/>
          </a:p>
          <a:p>
            <a:pPr marL="274320" lvl="0" indent="-159461" algn="just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just" rtl="0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Admin Module</a:t>
            </a:r>
            <a:endParaRPr/>
          </a:p>
          <a:p>
            <a:pPr marL="274320" lvl="0" indent="-167665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76000"/>
              <a:buFont typeface="Arial" pitchFamily="34" charset="0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User Module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registration and login (Sign Up/Sign In).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for accessing the bookstore features.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Management Module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for books based on keywords or categories.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details of books (title, author, price, new/used condition, etc.).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book selection.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Cart Module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books to the cart.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and edit the cart's contents.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total price of items in the cart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just" rtl="0">
              <a:spcBef>
                <a:spcPts val="0"/>
              </a:spcBef>
              <a:spcAft>
                <a:spcPts val="0"/>
              </a:spcAft>
              <a:buSzPts val="1520"/>
              <a:buFont typeface="Arial" pitchFamily="34" charset="0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Order Management Module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-274320" algn="just" rtl="0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the shipping information.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-274320" algn="just" rtl="0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payment options and process payments.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-274320" algn="just" rtl="0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 order details before placing the order.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1" indent="-274320" algn="just" rtl="0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 and record the order.</a:t>
            </a:r>
            <a:endParaRPr sz="20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just" rtl="0">
              <a:spcBef>
                <a:spcPts val="6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Module</a:t>
            </a:r>
            <a:endParaRPr sz="2000" b="1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22960" lvl="2" indent="-228600" algn="just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the book inventory (add/edit/remove books).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22960" lvl="2" indent="-228600" algn="just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user orders and ensure timely processing.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22960" lvl="2" indent="-228600" algn="just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reports for business analytics.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body" idx="1"/>
          </p:nvPr>
        </p:nvSpPr>
        <p:spPr>
          <a:xfrm>
            <a:off x="-76200" y="75057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LOGIN PAGE</a:t>
            </a: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	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2 SEARCH PAGE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79730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86486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/>
          </a:p>
          <a:p>
            <a:pPr marL="274320" lvl="0" indent="-186486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029" y="1240170"/>
            <a:ext cx="3547643" cy="340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264920"/>
            <a:ext cx="4266971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416</Words>
  <PresentationFormat>On-screen Show (16:9)</PresentationFormat>
  <Paragraphs>106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CGB1201 – JAVA PROGRAMMING </vt:lpstr>
      <vt:lpstr>                              ONLINE BOOK STORE</vt:lpstr>
      <vt:lpstr>Problem Identification </vt:lpstr>
      <vt:lpstr>Objective</vt:lpstr>
      <vt:lpstr>Proposed Architecture</vt:lpstr>
      <vt:lpstr>List of Modules</vt:lpstr>
      <vt:lpstr>Module Description</vt:lpstr>
      <vt:lpstr>Module Description (Cont..)</vt:lpstr>
      <vt:lpstr>Results </vt:lpstr>
      <vt:lpstr>Results (con)</vt:lpstr>
      <vt:lpstr>Results (cont..)</vt:lpstr>
      <vt:lpstr>Conclusion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</dc:title>
  <dc:creator>INDIAN</dc:creator>
  <cp:lastModifiedBy>INDIAN</cp:lastModifiedBy>
  <cp:revision>2</cp:revision>
  <dcterms:modified xsi:type="dcterms:W3CDTF">2024-12-03T01:27:45Z</dcterms:modified>
</cp:coreProperties>
</file>