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3" Type="http://schemas.openxmlformats.org/officeDocument/2006/relationships/image" Target="../media/image33.wmf"/><Relationship Id="rId32" Type="http://schemas.openxmlformats.org/officeDocument/2006/relationships/image" Target="../media/image32.wmf"/><Relationship Id="rId31" Type="http://schemas.openxmlformats.org/officeDocument/2006/relationships/image" Target="../media/image31.wmf"/><Relationship Id="rId30" Type="http://schemas.openxmlformats.org/officeDocument/2006/relationships/image" Target="../media/image30.wmf"/><Relationship Id="rId3" Type="http://schemas.openxmlformats.org/officeDocument/2006/relationships/image" Target="../media/image3.wmf"/><Relationship Id="rId29" Type="http://schemas.openxmlformats.org/officeDocument/2006/relationships/image" Target="../media/image29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6" Type="http://schemas.openxmlformats.org/officeDocument/2006/relationships/vmlDrawing" Target="../drawings/vmlDrawing1.vml"/><Relationship Id="rId75" Type="http://schemas.openxmlformats.org/officeDocument/2006/relationships/slideLayout" Target="../slideLayouts/slideLayout1.xml"/><Relationship Id="rId74" Type="http://schemas.openxmlformats.org/officeDocument/2006/relationships/image" Target="../media/image33.wmf"/><Relationship Id="rId73" Type="http://schemas.openxmlformats.org/officeDocument/2006/relationships/oleObject" Target="../embeddings/oleObject41.bin"/><Relationship Id="rId72" Type="http://schemas.openxmlformats.org/officeDocument/2006/relationships/oleObject" Target="../embeddings/oleObject40.bin"/><Relationship Id="rId71" Type="http://schemas.openxmlformats.org/officeDocument/2006/relationships/oleObject" Target="../embeddings/oleObject39.bin"/><Relationship Id="rId70" Type="http://schemas.openxmlformats.org/officeDocument/2006/relationships/image" Target="../media/image32.wmf"/><Relationship Id="rId7" Type="http://schemas.openxmlformats.org/officeDocument/2006/relationships/oleObject" Target="../embeddings/oleObject4.bin"/><Relationship Id="rId69" Type="http://schemas.openxmlformats.org/officeDocument/2006/relationships/oleObject" Target="../embeddings/oleObject38.bin"/><Relationship Id="rId68" Type="http://schemas.openxmlformats.org/officeDocument/2006/relationships/image" Target="../media/image31.wmf"/><Relationship Id="rId67" Type="http://schemas.openxmlformats.org/officeDocument/2006/relationships/oleObject" Target="../embeddings/oleObject37.bin"/><Relationship Id="rId66" Type="http://schemas.openxmlformats.org/officeDocument/2006/relationships/image" Target="../media/image30.wmf"/><Relationship Id="rId65" Type="http://schemas.openxmlformats.org/officeDocument/2006/relationships/oleObject" Target="../embeddings/oleObject36.bin"/><Relationship Id="rId64" Type="http://schemas.openxmlformats.org/officeDocument/2006/relationships/image" Target="../media/image29.wmf"/><Relationship Id="rId63" Type="http://schemas.openxmlformats.org/officeDocument/2006/relationships/oleObject" Target="../embeddings/oleObject35.bin"/><Relationship Id="rId62" Type="http://schemas.openxmlformats.org/officeDocument/2006/relationships/image" Target="../media/image28.wmf"/><Relationship Id="rId61" Type="http://schemas.openxmlformats.org/officeDocument/2006/relationships/oleObject" Target="../embeddings/oleObject34.bin"/><Relationship Id="rId60" Type="http://schemas.openxmlformats.org/officeDocument/2006/relationships/image" Target="../media/image27.wmf"/><Relationship Id="rId6" Type="http://schemas.openxmlformats.org/officeDocument/2006/relationships/image" Target="../media/image3.wmf"/><Relationship Id="rId59" Type="http://schemas.openxmlformats.org/officeDocument/2006/relationships/oleObject" Target="../embeddings/oleObject33.bin"/><Relationship Id="rId58" Type="http://schemas.openxmlformats.org/officeDocument/2006/relationships/oleObject" Target="../embeddings/oleObject32.bin"/><Relationship Id="rId57" Type="http://schemas.openxmlformats.org/officeDocument/2006/relationships/oleObject" Target="../embeddings/oleObject31.bin"/><Relationship Id="rId56" Type="http://schemas.openxmlformats.org/officeDocument/2006/relationships/image" Target="../media/image26.wmf"/><Relationship Id="rId55" Type="http://schemas.openxmlformats.org/officeDocument/2006/relationships/oleObject" Target="../embeddings/oleObject30.bin"/><Relationship Id="rId54" Type="http://schemas.openxmlformats.org/officeDocument/2006/relationships/image" Target="../media/image25.wmf"/><Relationship Id="rId53" Type="http://schemas.openxmlformats.org/officeDocument/2006/relationships/oleObject" Target="../embeddings/oleObject29.bin"/><Relationship Id="rId52" Type="http://schemas.openxmlformats.org/officeDocument/2006/relationships/image" Target="../media/image24.wmf"/><Relationship Id="rId51" Type="http://schemas.openxmlformats.org/officeDocument/2006/relationships/oleObject" Target="../embeddings/oleObject28.bin"/><Relationship Id="rId50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7.bin"/><Relationship Id="rId48" Type="http://schemas.openxmlformats.org/officeDocument/2006/relationships/image" Target="../media/image22.wmf"/><Relationship Id="rId47" Type="http://schemas.openxmlformats.org/officeDocument/2006/relationships/oleObject" Target="../embeddings/oleObject26.bin"/><Relationship Id="rId46" Type="http://schemas.openxmlformats.org/officeDocument/2006/relationships/image" Target="../media/image21.wmf"/><Relationship Id="rId45" Type="http://schemas.openxmlformats.org/officeDocument/2006/relationships/oleObject" Target="../embeddings/oleObject25.bin"/><Relationship Id="rId44" Type="http://schemas.openxmlformats.org/officeDocument/2006/relationships/oleObject" Target="../embeddings/oleObject24.bin"/><Relationship Id="rId43" Type="http://schemas.openxmlformats.org/officeDocument/2006/relationships/oleObject" Target="../embeddings/oleObject23.bin"/><Relationship Id="rId42" Type="http://schemas.openxmlformats.org/officeDocument/2006/relationships/image" Target="../media/image20.w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19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18.w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17.w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16.wmf"/><Relationship Id="rId33" Type="http://schemas.openxmlformats.org/officeDocument/2006/relationships/oleObject" Target="../embeddings/oleObject18.bin"/><Relationship Id="rId32" Type="http://schemas.openxmlformats.org/officeDocument/2006/relationships/oleObject" Target="../embeddings/oleObject17.bin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0" name="组合 149"/>
          <p:cNvGrpSpPr/>
          <p:nvPr/>
        </p:nvGrpSpPr>
        <p:grpSpPr>
          <a:xfrm>
            <a:off x="761365" y="548005"/>
            <a:ext cx="4759960" cy="4137660"/>
            <a:chOff x="1199" y="863"/>
            <a:chExt cx="7496" cy="6516"/>
          </a:xfrm>
        </p:grpSpPr>
        <p:graphicFrame>
          <p:nvGraphicFramePr>
            <p:cNvPr id="-2147482489" name="对象 -2147482490"/>
            <p:cNvGraphicFramePr>
              <a:graphicFrameLocks noChangeAspect="1"/>
            </p:cNvGraphicFramePr>
            <p:nvPr/>
          </p:nvGraphicFramePr>
          <p:xfrm>
            <a:off x="4490" y="3083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1" imgW="812800" imgH="215900" progId="Equation.KSEE3">
                    <p:embed/>
                  </p:oleObj>
                </mc:Choice>
                <mc:Fallback>
                  <p:oleObj name="" r:id="rId1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90" y="3083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37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3" imgW="800100" imgH="228600" progId="Equation.KSEE3">
                    <p:embed/>
                  </p:oleObj>
                </mc:Choice>
                <mc:Fallback>
                  <p:oleObj name="" r:id="rId3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3" y="337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55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89" y="2655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703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7" imgW="812800" imgH="215900" progId="Equation.KSEE3">
                    <p:embed/>
                  </p:oleObj>
                </mc:Choice>
                <mc:Fallback>
                  <p:oleObj name="" r:id="rId7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93" y="2703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47" y="306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9" imgW="825500" imgH="228600" progId="Equation.KSEE3">
                    <p:embed/>
                  </p:oleObj>
                </mc:Choice>
                <mc:Fallback>
                  <p:oleObj name="" r:id="rId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47" y="306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051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1" imgW="838200" imgH="228600" progId="Equation.KSEE3">
                    <p:embed/>
                  </p:oleObj>
                </mc:Choice>
                <mc:Fallback>
                  <p:oleObj name="" r:id="rId11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49" y="4051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61" y="3716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3" imgW="800100" imgH="228600" progId="Equation.KSEE3">
                    <p:embed/>
                  </p:oleObj>
                </mc:Choice>
                <mc:Fallback>
                  <p:oleObj name="" r:id="rId13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61" y="3716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47" y="2641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5" imgW="825500" imgH="228600" progId="Equation.KSEE3">
                    <p:embed/>
                  </p:oleObj>
                </mc:Choice>
                <mc:Fallback>
                  <p:oleObj name="" r:id="rId15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47" y="2641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7" y="4321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47" y="4321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>
              <a:off x="2004" y="2959"/>
              <a:ext cx="192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56" y="2959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58" y="2959"/>
              <a:ext cx="196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3933" y="3339"/>
              <a:ext cx="1920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928" y="3339"/>
              <a:ext cx="196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3948" y="3643"/>
              <a:ext cx="3959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31" y="4321"/>
              <a:ext cx="38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48" y="3992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1983" y="4626"/>
              <a:ext cx="59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1199" y="863"/>
              <a:ext cx="1568" cy="6444"/>
              <a:chOff x="1000" y="863"/>
              <a:chExt cx="1568" cy="6444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00" y="863"/>
                <a:ext cx="1568" cy="6445"/>
                <a:chOff x="1000" y="863"/>
                <a:chExt cx="1568" cy="644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000" y="863"/>
                  <a:ext cx="1568" cy="6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 i="1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S</a:t>
                  </a:r>
                  <a:r>
                    <a:rPr lang="en-US" altLang="zh-CN" sz="1000" i="1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c</a:t>
                  </a:r>
                  <a:endPara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endParaRPr>
                </a:p>
              </p:txBody>
            </p:sp>
            <p:cxnSp>
              <p:nvCxnSpPr>
                <p:cNvPr id="10" name="直接连接符 9"/>
                <p:cNvCxnSpPr>
                  <a:stCxn id="6" idx="2"/>
                </p:cNvCxnSpPr>
                <p:nvPr/>
              </p:nvCxnSpPr>
              <p:spPr>
                <a:xfrm>
                  <a:off x="1784" y="1483"/>
                  <a:ext cx="0" cy="5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-2147482479" name="对象 -2147482480"/>
              <p:cNvGraphicFramePr>
                <a:graphicFrameLocks noChangeAspect="1"/>
              </p:cNvGraphicFramePr>
              <p:nvPr/>
            </p:nvGraphicFramePr>
            <p:xfrm>
              <a:off x="1322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19" imgW="774065" imgH="355600" progId="Equation.KSEE3">
                      <p:embed/>
                    </p:oleObj>
                  </mc:Choice>
                  <mc:Fallback>
                    <p:oleObj name="" r:id="rId19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322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-2147482475" name="对象 -2147482476"/>
              <p:cNvGraphicFramePr>
                <a:graphicFrameLocks noChangeAspect="1"/>
              </p:cNvGraphicFramePr>
              <p:nvPr/>
            </p:nvGraphicFramePr>
            <p:xfrm>
              <a:off x="1221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1" imgW="990600" imgH="228600" progId="Equation.KSEE3">
                      <p:embed/>
                    </p:oleObj>
                  </mc:Choice>
                  <mc:Fallback>
                    <p:oleObj name="" r:id="rId21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221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-2147482464" name="对象 -2147482465"/>
              <p:cNvGraphicFramePr>
                <a:graphicFrameLocks noChangeAspect="1"/>
              </p:cNvGraphicFramePr>
              <p:nvPr/>
            </p:nvGraphicFramePr>
            <p:xfrm>
              <a:off x="1164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" name="" r:id="rId23" imgW="1041400" imgH="355600" progId="Equation.KSEE3">
                      <p:embed/>
                    </p:oleObj>
                  </mc:Choice>
                  <mc:Fallback>
                    <p:oleObj name="" r:id="rId23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164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-2147482462" name="对象 -2147482463"/>
              <p:cNvGraphicFramePr>
                <a:graphicFrameLocks noChangeAspect="1"/>
              </p:cNvGraphicFramePr>
              <p:nvPr/>
            </p:nvGraphicFramePr>
            <p:xfrm>
              <a:off x="1477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" name="" r:id="rId25" imgW="508000" imgH="241300" progId="Equation.KSEE3">
                      <p:embed/>
                    </p:oleObj>
                  </mc:Choice>
                  <mc:Fallback>
                    <p:oleObj name="" r:id="rId25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477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" name="对象 13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529" y="6618"/>
              <a:ext cx="49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" r:id="rId27" imgW="419100" imgH="215900" progId="Equation.KSEE3">
                      <p:embed/>
                    </p:oleObj>
                  </mc:Choice>
                  <mc:Fallback>
                    <p:oleObj name="" r:id="rId27" imgW="4191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529" y="6618"/>
                            <a:ext cx="496" cy="25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154" y="863"/>
              <a:ext cx="1568" cy="6444"/>
              <a:chOff x="3390" y="863"/>
              <a:chExt cx="1568" cy="6444"/>
            </a:xfrm>
          </p:grpSpPr>
          <p:grpSp>
            <p:nvGrpSpPr>
              <p:cNvPr id="18" name="组合 17"/>
              <p:cNvGrpSpPr/>
              <p:nvPr/>
            </p:nvGrpSpPr>
            <p:grpSpPr>
              <a:xfrm rot="0">
                <a:off x="3390" y="863"/>
                <a:ext cx="1568" cy="6445"/>
                <a:chOff x="1000" y="863"/>
                <a:chExt cx="1568" cy="6445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000" y="863"/>
                  <a:ext cx="1568" cy="6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 i="1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S</a:t>
                  </a:r>
                  <a:r>
                    <a:rPr lang="en-US" altLang="zh-CN" sz="1000" i="1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1</a:t>
                  </a:r>
                  <a:endPara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直接连接符 19"/>
                <p:cNvCxnSpPr>
                  <a:stCxn id="19" idx="2"/>
                </p:cNvCxnSpPr>
                <p:nvPr/>
              </p:nvCxnSpPr>
              <p:spPr>
                <a:xfrm>
                  <a:off x="1784" y="1483"/>
                  <a:ext cx="0" cy="5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3" name="对象 3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63" y="6267"/>
              <a:ext cx="135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29" imgW="114300" imgH="215900" progId="Equation.KSEE3">
                      <p:embed/>
                    </p:oleObj>
                  </mc:Choice>
                  <mc:Fallback>
                    <p:oleObj name="" r:id="rId29" imgW="1143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063" y="6267"/>
                            <a:ext cx="135" cy="25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63" y="6267"/>
              <a:ext cx="135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" r:id="rId31" imgW="114300" imgH="215900" progId="Equation.KSEE3">
                      <p:embed/>
                    </p:oleObj>
                  </mc:Choice>
                  <mc:Fallback>
                    <p:oleObj name="" r:id="rId31" imgW="1143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063" y="6267"/>
                            <a:ext cx="135" cy="25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63" y="6267"/>
              <a:ext cx="135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" r:id="rId32" imgW="114300" imgH="215900" progId="Equation.KSEE3">
                      <p:embed/>
                    </p:oleObj>
                  </mc:Choice>
                  <mc:Fallback>
                    <p:oleObj name="" r:id="rId32" imgW="114300" imgH="2159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063" y="6267"/>
                            <a:ext cx="135" cy="25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566" y="1705"/>
              <a:ext cx="120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33" imgW="1219200" imgH="215900" progId="Equation.KSEE3">
                      <p:embed/>
                    </p:oleObj>
                  </mc:Choice>
                  <mc:Fallback>
                    <p:oleObj name="" r:id="rId33" imgW="1219200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566" y="1705"/>
                            <a:ext cx="1203" cy="2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-2147482495" name="对象 -2147482496"/>
              <p:cNvGraphicFramePr>
                <a:graphicFrameLocks noChangeAspect="1"/>
              </p:cNvGraphicFramePr>
              <p:nvPr/>
            </p:nvGraphicFramePr>
            <p:xfrm>
              <a:off x="3589" y="1940"/>
              <a:ext cx="115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35" imgW="977900" imgH="215900" progId="Equation.KSEE3">
                      <p:embed/>
                    </p:oleObj>
                  </mc:Choice>
                  <mc:Fallback>
                    <p:oleObj name="" r:id="rId35" imgW="9779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589" y="1940"/>
                            <a:ext cx="1156" cy="25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-2147482492" name="对象 -2147482493"/>
              <p:cNvGraphicFramePr>
                <a:graphicFrameLocks noChangeAspect="1"/>
              </p:cNvGraphicFramePr>
              <p:nvPr/>
            </p:nvGraphicFramePr>
            <p:xfrm>
              <a:off x="3701" y="2216"/>
              <a:ext cx="9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37" imgW="787400" imgH="215900" progId="Equation.KSEE3">
                      <p:embed/>
                    </p:oleObj>
                  </mc:Choice>
                  <mc:Fallback>
                    <p:oleObj name="" r:id="rId37" imgW="7874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701" y="2216"/>
                            <a:ext cx="932" cy="25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674" y="4836"/>
              <a:ext cx="912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9" imgW="762000" imgH="355600" progId="Equation.KSEE3">
                      <p:embed/>
                    </p:oleObj>
                  </mc:Choice>
                  <mc:Fallback>
                    <p:oleObj name="" r:id="rId39" imgW="762000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3674" y="4836"/>
                            <a:ext cx="912" cy="42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589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41" imgW="965200" imgH="228600" progId="Equation.KSEE3">
                      <p:embed/>
                    </p:oleObj>
                  </mc:Choice>
                  <mc:Fallback>
                    <p:oleObj name="" r:id="rId41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3589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" name="对象 -2147482465"/>
              <p:cNvGraphicFramePr>
                <a:graphicFrameLocks noChangeAspect="1"/>
              </p:cNvGraphicFramePr>
              <p:nvPr/>
            </p:nvGraphicFramePr>
            <p:xfrm>
              <a:off x="3517" y="585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" name="" r:id="rId43" imgW="1041400" imgH="355600" progId="Equation.KSEE3">
                      <p:embed/>
                    </p:oleObj>
                  </mc:Choice>
                  <mc:Fallback>
                    <p:oleObj name="" r:id="rId43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517" y="585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对象 -2147482463"/>
              <p:cNvGraphicFramePr>
                <a:graphicFrameLocks noChangeAspect="1"/>
              </p:cNvGraphicFramePr>
              <p:nvPr/>
            </p:nvGraphicFramePr>
            <p:xfrm>
              <a:off x="3830" y="624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" name="" r:id="rId44" imgW="508000" imgH="241300" progId="Equation.KSEE3">
                      <p:embed/>
                    </p:oleObj>
                  </mc:Choice>
                  <mc:Fallback>
                    <p:oleObj name="" r:id="rId44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830" y="624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" name="对象 13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785" y="6608"/>
              <a:ext cx="69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" r:id="rId45" imgW="584200" imgH="215900" progId="Equation.KSEE3">
                      <p:embed/>
                    </p:oleObj>
                  </mc:Choice>
                  <mc:Fallback>
                    <p:oleObj name="" r:id="rId45" imgW="5842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3785" y="6608"/>
                            <a:ext cx="690" cy="25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5113" y="863"/>
              <a:ext cx="1568" cy="6514"/>
              <a:chOff x="5780" y="863"/>
              <a:chExt cx="1568" cy="6514"/>
            </a:xfrm>
          </p:grpSpPr>
          <p:grpSp>
            <p:nvGrpSpPr>
              <p:cNvPr id="21" name="组合 20"/>
              <p:cNvGrpSpPr/>
              <p:nvPr/>
            </p:nvGrpSpPr>
            <p:grpSpPr>
              <a:xfrm rot="0">
                <a:off x="5780" y="863"/>
                <a:ext cx="1568" cy="6515"/>
                <a:chOff x="1000" y="863"/>
                <a:chExt cx="1568" cy="651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000" y="863"/>
                  <a:ext cx="1568" cy="6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 i="1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S</a:t>
                  </a:r>
                  <a:r>
                    <a:rPr lang="en-US" altLang="zh-CN" sz="1000" i="1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2</a:t>
                  </a:r>
                  <a:endPara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endParaRPr>
                </a:p>
              </p:txBody>
            </p:sp>
            <p:cxnSp>
              <p:nvCxnSpPr>
                <p:cNvPr id="23" name="直接连接符 22"/>
                <p:cNvCxnSpPr>
                  <a:stCxn id="22" idx="2"/>
                </p:cNvCxnSpPr>
                <p:nvPr/>
              </p:nvCxnSpPr>
              <p:spPr>
                <a:xfrm>
                  <a:off x="1784" y="1483"/>
                  <a:ext cx="0" cy="5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0" name="对象 4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017" y="1727"/>
              <a:ext cx="1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47" imgW="1231265" imgH="215900" progId="Equation.KSEE3">
                      <p:embed/>
                    </p:oleObj>
                  </mc:Choice>
                  <mc:Fallback>
                    <p:oleObj name="" r:id="rId47" imgW="1231265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6017" y="1727"/>
                            <a:ext cx="1213" cy="21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496"/>
              <p:cNvGraphicFramePr>
                <a:graphicFrameLocks noChangeAspect="1"/>
              </p:cNvGraphicFramePr>
              <p:nvPr/>
            </p:nvGraphicFramePr>
            <p:xfrm>
              <a:off x="6016" y="1929"/>
              <a:ext cx="121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49" imgW="1028700" imgH="215900" progId="Equation.KSEE3">
                      <p:embed/>
                    </p:oleObj>
                  </mc:Choice>
                  <mc:Fallback>
                    <p:oleObj name="" r:id="rId49" imgW="10287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6016" y="1929"/>
                            <a:ext cx="1215" cy="25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493"/>
              <p:cNvGraphicFramePr>
                <a:graphicFrameLocks noChangeAspect="1"/>
              </p:cNvGraphicFramePr>
              <p:nvPr/>
            </p:nvGraphicFramePr>
            <p:xfrm>
              <a:off x="6128" y="2173"/>
              <a:ext cx="9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51" imgW="838200" imgH="215900" progId="Equation.KSEE3">
                      <p:embed/>
                    </p:oleObj>
                  </mc:Choice>
                  <mc:Fallback>
                    <p:oleObj name="" r:id="rId51" imgW="8382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6128" y="2173"/>
                            <a:ext cx="991" cy="25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6130" y="4846"/>
              <a:ext cx="912" cy="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53" imgW="787400" imgH="355600" progId="Equation.KSEE3">
                      <p:embed/>
                    </p:oleObj>
                  </mc:Choice>
                  <mc:Fallback>
                    <p:oleObj name="" r:id="rId53" imgW="787400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6130" y="4846"/>
                            <a:ext cx="912" cy="41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6015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55" imgW="1016000" imgH="228600" progId="Equation.KSEE3">
                      <p:embed/>
                    </p:oleObj>
                  </mc:Choice>
                  <mc:Fallback>
                    <p:oleObj name="" r:id="rId55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6015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-2147482465"/>
              <p:cNvGraphicFramePr>
                <a:graphicFrameLocks noChangeAspect="1"/>
              </p:cNvGraphicFramePr>
              <p:nvPr/>
            </p:nvGraphicFramePr>
            <p:xfrm>
              <a:off x="5973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" name="" r:id="rId57" imgW="1041400" imgH="355600" progId="Equation.KSEE3">
                      <p:embed/>
                    </p:oleObj>
                  </mc:Choice>
                  <mc:Fallback>
                    <p:oleObj name="" r:id="rId57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973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" name="对象 -2147482463"/>
              <p:cNvGraphicFramePr>
                <a:graphicFrameLocks noChangeAspect="1"/>
              </p:cNvGraphicFramePr>
              <p:nvPr/>
            </p:nvGraphicFramePr>
            <p:xfrm>
              <a:off x="6286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" name="" r:id="rId58" imgW="508000" imgH="241300" progId="Equation.KSEE3">
                      <p:embed/>
                    </p:oleObj>
                  </mc:Choice>
                  <mc:Fallback>
                    <p:oleObj name="" r:id="rId58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6286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对象 13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233" y="6618"/>
              <a:ext cx="70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" name="" r:id="rId59" imgW="596900" imgH="215900" progId="Equation.KSEE3">
                      <p:embed/>
                    </p:oleObj>
                  </mc:Choice>
                  <mc:Fallback>
                    <p:oleObj name="" r:id="rId59" imgW="5969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6233" y="6618"/>
                            <a:ext cx="706" cy="25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7127" y="863"/>
              <a:ext cx="1568" cy="6516"/>
              <a:chOff x="8170" y="863"/>
              <a:chExt cx="1568" cy="6516"/>
            </a:xfrm>
          </p:grpSpPr>
          <p:grpSp>
            <p:nvGrpSpPr>
              <p:cNvPr id="24" name="组合 23"/>
              <p:cNvGrpSpPr/>
              <p:nvPr/>
            </p:nvGrpSpPr>
            <p:grpSpPr>
              <a:xfrm rot="0">
                <a:off x="8170" y="863"/>
                <a:ext cx="1568" cy="6517"/>
                <a:chOff x="1000" y="863"/>
                <a:chExt cx="1568" cy="651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00" y="863"/>
                  <a:ext cx="1568" cy="6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 i="1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S</a:t>
                  </a:r>
                  <a:r>
                    <a:rPr lang="en-US" altLang="zh-CN" sz="1000" i="1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  <a:sym typeface="+mn-ea"/>
                    </a:rPr>
                    <a:t>3</a:t>
                  </a:r>
                  <a:endPara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endParaRPr>
                </a:p>
              </p:txBody>
            </p:sp>
            <p:cxnSp>
              <p:nvCxnSpPr>
                <p:cNvPr id="26" name="直接连接符 25"/>
                <p:cNvCxnSpPr>
                  <a:stCxn id="25" idx="2"/>
                </p:cNvCxnSpPr>
                <p:nvPr/>
              </p:nvCxnSpPr>
              <p:spPr>
                <a:xfrm flipH="1">
                  <a:off x="1777" y="1483"/>
                  <a:ext cx="7" cy="58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1" name="对象 5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372" y="1727"/>
              <a:ext cx="121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" name="" r:id="rId61" imgW="1231265" imgH="228600" progId="Equation.KSEE3">
                      <p:embed/>
                    </p:oleObj>
                  </mc:Choice>
                  <mc:Fallback>
                    <p:oleObj name="" r:id="rId61" imgW="1231265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8372" y="1727"/>
                            <a:ext cx="1217" cy="22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-2147482496"/>
              <p:cNvGraphicFramePr>
                <a:graphicFrameLocks noChangeAspect="1"/>
              </p:cNvGraphicFramePr>
              <p:nvPr/>
            </p:nvGraphicFramePr>
            <p:xfrm>
              <a:off x="8381" y="1952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63" imgW="1016000" imgH="228600" progId="Equation.KSEE3">
                      <p:embed/>
                    </p:oleObj>
                  </mc:Choice>
                  <mc:Fallback>
                    <p:oleObj name="" r:id="rId63" imgW="1016000" imgH="2286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8381" y="1952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-2147482493"/>
              <p:cNvGraphicFramePr>
                <a:graphicFrameLocks noChangeAspect="1"/>
              </p:cNvGraphicFramePr>
              <p:nvPr/>
            </p:nvGraphicFramePr>
            <p:xfrm>
              <a:off x="8462" y="2221"/>
              <a:ext cx="97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65" imgW="825500" imgH="228600" progId="Equation.KSEE3">
                      <p:embed/>
                    </p:oleObj>
                  </mc:Choice>
                  <mc:Fallback>
                    <p:oleObj name="" r:id="rId65" imgW="825500" imgH="2286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6"/>
                          <a:stretch>
                            <a:fillRect/>
                          </a:stretch>
                        </p:blipFill>
                        <p:spPr>
                          <a:xfrm>
                            <a:off x="8462" y="2221"/>
                            <a:ext cx="974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8496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67" imgW="774065" imgH="355600" progId="Equation.KSEE3">
                      <p:embed/>
                    </p:oleObj>
                  </mc:Choice>
                  <mc:Fallback>
                    <p:oleObj name="" r:id="rId67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68"/>
                          <a:stretch>
                            <a:fillRect/>
                          </a:stretch>
                        </p:blipFill>
                        <p:spPr>
                          <a:xfrm>
                            <a:off x="8496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8389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9" imgW="1002665" imgH="228600" progId="Equation.KSEE3">
                      <p:embed/>
                    </p:oleObj>
                  </mc:Choice>
                  <mc:Fallback>
                    <p:oleObj name="" r:id="rId69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8389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" name="对象 -2147482465"/>
              <p:cNvGraphicFramePr>
                <a:graphicFrameLocks noChangeAspect="1"/>
              </p:cNvGraphicFramePr>
              <p:nvPr/>
            </p:nvGraphicFramePr>
            <p:xfrm>
              <a:off x="8339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" name="" r:id="rId71" imgW="1041400" imgH="355600" progId="Equation.KSEE3">
                      <p:embed/>
                    </p:oleObj>
                  </mc:Choice>
                  <mc:Fallback>
                    <p:oleObj name="" r:id="rId71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339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" name="对象 -2147482463"/>
              <p:cNvGraphicFramePr>
                <a:graphicFrameLocks noChangeAspect="1"/>
              </p:cNvGraphicFramePr>
              <p:nvPr/>
            </p:nvGraphicFramePr>
            <p:xfrm>
              <a:off x="8652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" name="" r:id="rId72" imgW="508000" imgH="241300" progId="Equation.KSEE3">
                      <p:embed/>
                    </p:oleObj>
                  </mc:Choice>
                  <mc:Fallback>
                    <p:oleObj name="" r:id="rId72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8652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" name="对象 13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600" y="6608"/>
              <a:ext cx="70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" name="" r:id="rId73" imgW="596900" imgH="228600" progId="Equation.KSEE3">
                      <p:embed/>
                    </p:oleObj>
                  </mc:Choice>
                  <mc:Fallback>
                    <p:oleObj name="" r:id="rId73" imgW="596900" imgH="2286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74"/>
                          <a:stretch>
                            <a:fillRect/>
                          </a:stretch>
                        </p:blipFill>
                        <p:spPr>
                          <a:xfrm>
                            <a:off x="8600" y="6608"/>
                            <a:ext cx="704" cy="2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1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14</cp:revision>
  <dcterms:created xsi:type="dcterms:W3CDTF">2023-08-09T12:44:00Z</dcterms:created>
  <dcterms:modified xsi:type="dcterms:W3CDTF">2024-03-13T18:09:34Z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