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</p:sldIdLst>
  <p:sldSz cx="6858000" cy="9903460" type="A4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8" Type="http://schemas.openxmlformats.org/officeDocument/2006/relationships/image" Target="../media/image28.wmf"/><Relationship Id="rId27" Type="http://schemas.openxmlformats.org/officeDocument/2006/relationships/image" Target="../media/image27.wmf"/><Relationship Id="rId26" Type="http://schemas.openxmlformats.org/officeDocument/2006/relationships/image" Target="../media/image26.wmf"/><Relationship Id="rId25" Type="http://schemas.openxmlformats.org/officeDocument/2006/relationships/image" Target="../media/image25.wmf"/><Relationship Id="rId24" Type="http://schemas.openxmlformats.org/officeDocument/2006/relationships/image" Target="../media/image24.wmf"/><Relationship Id="rId23" Type="http://schemas.openxmlformats.org/officeDocument/2006/relationships/image" Target="../media/image2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8" Type="http://schemas.openxmlformats.org/officeDocument/2006/relationships/image" Target="../media/image66.wmf"/><Relationship Id="rId37" Type="http://schemas.openxmlformats.org/officeDocument/2006/relationships/image" Target="../media/image65.wmf"/><Relationship Id="rId36" Type="http://schemas.openxmlformats.org/officeDocument/2006/relationships/image" Target="../media/image64.wmf"/><Relationship Id="rId35" Type="http://schemas.openxmlformats.org/officeDocument/2006/relationships/image" Target="../media/image63.wmf"/><Relationship Id="rId34" Type="http://schemas.openxmlformats.org/officeDocument/2006/relationships/image" Target="../media/image62.wmf"/><Relationship Id="rId33" Type="http://schemas.openxmlformats.org/officeDocument/2006/relationships/image" Target="../media/image61.wmf"/><Relationship Id="rId32" Type="http://schemas.openxmlformats.org/officeDocument/2006/relationships/image" Target="../media/image60.wmf"/><Relationship Id="rId31" Type="http://schemas.openxmlformats.org/officeDocument/2006/relationships/image" Target="../media/image59.wmf"/><Relationship Id="rId30" Type="http://schemas.openxmlformats.org/officeDocument/2006/relationships/image" Target="../media/image58.wmf"/><Relationship Id="rId3" Type="http://schemas.openxmlformats.org/officeDocument/2006/relationships/image" Target="../media/image31.wmf"/><Relationship Id="rId29" Type="http://schemas.openxmlformats.org/officeDocument/2006/relationships/image" Target="../media/image57.wmf"/><Relationship Id="rId28" Type="http://schemas.openxmlformats.org/officeDocument/2006/relationships/image" Target="../media/image56.wmf"/><Relationship Id="rId27" Type="http://schemas.openxmlformats.org/officeDocument/2006/relationships/image" Target="../media/image55.wmf"/><Relationship Id="rId26" Type="http://schemas.openxmlformats.org/officeDocument/2006/relationships/image" Target="../media/image54.wmf"/><Relationship Id="rId25" Type="http://schemas.openxmlformats.org/officeDocument/2006/relationships/image" Target="../media/image53.wmf"/><Relationship Id="rId24" Type="http://schemas.openxmlformats.org/officeDocument/2006/relationships/image" Target="../media/image52.wmf"/><Relationship Id="rId23" Type="http://schemas.openxmlformats.org/officeDocument/2006/relationships/image" Target="../media/image51.wmf"/><Relationship Id="rId22" Type="http://schemas.openxmlformats.org/officeDocument/2006/relationships/image" Target="../media/image50.wmf"/><Relationship Id="rId21" Type="http://schemas.openxmlformats.org/officeDocument/2006/relationships/image" Target="../media/image49.wmf"/><Relationship Id="rId20" Type="http://schemas.openxmlformats.org/officeDocument/2006/relationships/image" Target="../media/image48.wmf"/><Relationship Id="rId2" Type="http://schemas.openxmlformats.org/officeDocument/2006/relationships/image" Target="../media/image30.wmf"/><Relationship Id="rId19" Type="http://schemas.openxmlformats.org/officeDocument/2006/relationships/image" Target="../media/image47.wmf"/><Relationship Id="rId18" Type="http://schemas.openxmlformats.org/officeDocument/2006/relationships/image" Target="../media/image46.wmf"/><Relationship Id="rId17" Type="http://schemas.openxmlformats.org/officeDocument/2006/relationships/image" Target="../media/image45.wmf"/><Relationship Id="rId16" Type="http://schemas.openxmlformats.org/officeDocument/2006/relationships/image" Target="../media/image44.wmf"/><Relationship Id="rId15" Type="http://schemas.openxmlformats.org/officeDocument/2006/relationships/image" Target="../media/image43.wmf"/><Relationship Id="rId14" Type="http://schemas.openxmlformats.org/officeDocument/2006/relationships/image" Target="../media/image42.wmf"/><Relationship Id="rId13" Type="http://schemas.openxmlformats.org/officeDocument/2006/relationships/image" Target="../media/image41.wmf"/><Relationship Id="rId12" Type="http://schemas.openxmlformats.org/officeDocument/2006/relationships/image" Target="../media/image40.w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8" Type="http://schemas.openxmlformats.org/officeDocument/2006/relationships/image" Target="../media/image113.wmf"/><Relationship Id="rId37" Type="http://schemas.openxmlformats.org/officeDocument/2006/relationships/image" Target="../media/image112.wmf"/><Relationship Id="rId36" Type="http://schemas.openxmlformats.org/officeDocument/2006/relationships/image" Target="../media/image111.wmf"/><Relationship Id="rId35" Type="http://schemas.openxmlformats.org/officeDocument/2006/relationships/image" Target="../media/image110.wmf"/><Relationship Id="rId34" Type="http://schemas.openxmlformats.org/officeDocument/2006/relationships/image" Target="../media/image109.wmf"/><Relationship Id="rId33" Type="http://schemas.openxmlformats.org/officeDocument/2006/relationships/image" Target="../media/image108.wmf"/><Relationship Id="rId32" Type="http://schemas.openxmlformats.org/officeDocument/2006/relationships/image" Target="../media/image107.wmf"/><Relationship Id="rId31" Type="http://schemas.openxmlformats.org/officeDocument/2006/relationships/image" Target="../media/image106.wmf"/><Relationship Id="rId30" Type="http://schemas.openxmlformats.org/officeDocument/2006/relationships/image" Target="../media/image105.wmf"/><Relationship Id="rId3" Type="http://schemas.openxmlformats.org/officeDocument/2006/relationships/image" Target="../media/image78.wmf"/><Relationship Id="rId29" Type="http://schemas.openxmlformats.org/officeDocument/2006/relationships/image" Target="../media/image104.wmf"/><Relationship Id="rId28" Type="http://schemas.openxmlformats.org/officeDocument/2006/relationships/image" Target="../media/image103.wmf"/><Relationship Id="rId27" Type="http://schemas.openxmlformats.org/officeDocument/2006/relationships/image" Target="../media/image102.wmf"/><Relationship Id="rId26" Type="http://schemas.openxmlformats.org/officeDocument/2006/relationships/image" Target="../media/image101.wmf"/><Relationship Id="rId25" Type="http://schemas.openxmlformats.org/officeDocument/2006/relationships/image" Target="../media/image100.wmf"/><Relationship Id="rId24" Type="http://schemas.openxmlformats.org/officeDocument/2006/relationships/image" Target="../media/image99.wmf"/><Relationship Id="rId23" Type="http://schemas.openxmlformats.org/officeDocument/2006/relationships/image" Target="../media/image98.wmf"/><Relationship Id="rId22" Type="http://schemas.openxmlformats.org/officeDocument/2006/relationships/image" Target="../media/image97.wmf"/><Relationship Id="rId21" Type="http://schemas.openxmlformats.org/officeDocument/2006/relationships/image" Target="../media/image96.wmf"/><Relationship Id="rId20" Type="http://schemas.openxmlformats.org/officeDocument/2006/relationships/image" Target="../media/image95.wmf"/><Relationship Id="rId2" Type="http://schemas.openxmlformats.org/officeDocument/2006/relationships/image" Target="../media/image77.wmf"/><Relationship Id="rId19" Type="http://schemas.openxmlformats.org/officeDocument/2006/relationships/image" Target="../media/image94.wmf"/><Relationship Id="rId18" Type="http://schemas.openxmlformats.org/officeDocument/2006/relationships/image" Target="../media/image93.wmf"/><Relationship Id="rId17" Type="http://schemas.openxmlformats.org/officeDocument/2006/relationships/image" Target="../media/image92.wmf"/><Relationship Id="rId16" Type="http://schemas.openxmlformats.org/officeDocument/2006/relationships/image" Target="../media/image91.wmf"/><Relationship Id="rId15" Type="http://schemas.openxmlformats.org/officeDocument/2006/relationships/image" Target="../media/image90.wmf"/><Relationship Id="rId14" Type="http://schemas.openxmlformats.org/officeDocument/2006/relationships/image" Target="../media/image89.wmf"/><Relationship Id="rId13" Type="http://schemas.openxmlformats.org/officeDocument/2006/relationships/image" Target="../media/image88.w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8" Type="http://schemas.openxmlformats.org/officeDocument/2006/relationships/image" Target="../media/image131.wmf"/><Relationship Id="rId17" Type="http://schemas.openxmlformats.org/officeDocument/2006/relationships/image" Target="../media/image130.wmf"/><Relationship Id="rId16" Type="http://schemas.openxmlformats.org/officeDocument/2006/relationships/image" Target="../media/image129.wmf"/><Relationship Id="rId15" Type="http://schemas.openxmlformats.org/officeDocument/2006/relationships/image" Target="../media/image128.wmf"/><Relationship Id="rId14" Type="http://schemas.openxmlformats.org/officeDocument/2006/relationships/image" Target="../media/image127.wmf"/><Relationship Id="rId13" Type="http://schemas.openxmlformats.org/officeDocument/2006/relationships/image" Target="../media/image126.wmf"/><Relationship Id="rId12" Type="http://schemas.openxmlformats.org/officeDocument/2006/relationships/image" Target="../media/image125.wmf"/><Relationship Id="rId11" Type="http://schemas.openxmlformats.org/officeDocument/2006/relationships/image" Target="../media/image124.wmf"/><Relationship Id="rId10" Type="http://schemas.openxmlformats.org/officeDocument/2006/relationships/image" Target="../media/image123.wmf"/><Relationship Id="rId1" Type="http://schemas.openxmlformats.org/officeDocument/2006/relationships/image" Target="../media/image1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8" Type="http://schemas.openxmlformats.org/officeDocument/2006/relationships/vmlDrawing" Target="../drawings/vmlDrawing1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28.wmf"/><Relationship Id="rId55" Type="http://schemas.openxmlformats.org/officeDocument/2006/relationships/oleObject" Target="../embeddings/oleObject28.bin"/><Relationship Id="rId54" Type="http://schemas.openxmlformats.org/officeDocument/2006/relationships/image" Target="../media/image27.wmf"/><Relationship Id="rId53" Type="http://schemas.openxmlformats.org/officeDocument/2006/relationships/oleObject" Target="../embeddings/oleObject27.bin"/><Relationship Id="rId52" Type="http://schemas.openxmlformats.org/officeDocument/2006/relationships/image" Target="../media/image26.wmf"/><Relationship Id="rId51" Type="http://schemas.openxmlformats.org/officeDocument/2006/relationships/oleObject" Target="../embeddings/oleObject26.bin"/><Relationship Id="rId50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9" Type="http://schemas.openxmlformats.org/officeDocument/2006/relationships/oleObject" Target="../embeddings/oleObject25.bin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24.bin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23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5" Type="http://schemas.openxmlformats.org/officeDocument/2006/relationships/vmlDrawing" Target="../drawings/vmlDrawing2.vml"/><Relationship Id="rId84" Type="http://schemas.openxmlformats.org/officeDocument/2006/relationships/slideLayout" Target="../slideLayouts/slideLayout1.xml"/><Relationship Id="rId83" Type="http://schemas.openxmlformats.org/officeDocument/2006/relationships/image" Target="../media/image66.wmf"/><Relationship Id="rId82" Type="http://schemas.openxmlformats.org/officeDocument/2006/relationships/oleObject" Target="../embeddings/oleObject73.bin"/><Relationship Id="rId81" Type="http://schemas.openxmlformats.org/officeDocument/2006/relationships/image" Target="../media/image65.wmf"/><Relationship Id="rId80" Type="http://schemas.openxmlformats.org/officeDocument/2006/relationships/oleObject" Target="../embeddings/oleObject72.bin"/><Relationship Id="rId8" Type="http://schemas.openxmlformats.org/officeDocument/2006/relationships/image" Target="../media/image32.wmf"/><Relationship Id="rId79" Type="http://schemas.openxmlformats.org/officeDocument/2006/relationships/image" Target="../media/image64.wmf"/><Relationship Id="rId78" Type="http://schemas.openxmlformats.org/officeDocument/2006/relationships/oleObject" Target="../embeddings/oleObject71.bin"/><Relationship Id="rId77" Type="http://schemas.openxmlformats.org/officeDocument/2006/relationships/image" Target="../media/image63.wmf"/><Relationship Id="rId76" Type="http://schemas.openxmlformats.org/officeDocument/2006/relationships/oleObject" Target="../embeddings/oleObject70.bin"/><Relationship Id="rId75" Type="http://schemas.openxmlformats.org/officeDocument/2006/relationships/image" Target="../media/image62.wmf"/><Relationship Id="rId74" Type="http://schemas.openxmlformats.org/officeDocument/2006/relationships/oleObject" Target="../embeddings/oleObject69.bin"/><Relationship Id="rId73" Type="http://schemas.openxmlformats.org/officeDocument/2006/relationships/image" Target="../media/image61.wmf"/><Relationship Id="rId72" Type="http://schemas.openxmlformats.org/officeDocument/2006/relationships/oleObject" Target="../embeddings/oleObject68.bin"/><Relationship Id="rId71" Type="http://schemas.openxmlformats.org/officeDocument/2006/relationships/image" Target="../media/image60.wmf"/><Relationship Id="rId70" Type="http://schemas.openxmlformats.org/officeDocument/2006/relationships/oleObject" Target="../embeddings/oleObject67.bin"/><Relationship Id="rId7" Type="http://schemas.openxmlformats.org/officeDocument/2006/relationships/oleObject" Target="../embeddings/oleObject32.bin"/><Relationship Id="rId69" Type="http://schemas.openxmlformats.org/officeDocument/2006/relationships/image" Target="../media/image59.wmf"/><Relationship Id="rId68" Type="http://schemas.openxmlformats.org/officeDocument/2006/relationships/oleObject" Target="../embeddings/oleObject66.bin"/><Relationship Id="rId67" Type="http://schemas.openxmlformats.org/officeDocument/2006/relationships/image" Target="../media/image58.wmf"/><Relationship Id="rId66" Type="http://schemas.openxmlformats.org/officeDocument/2006/relationships/oleObject" Target="../embeddings/oleObject65.bin"/><Relationship Id="rId65" Type="http://schemas.openxmlformats.org/officeDocument/2006/relationships/image" Target="../media/image57.wmf"/><Relationship Id="rId64" Type="http://schemas.openxmlformats.org/officeDocument/2006/relationships/oleObject" Target="../embeddings/oleObject64.bin"/><Relationship Id="rId63" Type="http://schemas.openxmlformats.org/officeDocument/2006/relationships/oleObject" Target="../embeddings/oleObject63.bin"/><Relationship Id="rId62" Type="http://schemas.openxmlformats.org/officeDocument/2006/relationships/oleObject" Target="../embeddings/oleObject62.bin"/><Relationship Id="rId61" Type="http://schemas.openxmlformats.org/officeDocument/2006/relationships/image" Target="../media/image56.wmf"/><Relationship Id="rId60" Type="http://schemas.openxmlformats.org/officeDocument/2006/relationships/oleObject" Target="../embeddings/oleObject61.bin"/><Relationship Id="rId6" Type="http://schemas.openxmlformats.org/officeDocument/2006/relationships/image" Target="../media/image31.wmf"/><Relationship Id="rId59" Type="http://schemas.openxmlformats.org/officeDocument/2006/relationships/image" Target="../media/image55.wmf"/><Relationship Id="rId58" Type="http://schemas.openxmlformats.org/officeDocument/2006/relationships/oleObject" Target="../embeddings/oleObject60.bin"/><Relationship Id="rId57" Type="http://schemas.openxmlformats.org/officeDocument/2006/relationships/image" Target="../media/image54.wmf"/><Relationship Id="rId56" Type="http://schemas.openxmlformats.org/officeDocument/2006/relationships/oleObject" Target="../embeddings/oleObject59.bin"/><Relationship Id="rId55" Type="http://schemas.openxmlformats.org/officeDocument/2006/relationships/image" Target="../media/image53.wmf"/><Relationship Id="rId54" Type="http://schemas.openxmlformats.org/officeDocument/2006/relationships/oleObject" Target="../embeddings/oleObject58.bin"/><Relationship Id="rId53" Type="http://schemas.openxmlformats.org/officeDocument/2006/relationships/image" Target="../media/image52.wmf"/><Relationship Id="rId52" Type="http://schemas.openxmlformats.org/officeDocument/2006/relationships/oleObject" Target="../embeddings/oleObject57.bin"/><Relationship Id="rId51" Type="http://schemas.openxmlformats.org/officeDocument/2006/relationships/image" Target="../media/image51.wmf"/><Relationship Id="rId50" Type="http://schemas.openxmlformats.org/officeDocument/2006/relationships/oleObject" Target="../embeddings/oleObject56.bin"/><Relationship Id="rId5" Type="http://schemas.openxmlformats.org/officeDocument/2006/relationships/oleObject" Target="../embeddings/oleObject31.bin"/><Relationship Id="rId49" Type="http://schemas.openxmlformats.org/officeDocument/2006/relationships/oleObject" Target="../embeddings/oleObject55.bin"/><Relationship Id="rId48" Type="http://schemas.openxmlformats.org/officeDocument/2006/relationships/oleObject" Target="../embeddings/oleObject54.bin"/><Relationship Id="rId47" Type="http://schemas.openxmlformats.org/officeDocument/2006/relationships/image" Target="../media/image50.wmf"/><Relationship Id="rId46" Type="http://schemas.openxmlformats.org/officeDocument/2006/relationships/oleObject" Target="../embeddings/oleObject53.bin"/><Relationship Id="rId45" Type="http://schemas.openxmlformats.org/officeDocument/2006/relationships/image" Target="../media/image49.wmf"/><Relationship Id="rId44" Type="http://schemas.openxmlformats.org/officeDocument/2006/relationships/oleObject" Target="../embeddings/oleObject52.bin"/><Relationship Id="rId43" Type="http://schemas.openxmlformats.org/officeDocument/2006/relationships/image" Target="../media/image48.wmf"/><Relationship Id="rId42" Type="http://schemas.openxmlformats.org/officeDocument/2006/relationships/oleObject" Target="../embeddings/oleObject51.bin"/><Relationship Id="rId41" Type="http://schemas.openxmlformats.org/officeDocument/2006/relationships/oleObject" Target="../embeddings/oleObject50.bin"/><Relationship Id="rId40" Type="http://schemas.openxmlformats.org/officeDocument/2006/relationships/image" Target="../media/image47.wmf"/><Relationship Id="rId4" Type="http://schemas.openxmlformats.org/officeDocument/2006/relationships/image" Target="../media/image30.wmf"/><Relationship Id="rId39" Type="http://schemas.openxmlformats.org/officeDocument/2006/relationships/oleObject" Target="../embeddings/oleObject49.bin"/><Relationship Id="rId38" Type="http://schemas.openxmlformats.org/officeDocument/2006/relationships/image" Target="../media/image46.wmf"/><Relationship Id="rId37" Type="http://schemas.openxmlformats.org/officeDocument/2006/relationships/oleObject" Target="../embeddings/oleObject48.bin"/><Relationship Id="rId36" Type="http://schemas.openxmlformats.org/officeDocument/2006/relationships/image" Target="../media/image45.wmf"/><Relationship Id="rId35" Type="http://schemas.openxmlformats.org/officeDocument/2006/relationships/oleObject" Target="../embeddings/oleObject47.bin"/><Relationship Id="rId34" Type="http://schemas.openxmlformats.org/officeDocument/2006/relationships/oleObject" Target="../embeddings/oleObject46.bin"/><Relationship Id="rId33" Type="http://schemas.openxmlformats.org/officeDocument/2006/relationships/oleObject" Target="../embeddings/oleObject45.bin"/><Relationship Id="rId32" Type="http://schemas.openxmlformats.org/officeDocument/2006/relationships/image" Target="../media/image44.wmf"/><Relationship Id="rId31" Type="http://schemas.openxmlformats.org/officeDocument/2006/relationships/oleObject" Target="../embeddings/oleObject44.bin"/><Relationship Id="rId30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29" Type="http://schemas.openxmlformats.org/officeDocument/2006/relationships/oleObject" Target="../embeddings/oleObject43.bin"/><Relationship Id="rId28" Type="http://schemas.openxmlformats.org/officeDocument/2006/relationships/image" Target="../media/image42.wmf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41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0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5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67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75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74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79.wmf"/><Relationship Id="rId79" Type="http://schemas.openxmlformats.org/officeDocument/2006/relationships/vmlDrawing" Target="../drawings/vmlDrawing4.vml"/><Relationship Id="rId78" Type="http://schemas.openxmlformats.org/officeDocument/2006/relationships/slideLayout" Target="../slideLayouts/slideLayout2.xml"/><Relationship Id="rId77" Type="http://schemas.openxmlformats.org/officeDocument/2006/relationships/image" Target="../media/image113.wmf"/><Relationship Id="rId76" Type="http://schemas.openxmlformats.org/officeDocument/2006/relationships/oleObject" Target="../embeddings/oleObject121.bin"/><Relationship Id="rId75" Type="http://schemas.openxmlformats.org/officeDocument/2006/relationships/image" Target="../media/image112.wmf"/><Relationship Id="rId74" Type="http://schemas.openxmlformats.org/officeDocument/2006/relationships/oleObject" Target="../embeddings/oleObject120.bin"/><Relationship Id="rId73" Type="http://schemas.openxmlformats.org/officeDocument/2006/relationships/oleObject" Target="../embeddings/oleObject119.bin"/><Relationship Id="rId72" Type="http://schemas.openxmlformats.org/officeDocument/2006/relationships/image" Target="../media/image111.wmf"/><Relationship Id="rId71" Type="http://schemas.openxmlformats.org/officeDocument/2006/relationships/oleObject" Target="../embeddings/oleObject118.bin"/><Relationship Id="rId70" Type="http://schemas.openxmlformats.org/officeDocument/2006/relationships/image" Target="../media/image110.wmf"/><Relationship Id="rId7" Type="http://schemas.openxmlformats.org/officeDocument/2006/relationships/oleObject" Target="../embeddings/oleObject86.bin"/><Relationship Id="rId69" Type="http://schemas.openxmlformats.org/officeDocument/2006/relationships/oleObject" Target="../embeddings/oleObject117.bin"/><Relationship Id="rId68" Type="http://schemas.openxmlformats.org/officeDocument/2006/relationships/image" Target="../media/image109.wmf"/><Relationship Id="rId67" Type="http://schemas.openxmlformats.org/officeDocument/2006/relationships/oleObject" Target="../embeddings/oleObject116.bin"/><Relationship Id="rId66" Type="http://schemas.openxmlformats.org/officeDocument/2006/relationships/image" Target="../media/image108.wmf"/><Relationship Id="rId65" Type="http://schemas.openxmlformats.org/officeDocument/2006/relationships/oleObject" Target="../embeddings/oleObject115.bin"/><Relationship Id="rId64" Type="http://schemas.openxmlformats.org/officeDocument/2006/relationships/image" Target="../media/image107.wmf"/><Relationship Id="rId63" Type="http://schemas.openxmlformats.org/officeDocument/2006/relationships/oleObject" Target="../embeddings/oleObject114.bin"/><Relationship Id="rId62" Type="http://schemas.openxmlformats.org/officeDocument/2006/relationships/image" Target="../media/image106.wmf"/><Relationship Id="rId61" Type="http://schemas.openxmlformats.org/officeDocument/2006/relationships/oleObject" Target="../embeddings/oleObject113.bin"/><Relationship Id="rId60" Type="http://schemas.openxmlformats.org/officeDocument/2006/relationships/image" Target="../media/image105.wmf"/><Relationship Id="rId6" Type="http://schemas.openxmlformats.org/officeDocument/2006/relationships/image" Target="../media/image78.wmf"/><Relationship Id="rId59" Type="http://schemas.openxmlformats.org/officeDocument/2006/relationships/oleObject" Target="../embeddings/oleObject112.bin"/><Relationship Id="rId58" Type="http://schemas.openxmlformats.org/officeDocument/2006/relationships/image" Target="../media/image104.wmf"/><Relationship Id="rId57" Type="http://schemas.openxmlformats.org/officeDocument/2006/relationships/oleObject" Target="../embeddings/oleObject111.bin"/><Relationship Id="rId56" Type="http://schemas.openxmlformats.org/officeDocument/2006/relationships/image" Target="../media/image103.wmf"/><Relationship Id="rId55" Type="http://schemas.openxmlformats.org/officeDocument/2006/relationships/oleObject" Target="../embeddings/oleObject110.bin"/><Relationship Id="rId54" Type="http://schemas.openxmlformats.org/officeDocument/2006/relationships/image" Target="../media/image102.wmf"/><Relationship Id="rId53" Type="http://schemas.openxmlformats.org/officeDocument/2006/relationships/oleObject" Target="../embeddings/oleObject109.bin"/><Relationship Id="rId52" Type="http://schemas.openxmlformats.org/officeDocument/2006/relationships/image" Target="../media/image101.wmf"/><Relationship Id="rId51" Type="http://schemas.openxmlformats.org/officeDocument/2006/relationships/oleObject" Target="../embeddings/oleObject108.bin"/><Relationship Id="rId50" Type="http://schemas.openxmlformats.org/officeDocument/2006/relationships/image" Target="../media/image100.wmf"/><Relationship Id="rId5" Type="http://schemas.openxmlformats.org/officeDocument/2006/relationships/oleObject" Target="../embeddings/oleObject85.bin"/><Relationship Id="rId49" Type="http://schemas.openxmlformats.org/officeDocument/2006/relationships/oleObject" Target="../embeddings/oleObject107.bin"/><Relationship Id="rId48" Type="http://schemas.openxmlformats.org/officeDocument/2006/relationships/image" Target="../media/image99.wmf"/><Relationship Id="rId47" Type="http://schemas.openxmlformats.org/officeDocument/2006/relationships/oleObject" Target="../embeddings/oleObject106.bin"/><Relationship Id="rId46" Type="http://schemas.openxmlformats.org/officeDocument/2006/relationships/image" Target="../media/image98.wmf"/><Relationship Id="rId45" Type="http://schemas.openxmlformats.org/officeDocument/2006/relationships/oleObject" Target="../embeddings/oleObject105.bin"/><Relationship Id="rId44" Type="http://schemas.openxmlformats.org/officeDocument/2006/relationships/image" Target="../media/image97.wmf"/><Relationship Id="rId43" Type="http://schemas.openxmlformats.org/officeDocument/2006/relationships/oleObject" Target="../embeddings/oleObject104.bin"/><Relationship Id="rId42" Type="http://schemas.openxmlformats.org/officeDocument/2006/relationships/image" Target="../media/image96.wmf"/><Relationship Id="rId41" Type="http://schemas.openxmlformats.org/officeDocument/2006/relationships/oleObject" Target="../embeddings/oleObject103.bin"/><Relationship Id="rId40" Type="http://schemas.openxmlformats.org/officeDocument/2006/relationships/image" Target="../media/image95.wmf"/><Relationship Id="rId4" Type="http://schemas.openxmlformats.org/officeDocument/2006/relationships/image" Target="../media/image77.wmf"/><Relationship Id="rId39" Type="http://schemas.openxmlformats.org/officeDocument/2006/relationships/oleObject" Target="../embeddings/oleObject102.bin"/><Relationship Id="rId38" Type="http://schemas.openxmlformats.org/officeDocument/2006/relationships/image" Target="../media/image94.wmf"/><Relationship Id="rId37" Type="http://schemas.openxmlformats.org/officeDocument/2006/relationships/oleObject" Target="../embeddings/oleObject101.bin"/><Relationship Id="rId36" Type="http://schemas.openxmlformats.org/officeDocument/2006/relationships/image" Target="../media/image93.wmf"/><Relationship Id="rId35" Type="http://schemas.openxmlformats.org/officeDocument/2006/relationships/oleObject" Target="../embeddings/oleObject100.bin"/><Relationship Id="rId34" Type="http://schemas.openxmlformats.org/officeDocument/2006/relationships/image" Target="../media/image92.wmf"/><Relationship Id="rId33" Type="http://schemas.openxmlformats.org/officeDocument/2006/relationships/oleObject" Target="../embeddings/oleObject99.bin"/><Relationship Id="rId32" Type="http://schemas.openxmlformats.org/officeDocument/2006/relationships/image" Target="../media/image91.wmf"/><Relationship Id="rId31" Type="http://schemas.openxmlformats.org/officeDocument/2006/relationships/oleObject" Target="../embeddings/oleObject98.bin"/><Relationship Id="rId30" Type="http://schemas.openxmlformats.org/officeDocument/2006/relationships/image" Target="../media/image90.wmf"/><Relationship Id="rId3" Type="http://schemas.openxmlformats.org/officeDocument/2006/relationships/oleObject" Target="../embeddings/oleObject84.bin"/><Relationship Id="rId29" Type="http://schemas.openxmlformats.org/officeDocument/2006/relationships/oleObject" Target="../embeddings/oleObject97.bin"/><Relationship Id="rId28" Type="http://schemas.openxmlformats.org/officeDocument/2006/relationships/image" Target="../media/image89.wmf"/><Relationship Id="rId27" Type="http://schemas.openxmlformats.org/officeDocument/2006/relationships/oleObject" Target="../embeddings/oleObject96.bin"/><Relationship Id="rId26" Type="http://schemas.openxmlformats.org/officeDocument/2006/relationships/image" Target="../media/image88.wmf"/><Relationship Id="rId25" Type="http://schemas.openxmlformats.org/officeDocument/2006/relationships/oleObject" Target="../embeddings/oleObject95.bin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86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85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84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8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5.wmf"/><Relationship Id="rId38" Type="http://schemas.openxmlformats.org/officeDocument/2006/relationships/vmlDrawing" Target="../drawings/vmlDrawing5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131.wmf"/><Relationship Id="rId35" Type="http://schemas.openxmlformats.org/officeDocument/2006/relationships/oleObject" Target="../embeddings/oleObject139.bin"/><Relationship Id="rId34" Type="http://schemas.openxmlformats.org/officeDocument/2006/relationships/image" Target="../media/image130.wmf"/><Relationship Id="rId33" Type="http://schemas.openxmlformats.org/officeDocument/2006/relationships/oleObject" Target="../embeddings/oleObject138.bin"/><Relationship Id="rId32" Type="http://schemas.openxmlformats.org/officeDocument/2006/relationships/image" Target="../media/image129.wmf"/><Relationship Id="rId31" Type="http://schemas.openxmlformats.org/officeDocument/2006/relationships/oleObject" Target="../embeddings/oleObject137.bin"/><Relationship Id="rId30" Type="http://schemas.openxmlformats.org/officeDocument/2006/relationships/image" Target="../media/image128.wmf"/><Relationship Id="rId3" Type="http://schemas.openxmlformats.org/officeDocument/2006/relationships/oleObject" Target="../embeddings/oleObject123.bin"/><Relationship Id="rId29" Type="http://schemas.openxmlformats.org/officeDocument/2006/relationships/oleObject" Target="../embeddings/oleObject136.bin"/><Relationship Id="rId28" Type="http://schemas.openxmlformats.org/officeDocument/2006/relationships/image" Target="../media/image127.wmf"/><Relationship Id="rId27" Type="http://schemas.openxmlformats.org/officeDocument/2006/relationships/oleObject" Target="../embeddings/oleObject135.bin"/><Relationship Id="rId26" Type="http://schemas.openxmlformats.org/officeDocument/2006/relationships/image" Target="../media/image126.wmf"/><Relationship Id="rId25" Type="http://schemas.openxmlformats.org/officeDocument/2006/relationships/oleObject" Target="../embeddings/oleObject134.bin"/><Relationship Id="rId24" Type="http://schemas.openxmlformats.org/officeDocument/2006/relationships/image" Target="../media/image125.w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24.w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23.wmf"/><Relationship Id="rId2" Type="http://schemas.openxmlformats.org/officeDocument/2006/relationships/image" Target="../media/image114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22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" name="矩形 80"/>
          <p:cNvSpPr/>
          <p:nvPr/>
        </p:nvSpPr>
        <p:spPr>
          <a:xfrm>
            <a:off x="1010920" y="7573010"/>
            <a:ext cx="995680" cy="72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775200" y="6555740"/>
            <a:ext cx="995680" cy="675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48690" y="5469890"/>
            <a:ext cx="995680" cy="92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96310" y="4495800"/>
            <a:ext cx="995680" cy="675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252345" y="2546985"/>
            <a:ext cx="995680" cy="631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010920" y="3427730"/>
            <a:ext cx="995680" cy="92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010920" y="935990"/>
            <a:ext cx="995680" cy="132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0">
            <a:off x="1010920" y="446405"/>
            <a:ext cx="995680" cy="8076820"/>
            <a:chOff x="1000" y="863"/>
            <a:chExt cx="1568" cy="12748"/>
          </a:xfrm>
        </p:grpSpPr>
        <p:sp>
          <p:nvSpPr>
            <p:cNvPr id="6" name="矩形 5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83"/>
              <a:ext cx="0" cy="1212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252345" y="446405"/>
            <a:ext cx="995680" cy="8067675"/>
            <a:chOff x="1000" y="863"/>
            <a:chExt cx="1568" cy="12705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1</a:t>
              </a:r>
              <a:endParaRPr lang="en-US" altLang="zh-CN" sz="10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1208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496310" y="446405"/>
            <a:ext cx="995680" cy="8105775"/>
            <a:chOff x="1000" y="863"/>
            <a:chExt cx="1568" cy="12765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121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775200" y="446405"/>
            <a:ext cx="995680" cy="8124190"/>
            <a:chOff x="1000" y="863"/>
            <a:chExt cx="1568" cy="12794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66" y="1483"/>
              <a:ext cx="18" cy="1217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073150" y="935990"/>
            <a:ext cx="871220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选择一个随机数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∈Z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3150" y="1334770"/>
            <a:ext cx="871220" cy="39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选择一个随机数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α∈Z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对象 -2147482392"/>
          <p:cNvGraphicFramePr>
            <a:graphicFrameLocks noChangeAspect="1"/>
          </p:cNvGraphicFramePr>
          <p:nvPr/>
        </p:nvGraphicFramePr>
        <p:xfrm>
          <a:off x="1242060" y="1739900"/>
          <a:ext cx="49593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58800" imgH="228600" progId="Equation.KSEE3">
                  <p:embed/>
                </p:oleObj>
              </mc:Choice>
              <mc:Fallback>
                <p:oleObj name="" r:id="rId1" imgW="5588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2060" y="1739900"/>
                        <a:ext cx="495935" cy="203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390"/>
          <p:cNvGraphicFramePr>
            <a:graphicFrameLocks noChangeAspect="1"/>
          </p:cNvGraphicFramePr>
          <p:nvPr/>
        </p:nvGraphicFramePr>
        <p:xfrm>
          <a:off x="1167765" y="1993900"/>
          <a:ext cx="655320" cy="22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609600" imgH="241300" progId="Equation.KSEE3">
                  <p:embed/>
                </p:oleObj>
              </mc:Choice>
              <mc:Fallback>
                <p:oleObj name="" r:id="rId3" imgW="609600" imgH="2413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65" y="1993900"/>
                        <a:ext cx="655320" cy="22415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388"/>
          <p:cNvGraphicFramePr>
            <a:graphicFrameLocks noChangeAspect="1"/>
          </p:cNvGraphicFramePr>
          <p:nvPr/>
        </p:nvGraphicFramePr>
        <p:xfrm>
          <a:off x="1800860" y="2263140"/>
          <a:ext cx="53340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96900" imgH="215900" progId="Equation.KSEE3">
                  <p:embed/>
                </p:oleObj>
              </mc:Choice>
              <mc:Fallback>
                <p:oleObj name="" r:id="rId5" imgW="596900" imgH="2159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0860" y="2263140"/>
                        <a:ext cx="533400" cy="193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379"/>
          <p:cNvGraphicFramePr>
            <a:graphicFrameLocks noChangeAspect="1"/>
          </p:cNvGraphicFramePr>
          <p:nvPr/>
        </p:nvGraphicFramePr>
        <p:xfrm>
          <a:off x="2479675" y="2558415"/>
          <a:ext cx="57721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647700" imgH="241300" progId="Equation.KSEE3">
                  <p:embed/>
                </p:oleObj>
              </mc:Choice>
              <mc:Fallback>
                <p:oleObj name="" r:id="rId7" imgW="647700" imgH="2413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9675" y="2558415"/>
                        <a:ext cx="577215" cy="21526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378"/>
          <p:cNvGraphicFramePr>
            <a:graphicFrameLocks noChangeAspect="1"/>
          </p:cNvGraphicFramePr>
          <p:nvPr/>
        </p:nvGraphicFramePr>
        <p:xfrm>
          <a:off x="2531745" y="2736215"/>
          <a:ext cx="532130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596900" imgH="241300" progId="Equation.KSEE3">
                  <p:embed/>
                </p:oleObj>
              </mc:Choice>
              <mc:Fallback>
                <p:oleObj name="" r:id="rId9" imgW="596900" imgH="2413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1745" y="2736215"/>
                        <a:ext cx="532130" cy="21526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377"/>
          <p:cNvGraphicFramePr>
            <a:graphicFrameLocks noChangeAspect="1"/>
          </p:cNvGraphicFramePr>
          <p:nvPr/>
        </p:nvGraphicFramePr>
        <p:xfrm>
          <a:off x="2324100" y="2939415"/>
          <a:ext cx="87185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977900" imgH="266700" progId="Equation.KSEE3">
                  <p:embed/>
                </p:oleObj>
              </mc:Choice>
              <mc:Fallback>
                <p:oleObj name="" r:id="rId11" imgW="977900" imgH="266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4100" y="2939415"/>
                        <a:ext cx="87185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381"/>
          <p:cNvGraphicFramePr>
            <a:graphicFrameLocks noChangeAspect="1"/>
          </p:cNvGraphicFramePr>
          <p:nvPr/>
        </p:nvGraphicFramePr>
        <p:xfrm>
          <a:off x="1729740" y="3140075"/>
          <a:ext cx="73215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3" imgW="825500" imgH="228600" progId="Equation.KSEE3">
                  <p:embed/>
                </p:oleObj>
              </mc:Choice>
              <mc:Fallback>
                <p:oleObj name="" r:id="rId13" imgW="825500" imgH="228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29740" y="3140075"/>
                        <a:ext cx="732155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-2147482374"/>
          <p:cNvGraphicFramePr>
            <a:graphicFrameLocks noChangeAspect="1"/>
          </p:cNvGraphicFramePr>
          <p:nvPr/>
        </p:nvGraphicFramePr>
        <p:xfrm>
          <a:off x="1178560" y="3427730"/>
          <a:ext cx="55435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5" imgW="622300" imgH="241300" progId="Equation.KSEE3">
                  <p:embed/>
                </p:oleObj>
              </mc:Choice>
              <mc:Fallback>
                <p:oleObj name="" r:id="rId15" imgW="622300" imgH="2413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78560" y="3427730"/>
                        <a:ext cx="554355" cy="21526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023620" y="3615690"/>
            <a:ext cx="509905" cy="219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验证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32" name="对象 -2147482373"/>
          <p:cNvGraphicFramePr>
            <a:graphicFrameLocks noChangeAspect="1"/>
          </p:cNvGraphicFramePr>
          <p:nvPr/>
        </p:nvGraphicFramePr>
        <p:xfrm>
          <a:off x="1414780" y="3639820"/>
          <a:ext cx="41910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7" imgW="469900" imgH="215900" progId="Equation.KSEE3">
                  <p:embed/>
                </p:oleObj>
              </mc:Choice>
              <mc:Fallback>
                <p:oleObj name="" r:id="rId17" imgW="469900" imgH="21590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14780" y="3639820"/>
                        <a:ext cx="419100" cy="19304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-2147482371"/>
          <p:cNvGraphicFramePr>
            <a:graphicFrameLocks noChangeAspect="1"/>
          </p:cNvGraphicFramePr>
          <p:nvPr/>
        </p:nvGraphicFramePr>
        <p:xfrm>
          <a:off x="1148080" y="3837940"/>
          <a:ext cx="65659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9" imgW="736600" imgH="266700" progId="Equation.KSEE3">
                  <p:embed/>
                </p:oleObj>
              </mc:Choice>
              <mc:Fallback>
                <p:oleObj name="" r:id="rId19" imgW="736600" imgH="266700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8080" y="3837940"/>
                        <a:ext cx="65659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-2147482390"/>
          <p:cNvGraphicFramePr>
            <a:graphicFrameLocks noChangeAspect="1"/>
          </p:cNvGraphicFramePr>
          <p:nvPr/>
        </p:nvGraphicFramePr>
        <p:xfrm>
          <a:off x="1061085" y="4048125"/>
          <a:ext cx="89344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1" imgW="774065" imgH="266700" progId="Equation.KSEE3">
                  <p:embed/>
                </p:oleObj>
              </mc:Choice>
              <mc:Fallback>
                <p:oleObj name="" r:id="rId21" imgW="774065" imgH="2667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1085" y="4048125"/>
                        <a:ext cx="893445" cy="26543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-2147482388"/>
          <p:cNvGraphicFramePr>
            <a:graphicFrameLocks noChangeAspect="1"/>
          </p:cNvGraphicFramePr>
          <p:nvPr/>
        </p:nvGraphicFramePr>
        <p:xfrm>
          <a:off x="2949575" y="4184650"/>
          <a:ext cx="68897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3" imgW="774065" imgH="241300" progId="Equation.KSEE3">
                  <p:embed/>
                </p:oleObj>
              </mc:Choice>
              <mc:Fallback>
                <p:oleObj name="" r:id="rId23" imgW="774065" imgH="2413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949575" y="4184650"/>
                        <a:ext cx="688975" cy="215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-2147482379"/>
          <p:cNvGraphicFramePr>
            <a:graphicFrameLocks noChangeAspect="1"/>
          </p:cNvGraphicFramePr>
          <p:nvPr/>
        </p:nvGraphicFramePr>
        <p:xfrm>
          <a:off x="3638550" y="4495800"/>
          <a:ext cx="74739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5" imgW="838200" imgH="266700" progId="Equation.KSEE3">
                  <p:embed/>
                </p:oleObj>
              </mc:Choice>
              <mc:Fallback>
                <p:oleObj name="" r:id="rId25" imgW="838200" imgH="266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38550" y="4495800"/>
                        <a:ext cx="74739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-2147482378"/>
          <p:cNvGraphicFramePr>
            <a:graphicFrameLocks noChangeAspect="1"/>
          </p:cNvGraphicFramePr>
          <p:nvPr/>
        </p:nvGraphicFramePr>
        <p:xfrm>
          <a:off x="3709670" y="4707890"/>
          <a:ext cx="63373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27" imgW="711200" imgH="266700" progId="Equation.KSEE3">
                  <p:embed/>
                </p:oleObj>
              </mc:Choice>
              <mc:Fallback>
                <p:oleObj name="" r:id="rId27" imgW="711200" imgH="266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709670" y="4707890"/>
                        <a:ext cx="63373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-2147482377"/>
          <p:cNvGraphicFramePr>
            <a:graphicFrameLocks noChangeAspect="1"/>
          </p:cNvGraphicFramePr>
          <p:nvPr/>
        </p:nvGraphicFramePr>
        <p:xfrm>
          <a:off x="3550920" y="4932680"/>
          <a:ext cx="9175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9" imgW="1028700" imgH="266700" progId="Equation.KSEE3">
                  <p:embed/>
                </p:oleObj>
              </mc:Choice>
              <mc:Fallback>
                <p:oleObj name="" r:id="rId29" imgW="1028700" imgH="266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50920" y="4932680"/>
                        <a:ext cx="91757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-2147482381"/>
          <p:cNvGraphicFramePr>
            <a:graphicFrameLocks noChangeAspect="1"/>
          </p:cNvGraphicFramePr>
          <p:nvPr/>
        </p:nvGraphicFramePr>
        <p:xfrm>
          <a:off x="1732915" y="5135245"/>
          <a:ext cx="84899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1" imgW="952500" imgH="241300" progId="Equation.KSEE3">
                  <p:embed/>
                </p:oleObj>
              </mc:Choice>
              <mc:Fallback>
                <p:oleObj name="" r:id="rId31" imgW="952500" imgH="2413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732915" y="5135245"/>
                        <a:ext cx="848995" cy="215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-2147482374"/>
          <p:cNvGraphicFramePr>
            <a:graphicFrameLocks noChangeAspect="1"/>
          </p:cNvGraphicFramePr>
          <p:nvPr/>
        </p:nvGraphicFramePr>
        <p:xfrm>
          <a:off x="1162050" y="5469890"/>
          <a:ext cx="65659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33" imgW="736600" imgH="266700" progId="Equation.KSEE3">
                  <p:embed/>
                </p:oleObj>
              </mc:Choice>
              <mc:Fallback>
                <p:oleObj name="" r:id="rId33" imgW="736600" imgH="2667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62050" y="5469890"/>
                        <a:ext cx="65659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1023620" y="5683250"/>
            <a:ext cx="509905" cy="219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验证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51" name="对象 -2147482373"/>
          <p:cNvGraphicFramePr>
            <a:graphicFrameLocks noChangeAspect="1"/>
          </p:cNvGraphicFramePr>
          <p:nvPr/>
        </p:nvGraphicFramePr>
        <p:xfrm>
          <a:off x="1379220" y="5698490"/>
          <a:ext cx="452755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35" imgW="508000" imgH="215900" progId="Equation.KSEE3">
                  <p:embed/>
                </p:oleObj>
              </mc:Choice>
              <mc:Fallback>
                <p:oleObj name="" r:id="rId35" imgW="508000" imgH="21590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379220" y="5698490"/>
                        <a:ext cx="452755" cy="19304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-2147482371"/>
          <p:cNvGraphicFramePr>
            <a:graphicFrameLocks noChangeAspect="1"/>
          </p:cNvGraphicFramePr>
          <p:nvPr/>
        </p:nvGraphicFramePr>
        <p:xfrm>
          <a:off x="1074420" y="5864860"/>
          <a:ext cx="79311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37" imgW="889000" imgH="266700" progId="Equation.KSEE3">
                  <p:embed/>
                </p:oleObj>
              </mc:Choice>
              <mc:Fallback>
                <p:oleObj name="" r:id="rId37" imgW="889000" imgH="266700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74420" y="5864860"/>
                        <a:ext cx="79311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-2147482390"/>
          <p:cNvGraphicFramePr>
            <a:graphicFrameLocks noChangeAspect="1"/>
          </p:cNvGraphicFramePr>
          <p:nvPr/>
        </p:nvGraphicFramePr>
        <p:xfrm>
          <a:off x="972820" y="6082030"/>
          <a:ext cx="94107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39" imgW="862965" imgH="266700" progId="Equation.KSEE3">
                  <p:embed/>
                </p:oleObj>
              </mc:Choice>
              <mc:Fallback>
                <p:oleObj name="" r:id="rId39" imgW="862965" imgH="2667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972820" y="6082030"/>
                        <a:ext cx="941070" cy="2508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-2147482388"/>
          <p:cNvGraphicFramePr>
            <a:graphicFrameLocks noChangeAspect="1"/>
          </p:cNvGraphicFramePr>
          <p:nvPr/>
        </p:nvGraphicFramePr>
        <p:xfrm>
          <a:off x="4193540" y="6233160"/>
          <a:ext cx="768985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41" imgW="862965" imgH="241300" progId="Equation.KSEE3">
                  <p:embed/>
                </p:oleObj>
              </mc:Choice>
              <mc:Fallback>
                <p:oleObj name="" r:id="rId41" imgW="862965" imgH="2413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193540" y="6233160"/>
                        <a:ext cx="768985" cy="215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-2147482379"/>
          <p:cNvGraphicFramePr>
            <a:graphicFrameLocks noChangeAspect="1"/>
          </p:cNvGraphicFramePr>
          <p:nvPr/>
        </p:nvGraphicFramePr>
        <p:xfrm>
          <a:off x="4839335" y="6555740"/>
          <a:ext cx="82677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43" imgW="927100" imgH="266700" progId="Equation.KSEE3">
                  <p:embed/>
                </p:oleObj>
              </mc:Choice>
              <mc:Fallback>
                <p:oleObj name="" r:id="rId43" imgW="927100" imgH="266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839335" y="6555740"/>
                        <a:ext cx="82677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-2147482378"/>
          <p:cNvGraphicFramePr>
            <a:graphicFrameLocks noChangeAspect="1"/>
          </p:cNvGraphicFramePr>
          <p:nvPr/>
        </p:nvGraphicFramePr>
        <p:xfrm>
          <a:off x="4935855" y="6783070"/>
          <a:ext cx="66865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45" imgW="749300" imgH="266700" progId="Equation.KSEE3">
                  <p:embed/>
                </p:oleObj>
              </mc:Choice>
              <mc:Fallback>
                <p:oleObj name="" r:id="rId45" imgW="749300" imgH="266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935855" y="6783070"/>
                        <a:ext cx="66865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-2147482377"/>
          <p:cNvGraphicFramePr>
            <a:graphicFrameLocks noChangeAspect="1"/>
          </p:cNvGraphicFramePr>
          <p:nvPr/>
        </p:nvGraphicFramePr>
        <p:xfrm>
          <a:off x="4827905" y="6998970"/>
          <a:ext cx="90678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47" imgW="1016000" imgH="266700" progId="Equation.KSEE3">
                  <p:embed/>
                </p:oleObj>
              </mc:Choice>
              <mc:Fallback>
                <p:oleObj name="" r:id="rId47" imgW="1016000" imgH="266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827905" y="6998970"/>
                        <a:ext cx="90678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-2147482381"/>
          <p:cNvGraphicFramePr>
            <a:graphicFrameLocks noChangeAspect="1"/>
          </p:cNvGraphicFramePr>
          <p:nvPr/>
        </p:nvGraphicFramePr>
        <p:xfrm>
          <a:off x="4153535" y="7277100"/>
          <a:ext cx="871220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49" imgW="977900" imgH="241300" progId="Equation.KSEE3">
                  <p:embed/>
                </p:oleObj>
              </mc:Choice>
              <mc:Fallback>
                <p:oleObj name="" r:id="rId49" imgW="977900" imgH="2413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153535" y="7277100"/>
                        <a:ext cx="871220" cy="215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-2147482374"/>
          <p:cNvGraphicFramePr>
            <a:graphicFrameLocks noChangeAspect="1"/>
          </p:cNvGraphicFramePr>
          <p:nvPr/>
        </p:nvGraphicFramePr>
        <p:xfrm>
          <a:off x="1132205" y="7573010"/>
          <a:ext cx="69088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" name="" r:id="rId51" imgW="774065" imgH="266700" progId="Equation.KSEE3">
                  <p:embed/>
                </p:oleObj>
              </mc:Choice>
              <mc:Fallback>
                <p:oleObj name="" r:id="rId51" imgW="774065" imgH="2667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132205" y="7573010"/>
                        <a:ext cx="690880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文本框 68"/>
          <p:cNvSpPr txBox="1"/>
          <p:nvPr/>
        </p:nvSpPr>
        <p:spPr>
          <a:xfrm>
            <a:off x="1061085" y="7816850"/>
            <a:ext cx="509905" cy="219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验证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70" name="对象 -2147482373"/>
          <p:cNvGraphicFramePr>
            <a:graphicFrameLocks noChangeAspect="1"/>
          </p:cNvGraphicFramePr>
          <p:nvPr/>
        </p:nvGraphicFramePr>
        <p:xfrm>
          <a:off x="1438910" y="7833360"/>
          <a:ext cx="43942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53" imgW="495300" imgH="228600" progId="Equation.KSEE3">
                  <p:embed/>
                </p:oleObj>
              </mc:Choice>
              <mc:Fallback>
                <p:oleObj name="" r:id="rId53" imgW="495300" imgH="228600" progId="Equation.KSEE3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438910" y="7833360"/>
                        <a:ext cx="439420" cy="203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1120775" y="8061960"/>
          <a:ext cx="66865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55" imgW="749300" imgH="266700" progId="Equation.KSEE3">
                  <p:embed/>
                </p:oleObj>
              </mc:Choice>
              <mc:Fallback>
                <p:oleObj name="" r:id="rId55" imgW="749300" imgH="266700" progId="Equation.KSEE3">
                  <p:embed/>
                  <p:pic>
                    <p:nvPicPr>
                      <p:cNvPr id="0" name="图片 66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120775" y="8061960"/>
                        <a:ext cx="668655" cy="238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直接箭头连接符 73"/>
          <p:cNvCxnSpPr/>
          <p:nvPr/>
        </p:nvCxnSpPr>
        <p:spPr>
          <a:xfrm>
            <a:off x="1513205" y="2475865"/>
            <a:ext cx="122555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1525905" y="3361690"/>
            <a:ext cx="12065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500505" y="4399915"/>
            <a:ext cx="247015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524000" y="6468110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1487805" y="5361940"/>
            <a:ext cx="252412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1543050" y="7495540"/>
            <a:ext cx="370713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" name="矩形 120"/>
          <p:cNvSpPr/>
          <p:nvPr/>
        </p:nvSpPr>
        <p:spPr>
          <a:xfrm>
            <a:off x="854075" y="325374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093595" y="325374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337560" y="325374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616450" y="3253740"/>
            <a:ext cx="810260" cy="509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2500630" y="2399665"/>
            <a:ext cx="2515870" cy="4445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rot="0">
            <a:off x="4525645" y="469265"/>
            <a:ext cx="995680" cy="4337050"/>
            <a:chOff x="1000" y="739"/>
            <a:chExt cx="1568" cy="6517"/>
          </a:xfrm>
        </p:grpSpPr>
        <p:sp>
          <p:nvSpPr>
            <p:cNvPr id="25" name="矩形 24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77" y="1359"/>
              <a:ext cx="7" cy="589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9" name="对象 -2147482490"/>
          <p:cNvGraphicFramePr>
            <a:graphicFrameLocks noChangeAspect="1"/>
          </p:cNvGraphicFramePr>
          <p:nvPr/>
        </p:nvGraphicFramePr>
        <p:xfrm>
          <a:off x="4959033" y="895033"/>
          <a:ext cx="16319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215900" imgH="228600" progId="Equation.KSEE3">
                  <p:embed/>
                </p:oleObj>
              </mc:Choice>
              <mc:Fallback>
                <p:oleObj name="" r:id="rId1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9033" y="895033"/>
                        <a:ext cx="163195" cy="172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490"/>
          <p:cNvGraphicFramePr>
            <a:graphicFrameLocks noChangeAspect="1"/>
          </p:cNvGraphicFramePr>
          <p:nvPr/>
        </p:nvGraphicFramePr>
        <p:xfrm>
          <a:off x="2851150" y="1971040"/>
          <a:ext cx="61023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3" imgW="812800" imgH="215900" progId="Equation.KSEE3">
                  <p:embed/>
                </p:oleObj>
              </mc:Choice>
              <mc:Fallback>
                <p:oleObj name="" r:id="rId3" imgW="8128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1150" y="1971040"/>
                        <a:ext cx="610235" cy="16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-2147482490"/>
          <p:cNvGraphicFramePr>
            <a:graphicFrameLocks noChangeAspect="1"/>
          </p:cNvGraphicFramePr>
          <p:nvPr/>
        </p:nvGraphicFramePr>
        <p:xfrm>
          <a:off x="2853055" y="2218055"/>
          <a:ext cx="60071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5" imgW="800100" imgH="228600" progId="Equation.KSEE3">
                  <p:embed/>
                </p:oleObj>
              </mc:Choice>
              <mc:Fallback>
                <p:oleObj name="" r:id="rId5" imgW="8001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3055" y="2218055"/>
                        <a:ext cx="600710" cy="172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-2147482490"/>
          <p:cNvGraphicFramePr>
            <a:graphicFrameLocks noChangeAspect="1"/>
          </p:cNvGraphicFramePr>
          <p:nvPr/>
        </p:nvGraphicFramePr>
        <p:xfrm>
          <a:off x="1644015" y="1704340"/>
          <a:ext cx="60071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7" imgW="800100" imgH="228600" progId="Equation.KSEE3">
                  <p:embed/>
                </p:oleObj>
              </mc:Choice>
              <mc:Fallback>
                <p:oleObj name="" r:id="rId7" imgW="8001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4015" y="1704340"/>
                        <a:ext cx="600710" cy="172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-2147482490"/>
          <p:cNvGraphicFramePr>
            <a:graphicFrameLocks noChangeAspect="1"/>
          </p:cNvGraphicFramePr>
          <p:nvPr/>
        </p:nvGraphicFramePr>
        <p:xfrm>
          <a:off x="2853055" y="1713865"/>
          <a:ext cx="61023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9" imgW="812800" imgH="215900" progId="Equation.KSEE3">
                  <p:embed/>
                </p:oleObj>
              </mc:Choice>
              <mc:Fallback>
                <p:oleObj name="" r:id="rId9" imgW="8128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055" y="1713865"/>
                        <a:ext cx="610235" cy="16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-2147482490"/>
          <p:cNvGraphicFramePr>
            <a:graphicFrameLocks noChangeAspect="1"/>
          </p:cNvGraphicFramePr>
          <p:nvPr/>
        </p:nvGraphicFramePr>
        <p:xfrm>
          <a:off x="4076065" y="1971040"/>
          <a:ext cx="6184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1" imgW="825500" imgH="228600" progId="Equation.KSEE3">
                  <p:embed/>
                </p:oleObj>
              </mc:Choice>
              <mc:Fallback>
                <p:oleObj name="" r:id="rId11" imgW="8255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6065" y="1971040"/>
                        <a:ext cx="618490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-2147482490"/>
          <p:cNvGraphicFramePr>
            <a:graphicFrameLocks noChangeAspect="1"/>
          </p:cNvGraphicFramePr>
          <p:nvPr/>
        </p:nvGraphicFramePr>
        <p:xfrm>
          <a:off x="2825115" y="2675890"/>
          <a:ext cx="6286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13" imgW="838200" imgH="228600" progId="Equation.KSEE3">
                  <p:embed/>
                </p:oleObj>
              </mc:Choice>
              <mc:Fallback>
                <p:oleObj name="" r:id="rId13" imgW="8382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25115" y="2675890"/>
                        <a:ext cx="628650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-2147482490"/>
          <p:cNvGraphicFramePr>
            <a:graphicFrameLocks noChangeAspect="1"/>
          </p:cNvGraphicFramePr>
          <p:nvPr/>
        </p:nvGraphicFramePr>
        <p:xfrm>
          <a:off x="4110355" y="2440305"/>
          <a:ext cx="60071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15" imgW="800100" imgH="228600" progId="Equation.KSEE3">
                  <p:embed/>
                </p:oleObj>
              </mc:Choice>
              <mc:Fallback>
                <p:oleObj name="" r:id="rId15" imgW="8001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0355" y="2440305"/>
                        <a:ext cx="600710" cy="172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-2147482490"/>
          <p:cNvGraphicFramePr>
            <a:graphicFrameLocks noChangeAspect="1"/>
          </p:cNvGraphicFramePr>
          <p:nvPr/>
        </p:nvGraphicFramePr>
        <p:xfrm>
          <a:off x="4074795" y="1707515"/>
          <a:ext cx="6184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7" imgW="825500" imgH="228600" progId="Equation.KSEE3">
                  <p:embed/>
                </p:oleObj>
              </mc:Choice>
              <mc:Fallback>
                <p:oleObj name="" r:id="rId17" imgW="8255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74795" y="1707515"/>
                        <a:ext cx="618490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-2147482490"/>
          <p:cNvGraphicFramePr>
            <a:graphicFrameLocks noChangeAspect="1"/>
          </p:cNvGraphicFramePr>
          <p:nvPr/>
        </p:nvGraphicFramePr>
        <p:xfrm>
          <a:off x="4092575" y="2874010"/>
          <a:ext cx="61849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19" imgW="825500" imgH="228600" progId="Equation.KSEE3">
                  <p:embed/>
                </p:oleObj>
              </mc:Choice>
              <mc:Fallback>
                <p:oleObj name="" r:id="rId19" imgW="8255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92575" y="2874010"/>
                        <a:ext cx="618490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箭头连接符 102"/>
          <p:cNvCxnSpPr/>
          <p:nvPr/>
        </p:nvCxnSpPr>
        <p:spPr>
          <a:xfrm flipH="1" flipV="1">
            <a:off x="1263650" y="1913255"/>
            <a:ext cx="1236980" cy="635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2515235" y="1913890"/>
            <a:ext cx="1228725" cy="0"/>
          </a:xfrm>
          <a:prstGeom prst="straightConnector1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3759200" y="1913255"/>
            <a:ext cx="1258570" cy="2540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2497455" y="2156460"/>
            <a:ext cx="1218565" cy="10160"/>
          </a:xfrm>
          <a:prstGeom prst="straightConnector1">
            <a:avLst/>
          </a:prstGeom>
          <a:solidFill>
            <a:schemeClr val="bg1"/>
          </a:solidFill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3742055" y="2154555"/>
            <a:ext cx="1270000" cy="4445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1273810" y="2877820"/>
            <a:ext cx="2470785" cy="0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2500630" y="2632075"/>
            <a:ext cx="2513965" cy="3175"/>
          </a:xfrm>
          <a:prstGeom prst="straightConnector1">
            <a:avLst/>
          </a:prstGeom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1270635" y="3077210"/>
            <a:ext cx="3741420" cy="19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 rot="0">
            <a:off x="761365" y="469265"/>
            <a:ext cx="995680" cy="4337685"/>
            <a:chOff x="1000" y="739"/>
            <a:chExt cx="1568" cy="6445"/>
          </a:xfrm>
        </p:grpSpPr>
        <p:sp>
          <p:nvSpPr>
            <p:cNvPr id="6" name="矩形 5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c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359"/>
              <a:ext cx="0" cy="582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897890" y="3278505"/>
            <a:ext cx="742950" cy="442595"/>
            <a:chOff x="1420" y="4839"/>
            <a:chExt cx="1170" cy="69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3" name="对象 -2147482480"/>
            <p:cNvGraphicFramePr>
              <a:graphicFrameLocks noChangeAspect="1"/>
            </p:cNvGraphicFramePr>
            <p:nvPr/>
          </p:nvGraphicFramePr>
          <p:xfrm>
            <a:off x="1521" y="4839"/>
            <a:ext cx="9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21" imgW="774065" imgH="368300" progId="Equation.KSEE3">
                    <p:embed/>
                  </p:oleObj>
                </mc:Choice>
                <mc:Fallback>
                  <p:oleObj name="" r:id="rId21" imgW="774065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21" y="4839"/>
                          <a:ext cx="911" cy="43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476"/>
            <p:cNvGraphicFramePr>
              <a:graphicFrameLocks noChangeAspect="1"/>
            </p:cNvGraphicFramePr>
            <p:nvPr/>
          </p:nvGraphicFramePr>
          <p:xfrm>
            <a:off x="1420" y="5266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" name="" r:id="rId23" imgW="990600" imgH="228600" progId="Equation.KSEE3">
                    <p:embed/>
                  </p:oleObj>
                </mc:Choice>
                <mc:Fallback>
                  <p:oleObj name="" r:id="rId23" imgW="9906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20" y="5266"/>
                          <a:ext cx="117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" name="组合 147"/>
          <p:cNvGrpSpPr/>
          <p:nvPr/>
        </p:nvGrpSpPr>
        <p:grpSpPr>
          <a:xfrm>
            <a:off x="854075" y="3921760"/>
            <a:ext cx="810260" cy="694690"/>
            <a:chOff x="1345" y="6176"/>
            <a:chExt cx="1276" cy="1094"/>
          </a:xfrm>
        </p:grpSpPr>
        <p:sp>
          <p:nvSpPr>
            <p:cNvPr id="142" name="矩形 141"/>
            <p:cNvSpPr/>
            <p:nvPr/>
          </p:nvSpPr>
          <p:spPr>
            <a:xfrm>
              <a:off x="1345" y="6176"/>
              <a:ext cx="1276" cy="10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63" y="6224"/>
              <a:ext cx="1226" cy="1010"/>
              <a:chOff x="1363" y="5864"/>
              <a:chExt cx="1226" cy="1010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5" name="对象 -2147482465"/>
              <p:cNvGraphicFramePr>
                <a:graphicFrameLocks noChangeAspect="1"/>
              </p:cNvGraphicFramePr>
              <p:nvPr/>
            </p:nvGraphicFramePr>
            <p:xfrm>
              <a:off x="1363" y="5864"/>
              <a:ext cx="1226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" name="" r:id="rId25" imgW="1041400" imgH="355600" progId="Equation.KSEE3">
                      <p:embed/>
                    </p:oleObj>
                  </mc:Choice>
                  <mc:Fallback>
                    <p:oleObj name="" r:id="rId25" imgW="1041400" imgH="355600" progId="Equation.KSEE3">
                      <p:embed/>
                      <p:pic>
                        <p:nvPicPr>
                          <p:cNvPr id="0" name="图片 121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363" y="5864"/>
                            <a:ext cx="1226" cy="419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-2147482463"/>
              <p:cNvGraphicFramePr>
                <a:graphicFrameLocks noChangeAspect="1"/>
              </p:cNvGraphicFramePr>
              <p:nvPr/>
            </p:nvGraphicFramePr>
            <p:xfrm>
              <a:off x="1676" y="6254"/>
              <a:ext cx="60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" name="" r:id="rId27" imgW="508000" imgH="241300" progId="Equation.KSEE3">
                      <p:embed/>
                    </p:oleObj>
                  </mc:Choice>
                  <mc:Fallback>
                    <p:oleObj name="" r:id="rId27" imgW="508000" imgH="241300" progId="Equation.KSEE3">
                      <p:embed/>
                      <p:pic>
                        <p:nvPicPr>
                          <p:cNvPr id="0" name="图片 128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676" y="6254"/>
                            <a:ext cx="600" cy="28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" name="对象 13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728" y="6618"/>
              <a:ext cx="496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" r:id="rId29" imgW="419100" imgH="215900" progId="Equation.KSEE3">
                      <p:embed/>
                    </p:oleObj>
                  </mc:Choice>
                  <mc:Fallback>
                    <p:oleObj name="" r:id="rId29" imgW="419100" imgH="215900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728" y="6618"/>
                            <a:ext cx="496" cy="25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组合 17"/>
          <p:cNvGrpSpPr/>
          <p:nvPr/>
        </p:nvGrpSpPr>
        <p:grpSpPr>
          <a:xfrm rot="0">
            <a:off x="2002790" y="469265"/>
            <a:ext cx="995680" cy="4337050"/>
            <a:chOff x="1000" y="739"/>
            <a:chExt cx="1568" cy="6445"/>
          </a:xfrm>
        </p:grpSpPr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359"/>
              <a:ext cx="0" cy="582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</p:grp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97954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1" imgW="114300" imgH="215900" progId="Equation.KSEE3">
                  <p:embed/>
                </p:oleObj>
              </mc:Choice>
              <mc:Fallback>
                <p:oleObj name="" r:id="rId31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30145" y="397954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97954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3" imgW="114300" imgH="215900" progId="Equation.KSEE3">
                  <p:embed/>
                </p:oleObj>
              </mc:Choice>
              <mc:Fallback>
                <p:oleObj name="" r:id="rId33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30145" y="397954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0145" y="3979545"/>
          <a:ext cx="85725" cy="16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4" imgW="114300" imgH="215900" progId="Equation.KSEE3">
                  <p:embed/>
                </p:oleObj>
              </mc:Choice>
              <mc:Fallback>
                <p:oleObj name="" r:id="rId34" imgW="1143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30145" y="3979545"/>
                        <a:ext cx="85725" cy="1631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组合 94"/>
          <p:cNvGrpSpPr/>
          <p:nvPr/>
        </p:nvGrpSpPr>
        <p:grpSpPr>
          <a:xfrm>
            <a:off x="2132965" y="3271520"/>
            <a:ext cx="723900" cy="443230"/>
            <a:chOff x="3353" y="4828"/>
            <a:chExt cx="1140" cy="698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4" name="对象 -2147482480"/>
            <p:cNvGraphicFramePr>
              <a:graphicFrameLocks noChangeAspect="1"/>
            </p:cNvGraphicFramePr>
            <p:nvPr/>
          </p:nvGraphicFramePr>
          <p:xfrm>
            <a:off x="3438" y="4828"/>
            <a:ext cx="91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35" imgW="762000" imgH="368300" progId="Equation.KSEE3">
                    <p:embed/>
                  </p:oleObj>
                </mc:Choice>
                <mc:Fallback>
                  <p:oleObj name="" r:id="rId35" imgW="762000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438" y="4828"/>
                          <a:ext cx="912" cy="44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对象 -2147482476"/>
            <p:cNvGraphicFramePr>
              <a:graphicFrameLocks noChangeAspect="1"/>
            </p:cNvGraphicFramePr>
            <p:nvPr/>
          </p:nvGraphicFramePr>
          <p:xfrm>
            <a:off x="3353" y="5256"/>
            <a:ext cx="11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" name="" r:id="rId37" imgW="965200" imgH="228600" progId="Equation.KSEE3">
                    <p:embed/>
                  </p:oleObj>
                </mc:Choice>
                <mc:Fallback>
                  <p:oleObj name="" r:id="rId37" imgW="9652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353" y="5256"/>
                          <a:ext cx="114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" name="组合 145"/>
          <p:cNvGrpSpPr/>
          <p:nvPr/>
        </p:nvGrpSpPr>
        <p:grpSpPr>
          <a:xfrm>
            <a:off x="2093595" y="3921760"/>
            <a:ext cx="810260" cy="694690"/>
            <a:chOff x="3297" y="6176"/>
            <a:chExt cx="1276" cy="1094"/>
          </a:xfrm>
        </p:grpSpPr>
        <p:sp>
          <p:nvSpPr>
            <p:cNvPr id="143" name="矩形 142"/>
            <p:cNvSpPr/>
            <p:nvPr/>
          </p:nvSpPr>
          <p:spPr>
            <a:xfrm>
              <a:off x="3297" y="6176"/>
              <a:ext cx="1276" cy="10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3313" y="6224"/>
              <a:ext cx="1226" cy="1009"/>
              <a:chOff x="3281" y="5854"/>
              <a:chExt cx="1226" cy="1009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123" name="对象 -2147482465"/>
              <p:cNvGraphicFramePr>
                <a:graphicFrameLocks noChangeAspect="1"/>
              </p:cNvGraphicFramePr>
              <p:nvPr/>
            </p:nvGraphicFramePr>
            <p:xfrm>
              <a:off x="3281" y="5854"/>
              <a:ext cx="1226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" name="" r:id="rId39" imgW="1041400" imgH="355600" progId="Equation.KSEE3">
                      <p:embed/>
                    </p:oleObj>
                  </mc:Choice>
                  <mc:Fallback>
                    <p:oleObj name="" r:id="rId39" imgW="1041400" imgH="355600" progId="Equation.KSEE3">
                      <p:embed/>
                      <p:pic>
                        <p:nvPicPr>
                          <p:cNvPr id="0" name="图片 12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3281" y="5854"/>
                            <a:ext cx="1226" cy="419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" name="对象 -2147482463"/>
              <p:cNvGraphicFramePr>
                <a:graphicFrameLocks noChangeAspect="1"/>
              </p:cNvGraphicFramePr>
              <p:nvPr/>
            </p:nvGraphicFramePr>
            <p:xfrm>
              <a:off x="3594" y="6244"/>
              <a:ext cx="60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" name="" r:id="rId41" imgW="508000" imgH="241300" progId="Equation.KSEE3">
                      <p:embed/>
                    </p:oleObj>
                  </mc:Choice>
                  <mc:Fallback>
                    <p:oleObj name="" r:id="rId41" imgW="508000" imgH="241300" progId="Equation.KSEE3">
                      <p:embed/>
                      <p:pic>
                        <p:nvPicPr>
                          <p:cNvPr id="0" name="图片 128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594" y="6244"/>
                            <a:ext cx="600" cy="28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" name="对象 13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549" y="6608"/>
              <a:ext cx="69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42" imgW="584200" imgH="215900" progId="Equation.KSEE3">
                      <p:embed/>
                    </p:oleObj>
                  </mc:Choice>
                  <mc:Fallback>
                    <p:oleObj name="" r:id="rId42" imgW="584200" imgH="215900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3549" y="6608"/>
                            <a:ext cx="690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" name="组合 20"/>
          <p:cNvGrpSpPr/>
          <p:nvPr/>
        </p:nvGrpSpPr>
        <p:grpSpPr>
          <a:xfrm rot="0">
            <a:off x="3246755" y="469265"/>
            <a:ext cx="995680" cy="4337685"/>
            <a:chOff x="1000" y="739"/>
            <a:chExt cx="1568" cy="6515"/>
          </a:xfrm>
        </p:grpSpPr>
        <p:sp>
          <p:nvSpPr>
            <p:cNvPr id="22" name="矩形 21"/>
            <p:cNvSpPr/>
            <p:nvPr/>
          </p:nvSpPr>
          <p:spPr>
            <a:xfrm>
              <a:off x="1000" y="739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359"/>
              <a:ext cx="0" cy="589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3369310" y="3278505"/>
            <a:ext cx="762000" cy="442595"/>
            <a:chOff x="5348" y="4839"/>
            <a:chExt cx="1200" cy="697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6" name="对象 -2147482480"/>
            <p:cNvGraphicFramePr>
              <a:graphicFrameLocks noChangeAspect="1"/>
            </p:cNvGraphicFramePr>
            <p:nvPr/>
          </p:nvGraphicFramePr>
          <p:xfrm>
            <a:off x="5463" y="4839"/>
            <a:ext cx="91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44" imgW="787400" imgH="368300" progId="Equation.KSEE3">
                    <p:embed/>
                  </p:oleObj>
                </mc:Choice>
                <mc:Fallback>
                  <p:oleObj name="" r:id="rId44" imgW="787400" imgH="3683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5463" y="4839"/>
                          <a:ext cx="912" cy="42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-2147482476"/>
            <p:cNvGraphicFramePr>
              <a:graphicFrameLocks noChangeAspect="1"/>
            </p:cNvGraphicFramePr>
            <p:nvPr/>
          </p:nvGraphicFramePr>
          <p:xfrm>
            <a:off x="5348" y="5266"/>
            <a:ext cx="12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" name="" r:id="rId46" imgW="1016000" imgH="228600" progId="Equation.KSEE3">
                    <p:embed/>
                  </p:oleObj>
                </mc:Choice>
                <mc:Fallback>
                  <p:oleObj name="" r:id="rId46" imgW="1016000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5348" y="5266"/>
                          <a:ext cx="1200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" name="组合 148"/>
          <p:cNvGrpSpPr/>
          <p:nvPr/>
        </p:nvGrpSpPr>
        <p:grpSpPr>
          <a:xfrm>
            <a:off x="3337560" y="3901440"/>
            <a:ext cx="810260" cy="694690"/>
            <a:chOff x="5256" y="6144"/>
            <a:chExt cx="1276" cy="1094"/>
          </a:xfrm>
        </p:grpSpPr>
        <p:sp>
          <p:nvSpPr>
            <p:cNvPr id="144" name="矩形 143"/>
            <p:cNvSpPr/>
            <p:nvPr/>
          </p:nvSpPr>
          <p:spPr>
            <a:xfrm>
              <a:off x="5256" y="6144"/>
              <a:ext cx="1276" cy="10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5306" y="6224"/>
              <a:ext cx="1226" cy="1010"/>
              <a:chOff x="5306" y="5864"/>
              <a:chExt cx="1226" cy="1010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125" name="对象 -2147482465"/>
              <p:cNvGraphicFramePr>
                <a:graphicFrameLocks noChangeAspect="1"/>
              </p:cNvGraphicFramePr>
              <p:nvPr/>
            </p:nvGraphicFramePr>
            <p:xfrm>
              <a:off x="5306" y="5864"/>
              <a:ext cx="1226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" name="" r:id="rId48" imgW="1041400" imgH="355600" progId="Equation.KSEE3">
                      <p:embed/>
                    </p:oleObj>
                  </mc:Choice>
                  <mc:Fallback>
                    <p:oleObj name="" r:id="rId48" imgW="1041400" imgH="355600" progId="Equation.KSEE3">
                      <p:embed/>
                      <p:pic>
                        <p:nvPicPr>
                          <p:cNvPr id="0" name="图片 121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306" y="5864"/>
                            <a:ext cx="1226" cy="419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" name="对象 -2147482463"/>
              <p:cNvGraphicFramePr>
                <a:graphicFrameLocks noChangeAspect="1"/>
              </p:cNvGraphicFramePr>
              <p:nvPr/>
            </p:nvGraphicFramePr>
            <p:xfrm>
              <a:off x="5619" y="6254"/>
              <a:ext cx="60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" name="" r:id="rId49" imgW="508000" imgH="241300" progId="Equation.KSEE3">
                      <p:embed/>
                    </p:oleObj>
                  </mc:Choice>
                  <mc:Fallback>
                    <p:oleObj name="" r:id="rId49" imgW="508000" imgH="241300" progId="Equation.KSEE3">
                      <p:embed/>
                      <p:pic>
                        <p:nvPicPr>
                          <p:cNvPr id="0" name="图片 128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5619" y="6254"/>
                            <a:ext cx="600" cy="28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" name="对象 13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566" y="6618"/>
              <a:ext cx="70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" name="" r:id="rId50" imgW="596900" imgH="215900" progId="Equation.KSEE3">
                      <p:embed/>
                    </p:oleObj>
                  </mc:Choice>
                  <mc:Fallback>
                    <p:oleObj name="" r:id="rId50" imgW="596900" imgH="215900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51"/>
                          <a:stretch>
                            <a:fillRect/>
                          </a:stretch>
                        </p:blipFill>
                        <p:spPr>
                          <a:xfrm>
                            <a:off x="5566" y="6618"/>
                            <a:ext cx="706" cy="25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" name="组合 40"/>
          <p:cNvGrpSpPr/>
          <p:nvPr/>
        </p:nvGrpSpPr>
        <p:grpSpPr>
          <a:xfrm>
            <a:off x="4583430" y="1085215"/>
            <a:ext cx="914400" cy="549910"/>
            <a:chOff x="7218" y="1793"/>
            <a:chExt cx="1440" cy="866"/>
          </a:xfrm>
        </p:grpSpPr>
        <p:sp>
          <p:nvSpPr>
            <p:cNvPr id="31" name="矩形 30"/>
            <p:cNvSpPr/>
            <p:nvPr/>
          </p:nvSpPr>
          <p:spPr>
            <a:xfrm>
              <a:off x="7218" y="1793"/>
              <a:ext cx="1440" cy="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329" y="1846"/>
              <a:ext cx="1216" cy="764"/>
              <a:chOff x="7329" y="1846"/>
              <a:chExt cx="1216" cy="764"/>
            </a:xfrm>
          </p:grpSpPr>
          <p:graphicFrame>
            <p:nvGraphicFramePr>
              <p:cNvPr id="51" name="对象 5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329" y="1846"/>
              <a:ext cx="121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" name="" r:id="rId52" imgW="1231265" imgH="228600" progId="Equation.KSEE3">
                      <p:embed/>
                    </p:oleObj>
                  </mc:Choice>
                  <mc:Fallback>
                    <p:oleObj name="" r:id="rId52" imgW="1231265" imgH="2286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53"/>
                          <a:stretch>
                            <a:fillRect/>
                          </a:stretch>
                        </p:blipFill>
                        <p:spPr>
                          <a:xfrm>
                            <a:off x="7329" y="1846"/>
                            <a:ext cx="1217" cy="2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-2147482496"/>
              <p:cNvGraphicFramePr>
                <a:graphicFrameLocks noChangeAspect="1"/>
              </p:cNvGraphicFramePr>
              <p:nvPr/>
            </p:nvGraphicFramePr>
            <p:xfrm>
              <a:off x="7338" y="2055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54" imgW="1016000" imgH="228600" progId="Equation.KSEE3">
                      <p:embed/>
                    </p:oleObj>
                  </mc:Choice>
                  <mc:Fallback>
                    <p:oleObj name="" r:id="rId54" imgW="1016000" imgH="2286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7338" y="2055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-2147482493"/>
              <p:cNvGraphicFramePr>
                <a:graphicFrameLocks noChangeAspect="1"/>
              </p:cNvGraphicFramePr>
              <p:nvPr/>
            </p:nvGraphicFramePr>
            <p:xfrm>
              <a:off x="7419" y="2340"/>
              <a:ext cx="97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" name="" r:id="rId56" imgW="825500" imgH="228600" progId="Equation.KSEE3">
                      <p:embed/>
                    </p:oleObj>
                  </mc:Choice>
                  <mc:Fallback>
                    <p:oleObj name="" r:id="rId56" imgW="825500" imgH="2286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57"/>
                          <a:stretch>
                            <a:fillRect/>
                          </a:stretch>
                        </p:blipFill>
                        <p:spPr>
                          <a:xfrm>
                            <a:off x="7419" y="2340"/>
                            <a:ext cx="97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4" name="组合 93"/>
          <p:cNvGrpSpPr/>
          <p:nvPr/>
        </p:nvGrpSpPr>
        <p:grpSpPr>
          <a:xfrm>
            <a:off x="4653280" y="3282950"/>
            <a:ext cx="751840" cy="438150"/>
            <a:chOff x="7346" y="4846"/>
            <a:chExt cx="1184" cy="690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88" name="对象 -2147482480"/>
            <p:cNvGraphicFramePr>
              <a:graphicFrameLocks noChangeAspect="1"/>
            </p:cNvGraphicFramePr>
            <p:nvPr/>
          </p:nvGraphicFramePr>
          <p:xfrm>
            <a:off x="7453" y="4846"/>
            <a:ext cx="91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58" imgW="774065" imgH="355600" progId="Equation.KSEE3">
                    <p:embed/>
                  </p:oleObj>
                </mc:Choice>
                <mc:Fallback>
                  <p:oleObj name="" r:id="rId58" imgW="774065" imgH="355600" progId="Equation.KSEE3">
                    <p:embed/>
                    <p:pic>
                      <p:nvPicPr>
                        <p:cNvPr id="0" name="图片 82"/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7453" y="4846"/>
                          <a:ext cx="911" cy="4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对象 -2147482476"/>
            <p:cNvGraphicFramePr>
              <a:graphicFrameLocks noChangeAspect="1"/>
            </p:cNvGraphicFramePr>
            <p:nvPr/>
          </p:nvGraphicFramePr>
          <p:xfrm>
            <a:off x="7346" y="5266"/>
            <a:ext cx="11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" name="" r:id="rId60" imgW="1002665" imgH="228600" progId="Equation.KSEE3">
                    <p:embed/>
                  </p:oleObj>
                </mc:Choice>
                <mc:Fallback>
                  <p:oleObj name="" r:id="rId60" imgW="1002665" imgH="228600" progId="Equation.KSEE3">
                    <p:embed/>
                    <p:pic>
                      <p:nvPicPr>
                        <p:cNvPr id="0" name="图片 113"/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7346" y="5266"/>
                          <a:ext cx="1184" cy="27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" name="组合 149"/>
          <p:cNvGrpSpPr/>
          <p:nvPr/>
        </p:nvGrpSpPr>
        <p:grpSpPr>
          <a:xfrm>
            <a:off x="4616450" y="3921760"/>
            <a:ext cx="810260" cy="694690"/>
            <a:chOff x="7270" y="6176"/>
            <a:chExt cx="1276" cy="1094"/>
          </a:xfrm>
        </p:grpSpPr>
        <p:sp>
          <p:nvSpPr>
            <p:cNvPr id="145" name="矩形 144"/>
            <p:cNvSpPr/>
            <p:nvPr/>
          </p:nvSpPr>
          <p:spPr>
            <a:xfrm>
              <a:off x="7270" y="6176"/>
              <a:ext cx="1276" cy="10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296" y="6224"/>
              <a:ext cx="1226" cy="1014"/>
              <a:chOff x="7296" y="5864"/>
              <a:chExt cx="1226" cy="1014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127" name="对象 -2147482465"/>
              <p:cNvGraphicFramePr>
                <a:graphicFrameLocks noChangeAspect="1"/>
              </p:cNvGraphicFramePr>
              <p:nvPr/>
            </p:nvGraphicFramePr>
            <p:xfrm>
              <a:off x="7296" y="5864"/>
              <a:ext cx="1226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" name="" r:id="rId62" imgW="1041400" imgH="355600" progId="Equation.KSEE3">
                      <p:embed/>
                    </p:oleObj>
                  </mc:Choice>
                  <mc:Fallback>
                    <p:oleObj name="" r:id="rId62" imgW="1041400" imgH="355600" progId="Equation.KSEE3">
                      <p:embed/>
                      <p:pic>
                        <p:nvPicPr>
                          <p:cNvPr id="0" name="图片 121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7296" y="5864"/>
                            <a:ext cx="1226" cy="419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" name="对象 -2147482463"/>
              <p:cNvGraphicFramePr>
                <a:graphicFrameLocks noChangeAspect="1"/>
              </p:cNvGraphicFramePr>
              <p:nvPr/>
            </p:nvGraphicFramePr>
            <p:xfrm>
              <a:off x="7609" y="6254"/>
              <a:ext cx="600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" name="" r:id="rId63" imgW="508000" imgH="241300" progId="Equation.KSEE3">
                      <p:embed/>
                    </p:oleObj>
                  </mc:Choice>
                  <mc:Fallback>
                    <p:oleObj name="" r:id="rId63" imgW="508000" imgH="241300" progId="Equation.KSEE3">
                      <p:embed/>
                      <p:pic>
                        <p:nvPicPr>
                          <p:cNvPr id="0" name="图片 128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7609" y="6254"/>
                            <a:ext cx="600" cy="28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" name="对象 13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557" y="6608"/>
              <a:ext cx="70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" name="" r:id="rId64" imgW="596900" imgH="228600" progId="Equation.KSEE3">
                      <p:embed/>
                    </p:oleObj>
                  </mc:Choice>
                  <mc:Fallback>
                    <p:oleObj name="" r:id="rId64" imgW="596900" imgH="228600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65"/>
                          <a:stretch>
                            <a:fillRect/>
                          </a:stretch>
                        </p:blipFill>
                        <p:spPr>
                          <a:xfrm>
                            <a:off x="7557" y="6608"/>
                            <a:ext cx="70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3" name="对象 -2147482490"/>
          <p:cNvGraphicFramePr>
            <a:graphicFrameLocks noChangeAspect="1"/>
          </p:cNvGraphicFramePr>
          <p:nvPr/>
        </p:nvGraphicFramePr>
        <p:xfrm>
          <a:off x="1184275" y="900430"/>
          <a:ext cx="162560" cy="17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6" imgW="215900" imgH="228600" progId="Equation.KSEE3">
                  <p:embed/>
                </p:oleObj>
              </mc:Choice>
              <mc:Fallback>
                <p:oleObj name="" r:id="rId66" imgW="215900" imgH="2286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184275" y="900430"/>
                        <a:ext cx="162560" cy="172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490"/>
          <p:cNvGraphicFramePr>
            <a:graphicFrameLocks noChangeAspect="1"/>
          </p:cNvGraphicFramePr>
          <p:nvPr/>
        </p:nvGraphicFramePr>
        <p:xfrm>
          <a:off x="2429828" y="895033"/>
          <a:ext cx="15303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8" imgW="203200" imgH="215900" progId="Equation.KSEE3">
                  <p:embed/>
                </p:oleObj>
              </mc:Choice>
              <mc:Fallback>
                <p:oleObj name="" r:id="rId68" imgW="2032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429828" y="895033"/>
                        <a:ext cx="15303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490"/>
          <p:cNvGraphicFramePr>
            <a:graphicFrameLocks noChangeAspect="1"/>
          </p:cNvGraphicFramePr>
          <p:nvPr/>
        </p:nvGraphicFramePr>
        <p:xfrm>
          <a:off x="3656013" y="895033"/>
          <a:ext cx="163195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0" imgW="215900" imgH="215900" progId="Equation.KSEE3">
                  <p:embed/>
                </p:oleObj>
              </mc:Choice>
              <mc:Fallback>
                <p:oleObj name="" r:id="rId70" imgW="215900" imgH="215900" progId="Equation.KSEE3">
                  <p:embed/>
                  <p:pic>
                    <p:nvPicPr>
                      <p:cNvPr id="0" name="图片 62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3656013" y="895033"/>
                        <a:ext cx="163195" cy="1625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2049780" y="1085215"/>
            <a:ext cx="914400" cy="549910"/>
            <a:chOff x="3228" y="1793"/>
            <a:chExt cx="1440" cy="866"/>
          </a:xfrm>
        </p:grpSpPr>
        <p:sp>
          <p:nvSpPr>
            <p:cNvPr id="43" name="矩形 42"/>
            <p:cNvSpPr/>
            <p:nvPr/>
          </p:nvSpPr>
          <p:spPr>
            <a:xfrm>
              <a:off x="3228" y="1793"/>
              <a:ext cx="1440" cy="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330" y="1823"/>
              <a:ext cx="1202" cy="754"/>
              <a:chOff x="3330" y="1841"/>
              <a:chExt cx="1202" cy="754"/>
            </a:xfrm>
          </p:grpSpPr>
          <p:graphicFrame>
            <p:nvGraphicFramePr>
              <p:cNvPr id="37" name="对象 3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3330" y="1841"/>
              <a:ext cx="120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" r:id="rId72" imgW="1219200" imgH="215900" progId="Equation.KSEE3">
                      <p:embed/>
                    </p:oleObj>
                  </mc:Choice>
                  <mc:Fallback>
                    <p:oleObj name="" r:id="rId72" imgW="1219200" imgH="2159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73"/>
                          <a:stretch>
                            <a:fillRect/>
                          </a:stretch>
                        </p:blipFill>
                        <p:spPr>
                          <a:xfrm>
                            <a:off x="3330" y="1841"/>
                            <a:ext cx="1203" cy="21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-2147482496"/>
              <p:cNvGraphicFramePr>
                <a:graphicFrameLocks noChangeAspect="1"/>
              </p:cNvGraphicFramePr>
              <p:nvPr/>
            </p:nvGraphicFramePr>
            <p:xfrm>
              <a:off x="3330" y="2055"/>
              <a:ext cx="1156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74" imgW="977900" imgH="215900" progId="Equation.KSEE3">
                      <p:embed/>
                    </p:oleObj>
                  </mc:Choice>
                  <mc:Fallback>
                    <p:oleObj name="" r:id="rId74" imgW="9779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75"/>
                          <a:stretch>
                            <a:fillRect/>
                          </a:stretch>
                        </p:blipFill>
                        <p:spPr>
                          <a:xfrm>
                            <a:off x="3330" y="2055"/>
                            <a:ext cx="1156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493"/>
              <p:cNvGraphicFramePr>
                <a:graphicFrameLocks noChangeAspect="1"/>
              </p:cNvGraphicFramePr>
              <p:nvPr/>
            </p:nvGraphicFramePr>
            <p:xfrm>
              <a:off x="3472" y="2339"/>
              <a:ext cx="9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" name="" r:id="rId76" imgW="787400" imgH="215900" progId="Equation.KSEE3">
                      <p:embed/>
                    </p:oleObj>
                  </mc:Choice>
                  <mc:Fallback>
                    <p:oleObj name="" r:id="rId76" imgW="7874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77"/>
                          <a:stretch>
                            <a:fillRect/>
                          </a:stretch>
                        </p:blipFill>
                        <p:spPr>
                          <a:xfrm>
                            <a:off x="3472" y="2339"/>
                            <a:ext cx="932" cy="25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" name="组合 43"/>
          <p:cNvGrpSpPr/>
          <p:nvPr/>
        </p:nvGrpSpPr>
        <p:grpSpPr>
          <a:xfrm>
            <a:off x="3296920" y="1082675"/>
            <a:ext cx="914400" cy="549910"/>
            <a:chOff x="5192" y="1789"/>
            <a:chExt cx="1440" cy="866"/>
          </a:xfrm>
        </p:grpSpPr>
        <p:sp>
          <p:nvSpPr>
            <p:cNvPr id="42" name="矩形 41"/>
            <p:cNvSpPr/>
            <p:nvPr/>
          </p:nvSpPr>
          <p:spPr>
            <a:xfrm>
              <a:off x="5192" y="1789"/>
              <a:ext cx="1440" cy="8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305" y="1824"/>
              <a:ext cx="1214" cy="770"/>
              <a:chOff x="5305" y="1824"/>
              <a:chExt cx="1214" cy="770"/>
            </a:xfrm>
          </p:grpSpPr>
          <p:graphicFrame>
            <p:nvGraphicFramePr>
              <p:cNvPr id="50" name="对象 49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306" y="1824"/>
              <a:ext cx="121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" name="" r:id="rId78" imgW="1231265" imgH="215900" progId="Equation.KSEE3">
                      <p:embed/>
                    </p:oleObj>
                  </mc:Choice>
                  <mc:Fallback>
                    <p:oleObj name="" r:id="rId78" imgW="1231265" imgH="215900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79"/>
                          <a:stretch>
                            <a:fillRect/>
                          </a:stretch>
                        </p:blipFill>
                        <p:spPr>
                          <a:xfrm>
                            <a:off x="5306" y="1824"/>
                            <a:ext cx="1213" cy="21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-2147482496"/>
              <p:cNvGraphicFramePr>
                <a:graphicFrameLocks noChangeAspect="1"/>
              </p:cNvGraphicFramePr>
              <p:nvPr/>
            </p:nvGraphicFramePr>
            <p:xfrm>
              <a:off x="5305" y="2055"/>
              <a:ext cx="1215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80" imgW="1028700" imgH="215900" progId="Equation.KSEE3">
                      <p:embed/>
                    </p:oleObj>
                  </mc:Choice>
                  <mc:Fallback>
                    <p:oleObj name="" r:id="rId80" imgW="1028700" imgH="215900" progId="Equation.KSEE3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81"/>
                          <a:stretch>
                            <a:fillRect/>
                          </a:stretch>
                        </p:blipFill>
                        <p:spPr>
                          <a:xfrm>
                            <a:off x="5305" y="2055"/>
                            <a:ext cx="1215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对象 -2147482493"/>
              <p:cNvGraphicFramePr>
                <a:graphicFrameLocks noChangeAspect="1"/>
              </p:cNvGraphicFramePr>
              <p:nvPr/>
            </p:nvGraphicFramePr>
            <p:xfrm>
              <a:off x="5417" y="2340"/>
              <a:ext cx="9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" name="" r:id="rId82" imgW="838200" imgH="215900" progId="Equation.KSEE3">
                      <p:embed/>
                    </p:oleObj>
                  </mc:Choice>
                  <mc:Fallback>
                    <p:oleObj name="" r:id="rId82" imgW="838200" imgH="215900" progId="Equation.KSEE3">
                      <p:embed/>
                      <p:pic>
                        <p:nvPicPr>
                          <p:cNvPr id="0" name="图片 57"/>
                          <p:cNvPicPr/>
                          <p:nvPr/>
                        </p:nvPicPr>
                        <p:blipFill>
                          <a:blip r:embed="rId83"/>
                          <a:stretch>
                            <a:fillRect/>
                          </a:stretch>
                        </p:blipFill>
                        <p:spPr>
                          <a:xfrm>
                            <a:off x="5417" y="2340"/>
                            <a:ext cx="991" cy="25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 rot="0">
            <a:off x="761365" y="548005"/>
            <a:ext cx="995680" cy="2639695"/>
            <a:chOff x="1000" y="863"/>
            <a:chExt cx="1568" cy="4157"/>
          </a:xfrm>
        </p:grpSpPr>
        <p:sp>
          <p:nvSpPr>
            <p:cNvPr id="6" name="矩形 5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002790" y="548005"/>
            <a:ext cx="995680" cy="2639695"/>
            <a:chOff x="1000" y="863"/>
            <a:chExt cx="1568" cy="4157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3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246755" y="548005"/>
            <a:ext cx="995680" cy="2652395"/>
            <a:chOff x="1000" y="863"/>
            <a:chExt cx="1568" cy="4177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355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525645" y="548005"/>
            <a:ext cx="995680" cy="2658110"/>
            <a:chOff x="1000" y="863"/>
            <a:chExt cx="1568" cy="4186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78" y="1483"/>
              <a:ext cx="6" cy="356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" name="对象 -2147482422"/>
          <p:cNvGraphicFramePr>
            <a:graphicFrameLocks noChangeAspect="1"/>
          </p:cNvGraphicFramePr>
          <p:nvPr/>
        </p:nvGraphicFramePr>
        <p:xfrm>
          <a:off x="1200150" y="973455"/>
          <a:ext cx="100965" cy="11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0150" y="973455"/>
                        <a:ext cx="100965" cy="112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64540" y="1103630"/>
            <a:ext cx="989965" cy="754380"/>
            <a:chOff x="1204" y="1738"/>
            <a:chExt cx="1559" cy="1188"/>
          </a:xfrm>
        </p:grpSpPr>
        <p:sp>
          <p:nvSpPr>
            <p:cNvPr id="43" name="矩形 42"/>
            <p:cNvSpPr/>
            <p:nvPr/>
          </p:nvSpPr>
          <p:spPr>
            <a:xfrm>
              <a:off x="1204" y="1738"/>
              <a:ext cx="1559" cy="1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" name="对象 -2147482421"/>
            <p:cNvGraphicFramePr>
              <a:graphicFrameLocks noChangeAspect="1"/>
            </p:cNvGraphicFramePr>
            <p:nvPr/>
          </p:nvGraphicFramePr>
          <p:xfrm>
            <a:off x="1693" y="1750"/>
            <a:ext cx="54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3" imgW="431800" imgH="228600" progId="Equation.KSEE3">
                    <p:embed/>
                  </p:oleObj>
                </mc:Choice>
                <mc:Fallback>
                  <p:oleObj name="" r:id="rId3" imgW="431800" imgH="2286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93" y="1750"/>
                          <a:ext cx="546" cy="29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文本框 100"/>
            <p:cNvSpPr txBox="1"/>
            <p:nvPr/>
          </p:nvSpPr>
          <p:spPr>
            <a:xfrm>
              <a:off x="1248" y="2036"/>
              <a:ext cx="1515" cy="8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>
              <a:spAutoFit/>
            </a:bodyPr>
            <a:p>
              <a:pPr>
                <a:buClrTx/>
                <a:buSzTx/>
                <a:buFontTx/>
              </a:pPr>
              <a:r>
                <a: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以</a:t>
              </a:r>
              <a:r>
                <a:rPr lang="en-US" altLang="zh-CN" sz="1000" i="1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x</a:t>
              </a:r>
              <a:r>
                <a: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为秘密构造Shamir</a:t>
              </a:r>
              <a:r>
                <a: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rPr>
                <a:t>秘密共享</a:t>
              </a:r>
              <a:endParaRPr lang="zh-CN" sz="1000">
                <a:latin typeface="Times New Roman" panose="02020603050405020304" charset="0"/>
                <a:ea typeface="宋体" panose="02010600030101010101" pitchFamily="2" charset="-122"/>
                <a:sym typeface="+mn-ea"/>
              </a:endParaRPr>
            </a:p>
          </p:txBody>
        </p:sp>
      </p:grpSp>
      <p:graphicFrame>
        <p:nvGraphicFramePr>
          <p:cNvPr id="27" name="对象 -2147482421"/>
          <p:cNvGraphicFramePr>
            <a:graphicFrameLocks noChangeAspect="1"/>
          </p:cNvGraphicFramePr>
          <p:nvPr/>
        </p:nvGraphicFramePr>
        <p:xfrm>
          <a:off x="1167765" y="1621790"/>
          <a:ext cx="42926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533400" imgH="228600" progId="Equation.KSEE3">
                  <p:embed/>
                </p:oleObj>
              </mc:Choice>
              <mc:Fallback>
                <p:oleObj name="" r:id="rId5" imgW="533400" imgH="2286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7765" y="1621790"/>
                        <a:ext cx="429260" cy="18478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257300" y="201358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257300" y="2101850"/>
            <a:ext cx="24638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250950" y="2193925"/>
            <a:ext cx="37338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6575" y="1819275"/>
          <a:ext cx="120650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152400" imgH="215900" progId="Equation.KSEE3">
                  <p:embed/>
                </p:oleObj>
              </mc:Choice>
              <mc:Fallback>
                <p:oleObj name="" r:id="rId7" imgW="152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6575" y="1819275"/>
                        <a:ext cx="120650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8475" y="1915795"/>
          <a:ext cx="13144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165100" imgH="215900" progId="Equation.KSEE3">
                  <p:embed/>
                </p:oleObj>
              </mc:Choice>
              <mc:Fallback>
                <p:oleObj name="" r:id="rId9" imgW="1651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8475" y="1915795"/>
                        <a:ext cx="131445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9595" y="2007235"/>
          <a:ext cx="13144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1" imgW="165100" imgH="215900" progId="Equation.KSEE3">
                  <p:embed/>
                </p:oleObj>
              </mc:Choice>
              <mc:Fallback>
                <p:oleObj name="" r:id="rId11" imgW="1651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9595" y="2007235"/>
                        <a:ext cx="131445" cy="17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2219325" y="2243455"/>
            <a:ext cx="562610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75355" y="2243455"/>
            <a:ext cx="562610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31385" y="2243455"/>
            <a:ext cx="562610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储存</a:t>
            </a:r>
            <a:r>
              <a:rPr lang="en-US" altLang="zh-CN" sz="1000" i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altLang="zh-CN" sz="1000" i="1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000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1250950" y="2610485"/>
            <a:ext cx="12573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1250950" y="2694305"/>
            <a:ext cx="24815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244600" y="2783205"/>
            <a:ext cx="37769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9100" y="2435225"/>
          <a:ext cx="325120" cy="1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405765" imgH="215900" progId="Equation.KSEE3">
                  <p:embed/>
                </p:oleObj>
              </mc:Choice>
              <mc:Fallback>
                <p:oleObj name="" r:id="rId13" imgW="405765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9100" y="2435225"/>
                        <a:ext cx="325120" cy="1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1955" y="2501265"/>
          <a:ext cx="335915" cy="1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5" imgW="419100" imgH="215900" progId="Equation.KSEE3">
                  <p:embed/>
                </p:oleObj>
              </mc:Choice>
              <mc:Fallback>
                <p:oleObj name="" r:id="rId15" imgW="419100" imgH="215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41955" y="2501265"/>
                        <a:ext cx="335915" cy="1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1950" y="2595245"/>
          <a:ext cx="336550" cy="18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17" imgW="419100" imgH="228600" progId="Equation.KSEE3">
                  <p:embed/>
                </p:oleObj>
              </mc:Choice>
              <mc:Fallback>
                <p:oleObj name="" r:id="rId17" imgW="4191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71950" y="2595245"/>
                        <a:ext cx="336550" cy="18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889000" y="2844165"/>
            <a:ext cx="708025" cy="24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000" b="0">
                <a:latin typeface="Times New Roman" panose="02020603050405020304" charset="0"/>
                <a:ea typeface="宋体" panose="02010600030101010101" pitchFamily="2" charset="-122"/>
              </a:rPr>
              <a:t>保存索引</a:t>
            </a:r>
            <a:endParaRPr lang="zh-CN" altLang="en-US" sz="1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 rot="0">
            <a:off x="761365" y="532166"/>
            <a:ext cx="995680" cy="7556654"/>
            <a:chOff x="1000" y="838"/>
            <a:chExt cx="1568" cy="11927"/>
          </a:xfrm>
        </p:grpSpPr>
        <p:sp>
          <p:nvSpPr>
            <p:cNvPr id="6" name="矩形 5"/>
            <p:cNvSpPr/>
            <p:nvPr/>
          </p:nvSpPr>
          <p:spPr>
            <a:xfrm>
              <a:off x="1000" y="838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58"/>
              <a:ext cx="0" cy="1130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031365" y="528955"/>
            <a:ext cx="995680" cy="7595235"/>
            <a:chOff x="1000" y="833"/>
            <a:chExt cx="1568" cy="11961"/>
          </a:xfrm>
        </p:grpSpPr>
        <p:sp>
          <p:nvSpPr>
            <p:cNvPr id="19" name="矩形 18"/>
            <p:cNvSpPr/>
            <p:nvPr/>
          </p:nvSpPr>
          <p:spPr>
            <a:xfrm>
              <a:off x="1000" y="83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53"/>
              <a:ext cx="0" cy="1134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303905" y="532130"/>
            <a:ext cx="995680" cy="7572375"/>
            <a:chOff x="1000" y="838"/>
            <a:chExt cx="1568" cy="11925"/>
          </a:xfrm>
        </p:grpSpPr>
        <p:sp>
          <p:nvSpPr>
            <p:cNvPr id="22" name="矩形 21"/>
            <p:cNvSpPr/>
            <p:nvPr/>
          </p:nvSpPr>
          <p:spPr>
            <a:xfrm>
              <a:off x="1000" y="838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58"/>
              <a:ext cx="0" cy="1130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611370" y="532130"/>
            <a:ext cx="995680" cy="7625715"/>
            <a:chOff x="1000" y="838"/>
            <a:chExt cx="1568" cy="12009"/>
          </a:xfrm>
        </p:grpSpPr>
        <p:sp>
          <p:nvSpPr>
            <p:cNvPr id="25" name="矩形 24"/>
            <p:cNvSpPr/>
            <p:nvPr/>
          </p:nvSpPr>
          <p:spPr>
            <a:xfrm>
              <a:off x="1000" y="838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 flipH="1">
              <a:off x="1767" y="1458"/>
              <a:ext cx="17" cy="1138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761365" y="964565"/>
            <a:ext cx="998220" cy="570230"/>
            <a:chOff x="1199" y="1519"/>
            <a:chExt cx="1572" cy="898"/>
          </a:xfrm>
        </p:grpSpPr>
        <p:sp>
          <p:nvSpPr>
            <p:cNvPr id="41" name="矩形 40"/>
            <p:cNvSpPr/>
            <p:nvPr/>
          </p:nvSpPr>
          <p:spPr>
            <a:xfrm>
              <a:off x="1200" y="1519"/>
              <a:ext cx="1567" cy="8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199" y="1519"/>
              <a:ext cx="1573" cy="897"/>
              <a:chOff x="1199" y="1519"/>
              <a:chExt cx="1573" cy="897"/>
            </a:xfrm>
          </p:grpSpPr>
          <p:graphicFrame>
            <p:nvGraphicFramePr>
              <p:cNvPr id="2" name="对象 -2147482289"/>
              <p:cNvGraphicFramePr>
                <a:graphicFrameLocks noChangeAspect="1"/>
              </p:cNvGraphicFramePr>
              <p:nvPr/>
            </p:nvGraphicFramePr>
            <p:xfrm>
              <a:off x="1234" y="1850"/>
              <a:ext cx="146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" r:id="rId1" imgW="1231265" imgH="228600" progId="Equation.KSEE3">
                      <p:embed/>
                    </p:oleObj>
                  </mc:Choice>
                  <mc:Fallback>
                    <p:oleObj name="" r:id="rId1" imgW="1231265" imgH="228600" progId="Equation.KSEE3">
                      <p:embed/>
                      <p:pic>
                        <p:nvPicPr>
                          <p:cNvPr id="0" name="图片 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234" y="1850"/>
                            <a:ext cx="1467" cy="27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文本框 4"/>
              <p:cNvSpPr txBox="1"/>
              <p:nvPr/>
            </p:nvSpPr>
            <p:spPr>
              <a:xfrm>
                <a:off x="1199" y="1519"/>
                <a:ext cx="1573" cy="3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取</a:t>
                </a:r>
                <a:r>
                  <a:rPr lang="en-US" altLang="zh-CN" sz="900" i="1"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r>
                  <a:rPr lang="zh-CN" altLang="en-US" sz="9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的横坐标为</a:t>
                </a:r>
                <a:r>
                  <a:rPr lang="en-US" altLang="zh-CN" sz="900" i="1">
                    <a:latin typeface="Times New Roman" panose="02020603050405020304" charset="0"/>
                    <a:cs typeface="Times New Roman" panose="02020603050405020304" charset="0"/>
                  </a:rPr>
                  <a:t>r</a:t>
                </a:r>
                <a:endParaRPr lang="en-US" altLang="zh-CN" sz="9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30" name="对象 -2147482289"/>
              <p:cNvGraphicFramePr>
                <a:graphicFrameLocks noChangeAspect="1"/>
              </p:cNvGraphicFramePr>
              <p:nvPr/>
            </p:nvGraphicFramePr>
            <p:xfrm>
              <a:off x="1199" y="2149"/>
              <a:ext cx="1549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" r:id="rId3" imgW="1346200" imgH="228600" progId="Equation.KSEE3">
                      <p:embed/>
                    </p:oleObj>
                  </mc:Choice>
                  <mc:Fallback>
                    <p:oleObj name="" r:id="rId3" imgW="1346200" imgH="228600" progId="Equation.KSEE3">
                      <p:embed/>
                      <p:pic>
                        <p:nvPicPr>
                          <p:cNvPr id="0" name="图片 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99" y="2149"/>
                            <a:ext cx="1549" cy="26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" name="组合 103"/>
          <p:cNvGrpSpPr/>
          <p:nvPr/>
        </p:nvGrpSpPr>
        <p:grpSpPr>
          <a:xfrm>
            <a:off x="761365" y="1593215"/>
            <a:ext cx="995045" cy="770890"/>
            <a:chOff x="1199" y="2509"/>
            <a:chExt cx="1567" cy="1214"/>
          </a:xfrm>
        </p:grpSpPr>
        <p:sp>
          <p:nvSpPr>
            <p:cNvPr id="102" name="矩形 101"/>
            <p:cNvSpPr/>
            <p:nvPr/>
          </p:nvSpPr>
          <p:spPr>
            <a:xfrm>
              <a:off x="1199" y="2509"/>
              <a:ext cx="1567" cy="12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" name="对象 -2147482282"/>
            <p:cNvGraphicFramePr>
              <a:graphicFrameLocks noChangeAspect="1"/>
            </p:cNvGraphicFramePr>
            <p:nvPr/>
          </p:nvGraphicFramePr>
          <p:xfrm>
            <a:off x="1523" y="2509"/>
            <a:ext cx="87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5" imgW="660400" imgH="228600" progId="Equation.KSEE3">
                    <p:embed/>
                  </p:oleObj>
                </mc:Choice>
                <mc:Fallback>
                  <p:oleObj name="" r:id="rId5" imgW="660400" imgH="228600" progId="Equation.KSEE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23" y="2509"/>
                          <a:ext cx="879" cy="30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-2147482281"/>
            <p:cNvGraphicFramePr>
              <a:graphicFrameLocks noChangeAspect="1"/>
            </p:cNvGraphicFramePr>
            <p:nvPr/>
          </p:nvGraphicFramePr>
          <p:xfrm>
            <a:off x="1470" y="2799"/>
            <a:ext cx="10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7" imgW="774065" imgH="228600" progId="Equation.KSEE3">
                    <p:embed/>
                  </p:oleObj>
                </mc:Choice>
                <mc:Fallback>
                  <p:oleObj name="" r:id="rId7" imgW="774065" imgH="2286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70" y="2799"/>
                          <a:ext cx="1034" cy="306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-2147482277"/>
            <p:cNvGraphicFramePr>
              <a:graphicFrameLocks noChangeAspect="1"/>
            </p:cNvGraphicFramePr>
            <p:nvPr/>
          </p:nvGraphicFramePr>
          <p:xfrm>
            <a:off x="1486" y="3095"/>
            <a:ext cx="106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9" imgW="800100" imgH="228600" progId="Equation.KSEE3">
                    <p:embed/>
                  </p:oleObj>
                </mc:Choice>
                <mc:Fallback>
                  <p:oleObj name="" r:id="rId9" imgW="800100" imgH="228600" progId="Equation.KSEE3">
                    <p:embed/>
                    <p:pic>
                      <p:nvPicPr>
                        <p:cNvPr id="0" name="图片 3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86" y="3095"/>
                          <a:ext cx="1064" cy="30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276"/>
            <p:cNvGraphicFramePr>
              <a:graphicFrameLocks noChangeAspect="1"/>
            </p:cNvGraphicFramePr>
            <p:nvPr/>
          </p:nvGraphicFramePr>
          <p:xfrm>
            <a:off x="1421" y="3389"/>
            <a:ext cx="112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1" imgW="850900" imgH="228600" progId="Equation.KSEE3">
                    <p:embed/>
                  </p:oleObj>
                </mc:Choice>
                <mc:Fallback>
                  <p:oleObj name="" r:id="rId11" imgW="850900" imgH="228600" progId="Equation.KSEE3">
                    <p:embed/>
                    <p:pic>
                      <p:nvPicPr>
                        <p:cNvPr id="0" name="图片 3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21" y="3389"/>
                          <a:ext cx="1129" cy="30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-2147482274"/>
          <p:cNvGraphicFramePr>
            <a:graphicFrameLocks noChangeAspect="1"/>
          </p:cNvGraphicFramePr>
          <p:nvPr/>
        </p:nvGraphicFramePr>
        <p:xfrm>
          <a:off x="1255395" y="2346325"/>
          <a:ext cx="1249045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524000" imgH="228600" progId="Equation.KSEE3">
                  <p:embed/>
                </p:oleObj>
              </mc:Choice>
              <mc:Fallback>
                <p:oleObj name="" r:id="rId13" imgW="1524000" imgH="228600" progId="Equation.KSEE3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5395" y="2346325"/>
                        <a:ext cx="1249045" cy="18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274"/>
          <p:cNvGraphicFramePr>
            <a:graphicFrameLocks noChangeAspect="1"/>
          </p:cNvGraphicFramePr>
          <p:nvPr/>
        </p:nvGraphicFramePr>
        <p:xfrm>
          <a:off x="2533015" y="2489835"/>
          <a:ext cx="1261110" cy="18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600200" imgH="228600" progId="Equation.KSEE3">
                  <p:embed/>
                </p:oleObj>
              </mc:Choice>
              <mc:Fallback>
                <p:oleObj name="" r:id="rId15" imgW="1600200" imgH="228600" progId="Equation.KSEE3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33015" y="2489835"/>
                        <a:ext cx="1261110" cy="180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274"/>
          <p:cNvGraphicFramePr>
            <a:graphicFrameLocks noChangeAspect="1"/>
          </p:cNvGraphicFramePr>
          <p:nvPr/>
        </p:nvGraphicFramePr>
        <p:xfrm>
          <a:off x="3833495" y="2632075"/>
          <a:ext cx="1234440" cy="17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7" imgW="1574800" imgH="228600" progId="Equation.KSEE3">
                  <p:embed/>
                </p:oleObj>
              </mc:Choice>
              <mc:Fallback>
                <p:oleObj name="" r:id="rId17" imgW="1574800" imgH="228600" progId="Equation.KSEE3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33495" y="2632075"/>
                        <a:ext cx="1234440" cy="179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" name="组合 121"/>
          <p:cNvGrpSpPr/>
          <p:nvPr/>
        </p:nvGrpSpPr>
        <p:grpSpPr>
          <a:xfrm>
            <a:off x="1925955" y="2926715"/>
            <a:ext cx="1198245" cy="481330"/>
            <a:chOff x="2997" y="4609"/>
            <a:chExt cx="1887" cy="758"/>
          </a:xfrm>
        </p:grpSpPr>
        <p:sp>
          <p:nvSpPr>
            <p:cNvPr id="105" name="矩形 104"/>
            <p:cNvSpPr/>
            <p:nvPr/>
          </p:nvSpPr>
          <p:spPr>
            <a:xfrm>
              <a:off x="3004" y="4609"/>
              <a:ext cx="1880" cy="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4" name="对象 -2147481897"/>
            <p:cNvGraphicFramePr>
              <a:graphicFrameLocks noChangeAspect="1"/>
            </p:cNvGraphicFramePr>
            <p:nvPr/>
          </p:nvGraphicFramePr>
          <p:xfrm>
            <a:off x="3659" y="4620"/>
            <a:ext cx="56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" r:id="rId19" imgW="545465" imgH="215900" progId="Equation.KSEE3">
                    <p:embed/>
                  </p:oleObj>
                </mc:Choice>
                <mc:Fallback>
                  <p:oleObj name="" r:id="rId19" imgW="545465" imgH="215900" progId="Equation.KSEE3">
                    <p:embed/>
                    <p:pic>
                      <p:nvPicPr>
                        <p:cNvPr id="0" name="图片 4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59" y="4620"/>
                          <a:ext cx="562" cy="22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266"/>
            <p:cNvGraphicFramePr>
              <a:graphicFrameLocks noChangeAspect="1"/>
            </p:cNvGraphicFramePr>
            <p:nvPr/>
          </p:nvGraphicFramePr>
          <p:xfrm>
            <a:off x="3061" y="4849"/>
            <a:ext cx="175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21" imgW="1790700" imgH="254000" progId="Equation.KSEE3">
                    <p:embed/>
                  </p:oleObj>
                </mc:Choice>
                <mc:Fallback>
                  <p:oleObj name="" r:id="rId21" imgW="1790700" imgH="254000" progId="Equation.KSEE3">
                    <p:embed/>
                    <p:pic>
                      <p:nvPicPr>
                        <p:cNvPr id="0" name="图片 4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061" y="4849"/>
                          <a:ext cx="1759" cy="26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-2147482265"/>
            <p:cNvGraphicFramePr>
              <a:graphicFrameLocks noChangeAspect="1"/>
            </p:cNvGraphicFramePr>
            <p:nvPr/>
          </p:nvGraphicFramePr>
          <p:xfrm>
            <a:off x="2997" y="5107"/>
            <a:ext cx="188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23" imgW="1917065" imgH="254000" progId="Equation.KSEE3">
                    <p:embed/>
                  </p:oleObj>
                </mc:Choice>
                <mc:Fallback>
                  <p:oleObj name="" r:id="rId23" imgW="1917065" imgH="254000" progId="Equation.KSEE3">
                    <p:embed/>
                    <p:pic>
                      <p:nvPicPr>
                        <p:cNvPr id="0" name="图片 4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997" y="5107"/>
                          <a:ext cx="1887" cy="26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" name="组合 120"/>
          <p:cNvGrpSpPr/>
          <p:nvPr/>
        </p:nvGrpSpPr>
        <p:grpSpPr>
          <a:xfrm>
            <a:off x="3160395" y="3075305"/>
            <a:ext cx="1283970" cy="486410"/>
            <a:chOff x="4923" y="4843"/>
            <a:chExt cx="2022" cy="766"/>
          </a:xfrm>
        </p:grpSpPr>
        <p:sp>
          <p:nvSpPr>
            <p:cNvPr id="106" name="矩形 105"/>
            <p:cNvSpPr/>
            <p:nvPr/>
          </p:nvSpPr>
          <p:spPr>
            <a:xfrm>
              <a:off x="4923" y="4843"/>
              <a:ext cx="2022" cy="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0" name="对象 -2147481897"/>
            <p:cNvGraphicFramePr>
              <a:graphicFrameLocks noChangeAspect="1"/>
            </p:cNvGraphicFramePr>
            <p:nvPr/>
          </p:nvGraphicFramePr>
          <p:xfrm>
            <a:off x="5594" y="4861"/>
            <a:ext cx="61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" name="" r:id="rId25" imgW="596900" imgH="215900" progId="Equation.KSEE3">
                    <p:embed/>
                  </p:oleObj>
                </mc:Choice>
                <mc:Fallback>
                  <p:oleObj name="" r:id="rId25" imgW="596900" imgH="215900" progId="Equation.KSEE3">
                    <p:embed/>
                    <p:pic>
                      <p:nvPicPr>
                        <p:cNvPr id="0" name="图片 4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594" y="4861"/>
                          <a:ext cx="614" cy="22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-2147482266"/>
            <p:cNvGraphicFramePr>
              <a:graphicFrameLocks noChangeAspect="1"/>
            </p:cNvGraphicFramePr>
            <p:nvPr/>
          </p:nvGraphicFramePr>
          <p:xfrm>
            <a:off x="4971" y="5089"/>
            <a:ext cx="186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" name="" r:id="rId27" imgW="1892300" imgH="254000" progId="Equation.KSEE3">
                    <p:embed/>
                  </p:oleObj>
                </mc:Choice>
                <mc:Fallback>
                  <p:oleObj name="" r:id="rId27" imgW="1892300" imgH="254000" progId="Equation.KSEE3">
                    <p:embed/>
                    <p:pic>
                      <p:nvPicPr>
                        <p:cNvPr id="0" name="图片 4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971" y="5089"/>
                          <a:ext cx="1860" cy="26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-2147482265"/>
            <p:cNvGraphicFramePr>
              <a:graphicFrameLocks noChangeAspect="1"/>
            </p:cNvGraphicFramePr>
            <p:nvPr/>
          </p:nvGraphicFramePr>
          <p:xfrm>
            <a:off x="4927" y="5347"/>
            <a:ext cx="198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" name="" r:id="rId29" imgW="2019300" imgH="254000" progId="Equation.KSEE3">
                    <p:embed/>
                  </p:oleObj>
                </mc:Choice>
                <mc:Fallback>
                  <p:oleObj name="" r:id="rId29" imgW="2019300" imgH="254000" progId="Equation.KSEE3">
                    <p:embed/>
                    <p:pic>
                      <p:nvPicPr>
                        <p:cNvPr id="0" name="图片 4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927" y="5347"/>
                          <a:ext cx="1989" cy="262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" name="组合 115"/>
          <p:cNvGrpSpPr/>
          <p:nvPr/>
        </p:nvGrpSpPr>
        <p:grpSpPr>
          <a:xfrm>
            <a:off x="4478655" y="3234690"/>
            <a:ext cx="1238885" cy="481330"/>
            <a:chOff x="6945" y="5094"/>
            <a:chExt cx="1951" cy="758"/>
          </a:xfrm>
        </p:grpSpPr>
        <p:sp>
          <p:nvSpPr>
            <p:cNvPr id="110" name="矩形 109"/>
            <p:cNvSpPr/>
            <p:nvPr/>
          </p:nvSpPr>
          <p:spPr>
            <a:xfrm>
              <a:off x="6946" y="5094"/>
              <a:ext cx="1950" cy="7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6" name="对象 -2147481897"/>
            <p:cNvGraphicFramePr>
              <a:graphicFrameLocks noChangeAspect="1"/>
            </p:cNvGraphicFramePr>
            <p:nvPr/>
          </p:nvGraphicFramePr>
          <p:xfrm>
            <a:off x="7626" y="5094"/>
            <a:ext cx="58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" name="" r:id="rId31" imgW="571500" imgH="228600" progId="Equation.KSEE3">
                    <p:embed/>
                  </p:oleObj>
                </mc:Choice>
                <mc:Fallback>
                  <p:oleObj name="" r:id="rId31" imgW="571500" imgH="228600" progId="Equation.KSEE3">
                    <p:embed/>
                    <p:pic>
                      <p:nvPicPr>
                        <p:cNvPr id="0" name="图片 4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626" y="5094"/>
                          <a:ext cx="588" cy="23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-2147482266"/>
            <p:cNvGraphicFramePr>
              <a:graphicFrameLocks noChangeAspect="1"/>
            </p:cNvGraphicFramePr>
            <p:nvPr/>
          </p:nvGraphicFramePr>
          <p:xfrm>
            <a:off x="7003" y="5329"/>
            <a:ext cx="183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" name="" r:id="rId33" imgW="1866900" imgH="254000" progId="Equation.KSEE3">
                    <p:embed/>
                  </p:oleObj>
                </mc:Choice>
                <mc:Fallback>
                  <p:oleObj name="" r:id="rId33" imgW="1866900" imgH="254000" progId="Equation.KSEE3">
                    <p:embed/>
                    <p:pic>
                      <p:nvPicPr>
                        <p:cNvPr id="0" name="图片 4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003" y="5329"/>
                          <a:ext cx="1834" cy="26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-2147482265"/>
            <p:cNvGraphicFramePr>
              <a:graphicFrameLocks noChangeAspect="1"/>
            </p:cNvGraphicFramePr>
            <p:nvPr/>
          </p:nvGraphicFramePr>
          <p:xfrm>
            <a:off x="6945" y="5587"/>
            <a:ext cx="195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" name="" r:id="rId35" imgW="1981200" imgH="254000" progId="Equation.KSEE3">
                    <p:embed/>
                  </p:oleObj>
                </mc:Choice>
                <mc:Fallback>
                  <p:oleObj name="" r:id="rId35" imgW="1981200" imgH="254000" progId="Equation.KSEE3">
                    <p:embed/>
                    <p:pic>
                      <p:nvPicPr>
                        <p:cNvPr id="0" name="图片 48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945" y="5587"/>
                          <a:ext cx="1950" cy="26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-2147482263"/>
          <p:cNvGraphicFramePr>
            <a:graphicFrameLocks noChangeAspect="1"/>
          </p:cNvGraphicFramePr>
          <p:nvPr/>
        </p:nvGraphicFramePr>
        <p:xfrm>
          <a:off x="1671955" y="3623628"/>
          <a:ext cx="33401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7" imgW="444500" imgH="215900" progId="Equation.KSEE3">
                  <p:embed/>
                </p:oleObj>
              </mc:Choice>
              <mc:Fallback>
                <p:oleObj name="" r:id="rId37" imgW="444500" imgH="215900" progId="Equation.KSEE3">
                  <p:embed/>
                  <p:pic>
                    <p:nvPicPr>
                      <p:cNvPr id="0" name="图片 61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671955" y="3623628"/>
                        <a:ext cx="334010" cy="16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-2147482263"/>
          <p:cNvGraphicFramePr>
            <a:graphicFrameLocks noChangeAspect="1"/>
          </p:cNvGraphicFramePr>
          <p:nvPr/>
        </p:nvGraphicFramePr>
        <p:xfrm>
          <a:off x="2941320" y="3697288"/>
          <a:ext cx="363220" cy="16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39" imgW="482600" imgH="215900" progId="Equation.KSEE3">
                  <p:embed/>
                </p:oleObj>
              </mc:Choice>
              <mc:Fallback>
                <p:oleObj name="" r:id="rId39" imgW="482600" imgH="215900" progId="Equation.KSEE3">
                  <p:embed/>
                  <p:pic>
                    <p:nvPicPr>
                      <p:cNvPr id="0" name="图片 6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941320" y="3697288"/>
                        <a:ext cx="363220" cy="16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-2147482263"/>
          <p:cNvGraphicFramePr>
            <a:graphicFrameLocks noChangeAspect="1"/>
          </p:cNvGraphicFramePr>
          <p:nvPr/>
        </p:nvGraphicFramePr>
        <p:xfrm>
          <a:off x="4242118" y="3802698"/>
          <a:ext cx="353695" cy="17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41" imgW="469900" imgH="228600" progId="Equation.KSEE3">
                  <p:embed/>
                </p:oleObj>
              </mc:Choice>
              <mc:Fallback>
                <p:oleObj name="" r:id="rId41" imgW="469900" imgH="228600" progId="Equation.KSEE3">
                  <p:embed/>
                  <p:pic>
                    <p:nvPicPr>
                      <p:cNvPr id="0" name="图片 61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242118" y="3802698"/>
                        <a:ext cx="353695" cy="172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" name="组合 126"/>
          <p:cNvGrpSpPr/>
          <p:nvPr/>
        </p:nvGrpSpPr>
        <p:grpSpPr>
          <a:xfrm>
            <a:off x="666115" y="4085590"/>
            <a:ext cx="1193800" cy="702945"/>
            <a:chOff x="1049" y="6434"/>
            <a:chExt cx="1880" cy="1107"/>
          </a:xfrm>
        </p:grpSpPr>
        <p:sp>
          <p:nvSpPr>
            <p:cNvPr id="126" name="矩形 125"/>
            <p:cNvSpPr/>
            <p:nvPr/>
          </p:nvSpPr>
          <p:spPr>
            <a:xfrm>
              <a:off x="1049" y="6434"/>
              <a:ext cx="1880" cy="1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8" name="对象 -2147482259"/>
            <p:cNvGraphicFramePr>
              <a:graphicFrameLocks noChangeAspect="1"/>
            </p:cNvGraphicFramePr>
            <p:nvPr/>
          </p:nvGraphicFramePr>
          <p:xfrm>
            <a:off x="1523" y="6491"/>
            <a:ext cx="93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43" imgW="736600" imgH="228600" progId="Equation.KSEE3">
                    <p:embed/>
                  </p:oleObj>
                </mc:Choice>
                <mc:Fallback>
                  <p:oleObj name="" r:id="rId43" imgW="736600" imgH="228600" progId="Equation.KSEE3">
                    <p:embed/>
                    <p:pic>
                      <p:nvPicPr>
                        <p:cNvPr id="0" name="图片 66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523" y="6491"/>
                          <a:ext cx="932" cy="29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-2147482257"/>
            <p:cNvGraphicFramePr>
              <a:graphicFrameLocks noChangeAspect="1"/>
            </p:cNvGraphicFramePr>
            <p:nvPr/>
          </p:nvGraphicFramePr>
          <p:xfrm>
            <a:off x="1344" y="6771"/>
            <a:ext cx="123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" name="" r:id="rId45" imgW="850900" imgH="254000" progId="Equation.KSEE3">
                    <p:embed/>
                  </p:oleObj>
                </mc:Choice>
                <mc:Fallback>
                  <p:oleObj name="" r:id="rId45" imgW="850900" imgH="254000" progId="Equation.KSEE3">
                    <p:embed/>
                    <p:pic>
                      <p:nvPicPr>
                        <p:cNvPr id="0" name="图片 67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344" y="6771"/>
                          <a:ext cx="1234" cy="36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253"/>
            <p:cNvGraphicFramePr>
              <a:graphicFrameLocks noChangeAspect="1"/>
            </p:cNvGraphicFramePr>
            <p:nvPr/>
          </p:nvGraphicFramePr>
          <p:xfrm>
            <a:off x="1344" y="7171"/>
            <a:ext cx="125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47" imgW="862965" imgH="241300" progId="Equation.KSEE3">
                    <p:embed/>
                  </p:oleObj>
                </mc:Choice>
                <mc:Fallback>
                  <p:oleObj name="" r:id="rId47" imgW="862965" imgH="241300" progId="Equation.KSEE3">
                    <p:embed/>
                    <p:pic>
                      <p:nvPicPr>
                        <p:cNvPr id="0" name="图片 68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1344" y="7171"/>
                          <a:ext cx="1252" cy="35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-2147481896"/>
          <p:cNvGraphicFramePr>
            <a:graphicFrameLocks noChangeAspect="1"/>
          </p:cNvGraphicFramePr>
          <p:nvPr/>
        </p:nvGraphicFramePr>
        <p:xfrm>
          <a:off x="2800985" y="4934585"/>
          <a:ext cx="561975" cy="1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" r:id="rId49" imgW="609600" imgH="215900" progId="Equation.KSEE3">
                  <p:embed/>
                </p:oleObj>
              </mc:Choice>
              <mc:Fallback>
                <p:oleObj name="" r:id="rId49" imgW="609600" imgH="2159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800985" y="4934585"/>
                        <a:ext cx="561975" cy="199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-2147481896"/>
          <p:cNvGraphicFramePr>
            <a:graphicFrameLocks noChangeAspect="1"/>
          </p:cNvGraphicFramePr>
          <p:nvPr/>
        </p:nvGraphicFramePr>
        <p:xfrm>
          <a:off x="3999865" y="5020310"/>
          <a:ext cx="596265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" name="" r:id="rId51" imgW="647700" imgH="215900" progId="Equation.KSEE3">
                  <p:embed/>
                </p:oleObj>
              </mc:Choice>
              <mc:Fallback>
                <p:oleObj name="" r:id="rId51" imgW="647700" imgH="2159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999865" y="5020310"/>
                        <a:ext cx="596265" cy="19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-2147481896"/>
          <p:cNvGraphicFramePr>
            <a:graphicFrameLocks noChangeAspect="1"/>
          </p:cNvGraphicFramePr>
          <p:nvPr/>
        </p:nvGraphicFramePr>
        <p:xfrm>
          <a:off x="1553845" y="4827905"/>
          <a:ext cx="584835" cy="21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53" imgW="634365" imgH="228600" progId="Equation.KSEE3">
                  <p:embed/>
                </p:oleObj>
              </mc:Choice>
              <mc:Fallback>
                <p:oleObj name="" r:id="rId53" imgW="634365" imgH="2286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553845" y="4827905"/>
                        <a:ext cx="584835" cy="210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" name="组合 132"/>
          <p:cNvGrpSpPr/>
          <p:nvPr/>
        </p:nvGrpSpPr>
        <p:grpSpPr>
          <a:xfrm>
            <a:off x="2014220" y="5440680"/>
            <a:ext cx="1054100" cy="524510"/>
            <a:chOff x="3172" y="8568"/>
            <a:chExt cx="1660" cy="826"/>
          </a:xfrm>
        </p:grpSpPr>
        <p:sp>
          <p:nvSpPr>
            <p:cNvPr id="128" name="矩形 127"/>
            <p:cNvSpPr/>
            <p:nvPr/>
          </p:nvSpPr>
          <p:spPr>
            <a:xfrm>
              <a:off x="3172" y="8568"/>
              <a:ext cx="1660" cy="8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3277" y="8657"/>
              <a:ext cx="1398" cy="639"/>
              <a:chOff x="3228" y="8615"/>
              <a:chExt cx="1398" cy="639"/>
            </a:xfrm>
          </p:grpSpPr>
          <p:graphicFrame>
            <p:nvGraphicFramePr>
              <p:cNvPr id="36" name="对象 -2147482247"/>
              <p:cNvGraphicFramePr>
                <a:graphicFrameLocks noChangeAspect="1"/>
              </p:cNvGraphicFramePr>
              <p:nvPr/>
            </p:nvGraphicFramePr>
            <p:xfrm>
              <a:off x="3241" y="8615"/>
              <a:ext cx="1385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" name="" r:id="rId55" imgW="1091565" imgH="254000" progId="Equation.KSEE3">
                      <p:embed/>
                    </p:oleObj>
                  </mc:Choice>
                  <mc:Fallback>
                    <p:oleObj name="" r:id="rId55" imgW="1091565" imgH="2540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3241" y="8615"/>
                            <a:ext cx="1385" cy="32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对象 -2147482246"/>
              <p:cNvGraphicFramePr>
                <a:graphicFrameLocks noChangeAspect="1"/>
              </p:cNvGraphicFramePr>
              <p:nvPr/>
            </p:nvGraphicFramePr>
            <p:xfrm>
              <a:off x="3228" y="8944"/>
              <a:ext cx="1398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" name="" r:id="rId57" imgW="1143000" imgH="254000" progId="Equation.KSEE3">
                      <p:embed/>
                    </p:oleObj>
                  </mc:Choice>
                  <mc:Fallback>
                    <p:oleObj name="" r:id="rId57" imgW="1143000" imgH="2540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3228" y="8944"/>
                            <a:ext cx="1398" cy="31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2" name="组合 131"/>
          <p:cNvGrpSpPr/>
          <p:nvPr/>
        </p:nvGrpSpPr>
        <p:grpSpPr>
          <a:xfrm>
            <a:off x="3284220" y="5554345"/>
            <a:ext cx="1054100" cy="524510"/>
            <a:chOff x="5172" y="8747"/>
            <a:chExt cx="1660" cy="826"/>
          </a:xfrm>
        </p:grpSpPr>
        <p:sp>
          <p:nvSpPr>
            <p:cNvPr id="129" name="矩形 128"/>
            <p:cNvSpPr/>
            <p:nvPr/>
          </p:nvSpPr>
          <p:spPr>
            <a:xfrm>
              <a:off x="5172" y="8747"/>
              <a:ext cx="1660" cy="8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5266" y="8870"/>
              <a:ext cx="1410" cy="571"/>
              <a:chOff x="5194" y="8870"/>
              <a:chExt cx="1410" cy="571"/>
            </a:xfrm>
          </p:grpSpPr>
          <p:graphicFrame>
            <p:nvGraphicFramePr>
              <p:cNvPr id="76" name="对象 75"/>
              <p:cNvGraphicFramePr>
                <a:graphicFrameLocks noChangeAspect="1"/>
              </p:cNvGraphicFramePr>
              <p:nvPr/>
            </p:nvGraphicFramePr>
            <p:xfrm>
              <a:off x="5246" y="8870"/>
              <a:ext cx="135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" name="" r:id="rId59" imgW="1117600" imgH="241300" progId="Equation.KSEE3">
                      <p:embed/>
                    </p:oleObj>
                  </mc:Choice>
                  <mc:Fallback>
                    <p:oleObj name="" r:id="rId59" imgW="1117600" imgH="241300" progId="Equation.KSEE3">
                      <p:embed/>
                      <p:pic>
                        <p:nvPicPr>
                          <p:cNvPr id="0" name="图片 76"/>
                          <p:cNvPicPr/>
                          <p:nvPr/>
                        </p:nvPicPr>
                        <p:blipFill>
                          <a:blip r:embed="rId60"/>
                          <a:stretch>
                            <a:fillRect/>
                          </a:stretch>
                        </p:blipFill>
                        <p:spPr>
                          <a:xfrm>
                            <a:off x="5246" y="8870"/>
                            <a:ext cx="1350" cy="29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" name="对象 -2147482246"/>
              <p:cNvGraphicFramePr>
                <a:graphicFrameLocks noChangeAspect="1"/>
              </p:cNvGraphicFramePr>
              <p:nvPr/>
            </p:nvGraphicFramePr>
            <p:xfrm>
              <a:off x="5194" y="9151"/>
              <a:ext cx="1410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" name="" r:id="rId61" imgW="1168400" imgH="241300" progId="Equation.KSEE3">
                      <p:embed/>
                    </p:oleObj>
                  </mc:Choice>
                  <mc:Fallback>
                    <p:oleObj name="" r:id="rId61" imgW="1168400" imgH="2413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5194" y="9151"/>
                            <a:ext cx="1410" cy="29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1" name="组合 130"/>
          <p:cNvGrpSpPr/>
          <p:nvPr/>
        </p:nvGrpSpPr>
        <p:grpSpPr>
          <a:xfrm>
            <a:off x="4585335" y="5706110"/>
            <a:ext cx="1054100" cy="524510"/>
            <a:chOff x="7221" y="8986"/>
            <a:chExt cx="1660" cy="826"/>
          </a:xfrm>
        </p:grpSpPr>
        <p:sp>
          <p:nvSpPr>
            <p:cNvPr id="130" name="矩形 129"/>
            <p:cNvSpPr/>
            <p:nvPr/>
          </p:nvSpPr>
          <p:spPr>
            <a:xfrm>
              <a:off x="7221" y="8986"/>
              <a:ext cx="1660" cy="8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3" name="组合 122"/>
            <p:cNvGrpSpPr/>
            <p:nvPr/>
          </p:nvGrpSpPr>
          <p:grpSpPr>
            <a:xfrm>
              <a:off x="7320" y="9097"/>
              <a:ext cx="1384" cy="577"/>
              <a:chOff x="7239" y="9097"/>
              <a:chExt cx="1384" cy="577"/>
            </a:xfrm>
          </p:grpSpPr>
          <p:graphicFrame>
            <p:nvGraphicFramePr>
              <p:cNvPr id="78" name="对象 77"/>
              <p:cNvGraphicFramePr>
                <a:graphicFrameLocks noChangeAspect="1"/>
              </p:cNvGraphicFramePr>
              <p:nvPr/>
            </p:nvGraphicFramePr>
            <p:xfrm>
              <a:off x="7262" y="9097"/>
              <a:ext cx="1322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" name="" r:id="rId63" imgW="1130300" imgH="254000" progId="Equation.KSEE3">
                      <p:embed/>
                    </p:oleObj>
                  </mc:Choice>
                  <mc:Fallback>
                    <p:oleObj name="" r:id="rId63" imgW="1130300" imgH="254000" progId="Equation.KSEE3">
                      <p:embed/>
                      <p:pic>
                        <p:nvPicPr>
                          <p:cNvPr id="0" name="图片 78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7262" y="9097"/>
                            <a:ext cx="1322" cy="29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" name="对象 -2147482246"/>
              <p:cNvGraphicFramePr>
                <a:graphicFrameLocks noChangeAspect="1"/>
              </p:cNvGraphicFramePr>
              <p:nvPr/>
            </p:nvGraphicFramePr>
            <p:xfrm>
              <a:off x="7239" y="9378"/>
              <a:ext cx="1384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" name="" r:id="rId65" imgW="1181100" imgH="254000" progId="Equation.KSEE3">
                      <p:embed/>
                    </p:oleObj>
                  </mc:Choice>
                  <mc:Fallback>
                    <p:oleObj name="" r:id="rId65" imgW="1181100" imgH="2540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66"/>
                          <a:stretch>
                            <a:fillRect/>
                          </a:stretch>
                        </p:blipFill>
                        <p:spPr>
                          <a:xfrm>
                            <a:off x="7239" y="9378"/>
                            <a:ext cx="1384" cy="29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8" name="对象 -2147482244"/>
          <p:cNvGraphicFramePr>
            <a:graphicFrameLocks noChangeAspect="1"/>
          </p:cNvGraphicFramePr>
          <p:nvPr/>
        </p:nvGraphicFramePr>
        <p:xfrm>
          <a:off x="1522730" y="5973445"/>
          <a:ext cx="66675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67" imgW="723900" imgH="228600" progId="Equation.KSEE3">
                  <p:embed/>
                </p:oleObj>
              </mc:Choice>
              <mc:Fallback>
                <p:oleObj name="" r:id="rId67" imgW="723900" imgH="2286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522730" y="5973445"/>
                        <a:ext cx="666750" cy="210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-2147482244"/>
          <p:cNvGraphicFramePr>
            <a:graphicFrameLocks noChangeAspect="1"/>
          </p:cNvGraphicFramePr>
          <p:nvPr/>
        </p:nvGraphicFramePr>
        <p:xfrm>
          <a:off x="2800985" y="6083300"/>
          <a:ext cx="643255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69" imgW="698500" imgH="215900" progId="Equation.KSEE3">
                  <p:embed/>
                </p:oleObj>
              </mc:Choice>
              <mc:Fallback>
                <p:oleObj name="" r:id="rId69" imgW="698500" imgH="2159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2800985" y="6083300"/>
                        <a:ext cx="643255" cy="198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-2147482244"/>
          <p:cNvGraphicFramePr>
            <a:graphicFrameLocks noChangeAspect="1"/>
          </p:cNvGraphicFramePr>
          <p:nvPr/>
        </p:nvGraphicFramePr>
        <p:xfrm>
          <a:off x="4058285" y="6209030"/>
          <a:ext cx="655320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71" imgW="711200" imgH="228600" progId="Equation.KSEE3">
                  <p:embed/>
                </p:oleObj>
              </mc:Choice>
              <mc:Fallback>
                <p:oleObj name="" r:id="rId71" imgW="711200" imgH="2286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4058285" y="6209030"/>
                        <a:ext cx="655320" cy="210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" name="组合 134"/>
          <p:cNvGrpSpPr/>
          <p:nvPr/>
        </p:nvGrpSpPr>
        <p:grpSpPr>
          <a:xfrm>
            <a:off x="666115" y="6567170"/>
            <a:ext cx="1195705" cy="779145"/>
            <a:chOff x="1049" y="10342"/>
            <a:chExt cx="1883" cy="1227"/>
          </a:xfrm>
        </p:grpSpPr>
        <p:sp>
          <p:nvSpPr>
            <p:cNvPr id="134" name="矩形 133"/>
            <p:cNvSpPr/>
            <p:nvPr/>
          </p:nvSpPr>
          <p:spPr>
            <a:xfrm>
              <a:off x="1049" y="10342"/>
              <a:ext cx="1883" cy="12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9" name="对象 -2147481895"/>
            <p:cNvGraphicFramePr>
              <a:graphicFrameLocks noChangeAspect="1"/>
            </p:cNvGraphicFramePr>
            <p:nvPr/>
          </p:nvGraphicFramePr>
          <p:xfrm>
            <a:off x="1695" y="10398"/>
            <a:ext cx="106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" name="" r:id="rId73" imgW="736600" imgH="228600" progId="Equation.KSEE3">
                    <p:embed/>
                  </p:oleObj>
                </mc:Choice>
                <mc:Fallback>
                  <p:oleObj name="" r:id="rId73" imgW="736600" imgH="228600" progId="Equation.KSEE3">
                    <p:embed/>
                    <p:pic>
                      <p:nvPicPr>
                        <p:cNvPr id="0" name="图片 89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695" y="10398"/>
                          <a:ext cx="1069" cy="33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1318" y="10714"/>
            <a:ext cx="143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" name="" r:id="rId74" imgW="990600" imgH="292100" progId="Equation.KSEE3">
                    <p:embed/>
                  </p:oleObj>
                </mc:Choice>
                <mc:Fallback>
                  <p:oleObj name="" r:id="rId74" imgW="990600" imgH="292100" progId="Equation.KSEE3">
                    <p:embed/>
                    <p:pic>
                      <p:nvPicPr>
                        <p:cNvPr id="0" name="图片 91"/>
                        <p:cNvPicPr/>
                        <p:nvPr/>
                      </p:nvPicPr>
                      <p:blipFill>
                        <a:blip r:embed="rId75"/>
                        <a:stretch>
                          <a:fillRect/>
                        </a:stretch>
                      </p:blipFill>
                      <p:spPr>
                        <a:xfrm>
                          <a:off x="1318" y="10714"/>
                          <a:ext cx="1436" cy="42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文本框 94"/>
            <p:cNvSpPr txBox="1"/>
            <p:nvPr/>
          </p:nvSpPr>
          <p:spPr>
            <a:xfrm>
              <a:off x="1128" y="10378"/>
              <a:ext cx="797" cy="3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100" name="对象 -2147482253"/>
            <p:cNvGraphicFramePr>
              <a:graphicFrameLocks noChangeAspect="1"/>
            </p:cNvGraphicFramePr>
            <p:nvPr/>
          </p:nvGraphicFramePr>
          <p:xfrm>
            <a:off x="1289" y="11154"/>
            <a:ext cx="143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" name="" r:id="rId76" imgW="990600" imgH="266700" progId="Equation.KSEE3">
                    <p:embed/>
                  </p:oleObj>
                </mc:Choice>
                <mc:Fallback>
                  <p:oleObj name="" r:id="rId76" imgW="990600" imgH="266700" progId="Equation.KSEE3">
                    <p:embed/>
                    <p:pic>
                      <p:nvPicPr>
                        <p:cNvPr id="0" name="图片 68"/>
                        <p:cNvPicPr/>
                        <p:nvPr/>
                      </p:nvPicPr>
                      <p:blipFill>
                        <a:blip r:embed="rId77"/>
                        <a:stretch>
                          <a:fillRect/>
                        </a:stretch>
                      </p:blipFill>
                      <p:spPr>
                        <a:xfrm>
                          <a:off x="1289" y="11154"/>
                          <a:ext cx="1436" cy="387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7" name="直接箭头连接符 106"/>
          <p:cNvCxnSpPr/>
          <p:nvPr/>
        </p:nvCxnSpPr>
        <p:spPr>
          <a:xfrm flipV="1">
            <a:off x="1257300" y="2561590"/>
            <a:ext cx="1261110" cy="254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1272540" y="3786505"/>
            <a:ext cx="12319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1250950" y="5038725"/>
            <a:ext cx="125349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1250950" y="2708275"/>
            <a:ext cx="2539365" cy="63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259205" y="5127625"/>
            <a:ext cx="247459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1257300" y="2844800"/>
            <a:ext cx="3842385" cy="635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1257300" y="5219065"/>
            <a:ext cx="37592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 flipV="1">
            <a:off x="1272540" y="6205855"/>
            <a:ext cx="12319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>
            <a:off x="1276350" y="6311900"/>
            <a:ext cx="245618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1263015" y="3982085"/>
            <a:ext cx="3749675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1276350" y="6431915"/>
            <a:ext cx="373634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1268730" y="3885565"/>
            <a:ext cx="245872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 rot="0">
            <a:off x="761365" y="548005"/>
            <a:ext cx="995680" cy="3603143"/>
            <a:chOff x="1000" y="863"/>
            <a:chExt cx="1568" cy="5687"/>
          </a:xfrm>
        </p:grpSpPr>
        <p:sp>
          <p:nvSpPr>
            <p:cNvPr id="6" name="矩形 5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R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0" name="直接连接符 9"/>
            <p:cNvCxnSpPr>
              <a:stCxn id="6" idx="2"/>
            </p:cNvCxnSpPr>
            <p:nvPr/>
          </p:nvCxnSpPr>
          <p:spPr>
            <a:xfrm>
              <a:off x="1784" y="1483"/>
              <a:ext cx="0" cy="506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0">
            <a:off x="2028190" y="548005"/>
            <a:ext cx="995680" cy="3584575"/>
            <a:chOff x="1000" y="863"/>
            <a:chExt cx="1568" cy="5645"/>
          </a:xfrm>
        </p:grpSpPr>
        <p:sp>
          <p:nvSpPr>
            <p:cNvPr id="19" name="矩形 18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cxnSp>
          <p:nvCxnSpPr>
            <p:cNvPr id="20" name="直接连接符 19"/>
            <p:cNvCxnSpPr>
              <a:stCxn id="19" idx="2"/>
            </p:cNvCxnSpPr>
            <p:nvPr/>
          </p:nvCxnSpPr>
          <p:spPr>
            <a:xfrm>
              <a:off x="1784" y="1483"/>
              <a:ext cx="0" cy="502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rot="0">
            <a:off x="3297555" y="548005"/>
            <a:ext cx="995680" cy="3622675"/>
            <a:chOff x="1000" y="863"/>
            <a:chExt cx="1568" cy="5705"/>
          </a:xfrm>
        </p:grpSpPr>
        <p:sp>
          <p:nvSpPr>
            <p:cNvPr id="22" name="矩形 21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2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3" name="直接连接符 22"/>
            <p:cNvCxnSpPr>
              <a:stCxn id="22" idx="2"/>
            </p:cNvCxnSpPr>
            <p:nvPr/>
          </p:nvCxnSpPr>
          <p:spPr>
            <a:xfrm>
              <a:off x="1784" y="1483"/>
              <a:ext cx="0" cy="508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 rot="0">
            <a:off x="4601845" y="548005"/>
            <a:ext cx="995680" cy="3632200"/>
            <a:chOff x="1000" y="863"/>
            <a:chExt cx="1568" cy="5720"/>
          </a:xfrm>
        </p:grpSpPr>
        <p:sp>
          <p:nvSpPr>
            <p:cNvPr id="25" name="矩形 24"/>
            <p:cNvSpPr/>
            <p:nvPr/>
          </p:nvSpPr>
          <p:spPr>
            <a:xfrm>
              <a:off x="1000" y="863"/>
              <a:ext cx="1568" cy="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S</a:t>
              </a:r>
              <a:r>
                <a: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rPr>
                <a:t>3</a:t>
              </a:r>
              <a:endParaRPr lang="en-US" altLang="zh-CN" sz="1000" i="1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26" name="直接连接符 25"/>
            <p:cNvCxnSpPr>
              <a:stCxn id="25" idx="2"/>
            </p:cNvCxnSpPr>
            <p:nvPr/>
          </p:nvCxnSpPr>
          <p:spPr>
            <a:xfrm>
              <a:off x="1784" y="1483"/>
              <a:ext cx="7" cy="510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98" name="对象 -2147481896"/>
          <p:cNvGraphicFramePr>
            <a:graphicFrameLocks noChangeAspect="1"/>
          </p:cNvGraphicFramePr>
          <p:nvPr/>
        </p:nvGraphicFramePr>
        <p:xfrm>
          <a:off x="1499553" y="1043305"/>
          <a:ext cx="76073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" name="" r:id="rId1" imgW="825500" imgH="241300" progId="Equation.KSEE3">
                  <p:embed/>
                </p:oleObj>
              </mc:Choice>
              <mc:Fallback>
                <p:oleObj name="" r:id="rId1" imgW="825500" imgH="2413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9553" y="1043305"/>
                        <a:ext cx="760730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-2147481896"/>
          <p:cNvGraphicFramePr>
            <a:graphicFrameLocks noChangeAspect="1"/>
          </p:cNvGraphicFramePr>
          <p:nvPr/>
        </p:nvGraphicFramePr>
        <p:xfrm>
          <a:off x="2754948" y="1153795"/>
          <a:ext cx="74866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3" imgW="812800" imgH="241300" progId="Equation.KSEE3">
                  <p:embed/>
                </p:oleObj>
              </mc:Choice>
              <mc:Fallback>
                <p:oleObj name="" r:id="rId3" imgW="812800" imgH="2413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4948" y="1153795"/>
                        <a:ext cx="74866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-2147481896"/>
          <p:cNvGraphicFramePr>
            <a:graphicFrameLocks noChangeAspect="1"/>
          </p:cNvGraphicFramePr>
          <p:nvPr/>
        </p:nvGraphicFramePr>
        <p:xfrm>
          <a:off x="4073208" y="1276985"/>
          <a:ext cx="73723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" name="" r:id="rId5" imgW="800100" imgH="241300" progId="Equation.KSEE3">
                  <p:embed/>
                </p:oleObj>
              </mc:Choice>
              <mc:Fallback>
                <p:oleObj name="" r:id="rId5" imgW="800100" imgH="241300" progId="Equation.KSEE3">
                  <p:embed/>
                  <p:pic>
                    <p:nvPicPr>
                      <p:cNvPr id="0" name="图片 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3208" y="1276985"/>
                        <a:ext cx="73723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886585" y="1574800"/>
            <a:ext cx="1193800" cy="528320"/>
            <a:chOff x="2891" y="2480"/>
            <a:chExt cx="1880" cy="832"/>
          </a:xfrm>
        </p:grpSpPr>
        <p:sp>
          <p:nvSpPr>
            <p:cNvPr id="9" name="矩形 8"/>
            <p:cNvSpPr/>
            <p:nvPr/>
          </p:nvSpPr>
          <p:spPr>
            <a:xfrm>
              <a:off x="2891" y="2480"/>
              <a:ext cx="1880" cy="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4" name="对象 -2147482247"/>
            <p:cNvGraphicFramePr>
              <a:graphicFrameLocks noChangeAspect="1"/>
            </p:cNvGraphicFramePr>
            <p:nvPr/>
          </p:nvGraphicFramePr>
          <p:xfrm>
            <a:off x="2996" y="2499"/>
            <a:ext cx="167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7" imgW="1295400" imgH="266700" progId="Equation.KSEE3">
                    <p:embed/>
                  </p:oleObj>
                </mc:Choice>
                <mc:Fallback>
                  <p:oleObj name="" r:id="rId7" imgW="1295400" imgH="266700" progId="Equation.KSEE3">
                    <p:embed/>
                    <p:pic>
                      <p:nvPicPr>
                        <p:cNvPr id="0" name="图片 7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96" y="2499"/>
                          <a:ext cx="1670" cy="34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246"/>
            <p:cNvGraphicFramePr>
              <a:graphicFrameLocks noChangeAspect="1"/>
            </p:cNvGraphicFramePr>
            <p:nvPr/>
          </p:nvGraphicFramePr>
          <p:xfrm>
            <a:off x="2924" y="2920"/>
            <a:ext cx="178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" name="" r:id="rId9" imgW="1384300" imgH="266700" progId="Equation.KSEE3">
                    <p:embed/>
                  </p:oleObj>
                </mc:Choice>
                <mc:Fallback>
                  <p:oleObj name="" r:id="rId9" imgW="1384300" imgH="266700" progId="Equation.KSEE3">
                    <p:embed/>
                    <p:pic>
                      <p:nvPicPr>
                        <p:cNvPr id="0" name="图片 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24" y="2920"/>
                          <a:ext cx="1784" cy="34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188335" y="1576070"/>
            <a:ext cx="1193800" cy="528320"/>
            <a:chOff x="4941" y="2482"/>
            <a:chExt cx="1880" cy="832"/>
          </a:xfrm>
        </p:grpSpPr>
        <p:sp>
          <p:nvSpPr>
            <p:cNvPr id="12" name="矩形 11"/>
            <p:cNvSpPr/>
            <p:nvPr/>
          </p:nvSpPr>
          <p:spPr>
            <a:xfrm>
              <a:off x="4941" y="2482"/>
              <a:ext cx="1880" cy="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6" name="对象 -2147482247"/>
            <p:cNvGraphicFramePr>
              <a:graphicFrameLocks noChangeAspect="1"/>
            </p:cNvGraphicFramePr>
            <p:nvPr/>
          </p:nvGraphicFramePr>
          <p:xfrm>
            <a:off x="5011" y="2499"/>
            <a:ext cx="178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11" imgW="1384300" imgH="266700" progId="Equation.KSEE3">
                    <p:embed/>
                  </p:oleObj>
                </mc:Choice>
                <mc:Fallback>
                  <p:oleObj name="" r:id="rId11" imgW="1384300" imgH="266700" progId="Equation.KSEE3">
                    <p:embed/>
                    <p:pic>
                      <p:nvPicPr>
                        <p:cNvPr id="0" name="图片 7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11" y="2499"/>
                          <a:ext cx="1785" cy="34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-2147482246"/>
            <p:cNvGraphicFramePr>
              <a:graphicFrameLocks noChangeAspect="1"/>
            </p:cNvGraphicFramePr>
            <p:nvPr/>
          </p:nvGraphicFramePr>
          <p:xfrm>
            <a:off x="4962" y="2920"/>
            <a:ext cx="185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3" imgW="1435100" imgH="266700" progId="Equation.KSEE3">
                    <p:embed/>
                  </p:oleObj>
                </mc:Choice>
                <mc:Fallback>
                  <p:oleObj name="" r:id="rId13" imgW="1435100" imgH="266700" progId="Equation.KSEE3">
                    <p:embed/>
                    <p:pic>
                      <p:nvPicPr>
                        <p:cNvPr id="0" name="图片 7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62" y="2920"/>
                          <a:ext cx="1850" cy="34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4542790" y="1574800"/>
            <a:ext cx="1193800" cy="528320"/>
            <a:chOff x="7066" y="2480"/>
            <a:chExt cx="1880" cy="832"/>
          </a:xfrm>
        </p:grpSpPr>
        <p:sp>
          <p:nvSpPr>
            <p:cNvPr id="13" name="矩形 12"/>
            <p:cNvSpPr/>
            <p:nvPr/>
          </p:nvSpPr>
          <p:spPr>
            <a:xfrm>
              <a:off x="7066" y="2480"/>
              <a:ext cx="1880" cy="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0" name="对象 -2147482247"/>
            <p:cNvGraphicFramePr>
              <a:graphicFrameLocks noChangeAspect="1"/>
            </p:cNvGraphicFramePr>
            <p:nvPr/>
          </p:nvGraphicFramePr>
          <p:xfrm>
            <a:off x="7189" y="2499"/>
            <a:ext cx="168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5" imgW="1308100" imgH="266700" progId="Equation.KSEE3">
                    <p:embed/>
                  </p:oleObj>
                </mc:Choice>
                <mc:Fallback>
                  <p:oleObj name="" r:id="rId15" imgW="1308100" imgH="266700" progId="Equation.KSEE3">
                    <p:embed/>
                    <p:pic>
                      <p:nvPicPr>
                        <p:cNvPr id="0" name="图片 7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189" y="2499"/>
                          <a:ext cx="1687" cy="34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-2147482246"/>
            <p:cNvGraphicFramePr>
              <a:graphicFrameLocks noChangeAspect="1"/>
            </p:cNvGraphicFramePr>
            <p:nvPr/>
          </p:nvGraphicFramePr>
          <p:xfrm>
            <a:off x="7118" y="2920"/>
            <a:ext cx="180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7" imgW="1397000" imgH="266700" progId="Equation.KSEE3">
                    <p:embed/>
                  </p:oleObj>
                </mc:Choice>
                <mc:Fallback>
                  <p:oleObj name="" r:id="rId17" imgW="1397000" imgH="266700" progId="Equation.KSEE3">
                    <p:embed/>
                    <p:pic>
                      <p:nvPicPr>
                        <p:cNvPr id="0" name="图片 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118" y="2920"/>
                          <a:ext cx="1802" cy="34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" name="对象 -2147482244"/>
          <p:cNvGraphicFramePr>
            <a:graphicFrameLocks noChangeAspect="1"/>
          </p:cNvGraphicFramePr>
          <p:nvPr/>
        </p:nvGraphicFramePr>
        <p:xfrm>
          <a:off x="1500505" y="2121853"/>
          <a:ext cx="83121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19" imgW="901700" imgH="241300" progId="Equation.KSEE3">
                  <p:embed/>
                </p:oleObj>
              </mc:Choice>
              <mc:Fallback>
                <p:oleObj name="" r:id="rId19" imgW="901700" imgH="2413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00505" y="2121853"/>
                        <a:ext cx="83121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-2147482244"/>
          <p:cNvGraphicFramePr>
            <a:graphicFrameLocks noChangeAspect="1"/>
          </p:cNvGraphicFramePr>
          <p:nvPr/>
        </p:nvGraphicFramePr>
        <p:xfrm>
          <a:off x="2700973" y="2239963"/>
          <a:ext cx="84328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1" imgW="914400" imgH="241300" progId="Equation.KSEE3">
                  <p:embed/>
                </p:oleObj>
              </mc:Choice>
              <mc:Fallback>
                <p:oleObj name="" r:id="rId21" imgW="914400" imgH="2413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00973" y="2239963"/>
                        <a:ext cx="843280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-2147482244"/>
          <p:cNvGraphicFramePr>
            <a:graphicFrameLocks noChangeAspect="1"/>
          </p:cNvGraphicFramePr>
          <p:nvPr/>
        </p:nvGraphicFramePr>
        <p:xfrm>
          <a:off x="4024948" y="2368868"/>
          <a:ext cx="82042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3" imgW="889000" imgH="241300" progId="Equation.KSEE3">
                  <p:embed/>
                </p:oleObj>
              </mc:Choice>
              <mc:Fallback>
                <p:oleObj name="" r:id="rId23" imgW="889000" imgH="241300" progId="Equation.KSEE3">
                  <p:embed/>
                  <p:pic>
                    <p:nvPicPr>
                      <p:cNvPr id="0" name="图片 8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24948" y="2368868"/>
                        <a:ext cx="820420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537210" y="2747645"/>
            <a:ext cx="1415415" cy="1353185"/>
            <a:chOff x="846" y="4159"/>
            <a:chExt cx="2229" cy="2131"/>
          </a:xfrm>
        </p:grpSpPr>
        <p:sp>
          <p:nvSpPr>
            <p:cNvPr id="42" name="矩形 41"/>
            <p:cNvSpPr/>
            <p:nvPr/>
          </p:nvSpPr>
          <p:spPr>
            <a:xfrm>
              <a:off x="846" y="4159"/>
              <a:ext cx="2229" cy="21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861" y="4190"/>
              <a:ext cx="1979" cy="2059"/>
              <a:chOff x="861" y="4190"/>
              <a:chExt cx="1979" cy="2059"/>
            </a:xfrm>
          </p:grpSpPr>
          <p:graphicFrame>
            <p:nvGraphicFramePr>
              <p:cNvPr id="38" name="对象 -2147481895"/>
              <p:cNvGraphicFramePr>
                <a:graphicFrameLocks noChangeAspect="1"/>
              </p:cNvGraphicFramePr>
              <p:nvPr/>
            </p:nvGraphicFramePr>
            <p:xfrm>
              <a:off x="1454" y="4222"/>
              <a:ext cx="1352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" name="" r:id="rId25" imgW="1041400" imgH="266700" progId="Equation.KSEE3">
                      <p:embed/>
                    </p:oleObj>
                  </mc:Choice>
                  <mc:Fallback>
                    <p:oleObj name="" r:id="rId25" imgW="1041400" imgH="266700" progId="Equation.KSEE3">
                      <p:embed/>
                      <p:pic>
                        <p:nvPicPr>
                          <p:cNvPr id="0" name="图片 8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454" y="4222"/>
                            <a:ext cx="1352" cy="34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对象 90"/>
              <p:cNvGraphicFramePr>
                <a:graphicFrameLocks noChangeAspect="1"/>
              </p:cNvGraphicFramePr>
              <p:nvPr/>
            </p:nvGraphicFramePr>
            <p:xfrm>
              <a:off x="1351" y="4541"/>
              <a:ext cx="1237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" name="" r:id="rId27" imgW="952500" imgH="266700" progId="Equation.KSEE3">
                      <p:embed/>
                    </p:oleObj>
                  </mc:Choice>
                  <mc:Fallback>
                    <p:oleObj name="" r:id="rId27" imgW="952500" imgH="266700" progId="Equation.KSEE3">
                      <p:embed/>
                      <p:pic>
                        <p:nvPicPr>
                          <p:cNvPr id="0" name="图片 91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351" y="4541"/>
                            <a:ext cx="1237" cy="34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文本框 94"/>
              <p:cNvSpPr txBox="1"/>
              <p:nvPr/>
            </p:nvSpPr>
            <p:spPr>
              <a:xfrm>
                <a:off x="861" y="4190"/>
                <a:ext cx="714" cy="3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验证</a:t>
                </a:r>
                <a:endPara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2" name="对象 -2147482229"/>
              <p:cNvGraphicFramePr>
                <a:graphicFrameLocks noChangeAspect="1"/>
              </p:cNvGraphicFramePr>
              <p:nvPr/>
            </p:nvGraphicFramePr>
            <p:xfrm>
              <a:off x="1196" y="4885"/>
              <a:ext cx="1645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29" imgW="1168400" imgH="228600" progId="Equation.KSEE3">
                      <p:embed/>
                    </p:oleObj>
                  </mc:Choice>
                  <mc:Fallback>
                    <p:oleObj name="" r:id="rId29" imgW="1168400" imgH="228600" progId="Equation.KSEE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196" y="4885"/>
                            <a:ext cx="1645" cy="32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" name="对象 -2147482228"/>
              <p:cNvGraphicFramePr>
                <a:graphicFrameLocks noChangeAspect="1"/>
              </p:cNvGraphicFramePr>
              <p:nvPr/>
            </p:nvGraphicFramePr>
            <p:xfrm>
              <a:off x="1314" y="5185"/>
              <a:ext cx="1449" cy="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" name="" r:id="rId31" imgW="1028700" imgH="342900" progId="Equation.KSEE3">
                      <p:embed/>
                    </p:oleObj>
                  </mc:Choice>
                  <mc:Fallback>
                    <p:oleObj name="" r:id="rId31" imgW="1028700" imgH="342900" progId="Equation.KSEE3">
                      <p:embed/>
                      <p:pic>
                        <p:nvPicPr>
                          <p:cNvPr id="0" name="图片 38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314" y="5185"/>
                            <a:ext cx="1449" cy="48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-2147482227"/>
              <p:cNvGraphicFramePr>
                <a:graphicFrameLocks noChangeAspect="1"/>
              </p:cNvGraphicFramePr>
              <p:nvPr/>
            </p:nvGraphicFramePr>
            <p:xfrm>
              <a:off x="1314" y="5637"/>
              <a:ext cx="141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" name="" r:id="rId33" imgW="1002665" imgH="241300" progId="Equation.KSEE3">
                      <p:embed/>
                    </p:oleObj>
                  </mc:Choice>
                  <mc:Fallback>
                    <p:oleObj name="" r:id="rId33" imgW="1002665" imgH="241300" progId="Equation.KSEE3">
                      <p:embed/>
                      <p:pic>
                        <p:nvPicPr>
                          <p:cNvPr id="0" name="图片 39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314" y="5637"/>
                            <a:ext cx="1412" cy="34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-2147482225"/>
              <p:cNvGraphicFramePr>
                <a:graphicFrameLocks noChangeAspect="1"/>
              </p:cNvGraphicFramePr>
              <p:nvPr/>
            </p:nvGraphicFramePr>
            <p:xfrm>
              <a:off x="1599" y="5963"/>
              <a:ext cx="8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" name="" r:id="rId35" imgW="596900" imgH="203200" progId="Equation.KSEE3">
                      <p:embed/>
                    </p:oleObj>
                  </mc:Choice>
                  <mc:Fallback>
                    <p:oleObj name="" r:id="rId35" imgW="596900" imgH="203200" progId="Equation.KSEE3">
                      <p:embed/>
                      <p:pic>
                        <p:nvPicPr>
                          <p:cNvPr id="0" name="图片 40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1599" y="5963"/>
                            <a:ext cx="842" cy="28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44" name="直接箭头连接符 43"/>
          <p:cNvCxnSpPr/>
          <p:nvPr/>
        </p:nvCxnSpPr>
        <p:spPr>
          <a:xfrm flipV="1">
            <a:off x="1257300" y="1278255"/>
            <a:ext cx="1259205" cy="190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254760" y="1392555"/>
            <a:ext cx="2538730" cy="1016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1255395" y="1517015"/>
            <a:ext cx="3846830" cy="63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1268730" y="2362200"/>
            <a:ext cx="1261745" cy="50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272540" y="2484755"/>
            <a:ext cx="2522220" cy="12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1272540" y="2609215"/>
            <a:ext cx="3831590" cy="50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U2NTgyMDFmZjU1NTM2ZjllYThmM2ExOWU3NmRlMDEifQ=="/>
  <p:tag name="FULLTEXTBEAUTIFYED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oval"/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0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66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139</vt:i4>
      </vt:variant>
      <vt:variant>
        <vt:lpstr>幻灯片标题</vt:lpstr>
      </vt:variant>
      <vt:variant>
        <vt:i4>5</vt:i4>
      </vt:variant>
    </vt:vector>
  </HeadingPairs>
  <TitlesOfParts>
    <vt:vector size="15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SuGuanning</dc:creator>
  <cp:lastModifiedBy>予勿</cp:lastModifiedBy>
  <cp:revision>63</cp:revision>
  <dcterms:created xsi:type="dcterms:W3CDTF">2023-08-09T12:44:00Z</dcterms:created>
  <dcterms:modified xsi:type="dcterms:W3CDTF">2024-03-14T14:40:30Z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