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6858000" cy="9903460" type="A4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7" Type="http://schemas.openxmlformats.org/officeDocument/2006/relationships/image" Target="../media/image37.wmf"/><Relationship Id="rId36" Type="http://schemas.openxmlformats.org/officeDocument/2006/relationships/image" Target="../media/image36.wmf"/><Relationship Id="rId35" Type="http://schemas.openxmlformats.org/officeDocument/2006/relationships/image" Target="../media/image35.wmf"/><Relationship Id="rId34" Type="http://schemas.openxmlformats.org/officeDocument/2006/relationships/image" Target="../media/image34.wmf"/><Relationship Id="rId33" Type="http://schemas.openxmlformats.org/officeDocument/2006/relationships/image" Target="../media/image33.wmf"/><Relationship Id="rId32" Type="http://schemas.openxmlformats.org/officeDocument/2006/relationships/image" Target="../media/image32.wmf"/><Relationship Id="rId31" Type="http://schemas.openxmlformats.org/officeDocument/2006/relationships/image" Target="../media/image31.wmf"/><Relationship Id="rId30" Type="http://schemas.openxmlformats.org/officeDocument/2006/relationships/image" Target="../media/image30.wmf"/><Relationship Id="rId3" Type="http://schemas.openxmlformats.org/officeDocument/2006/relationships/image" Target="../media/image3.wmf"/><Relationship Id="rId29" Type="http://schemas.openxmlformats.org/officeDocument/2006/relationships/image" Target="../media/image29.wmf"/><Relationship Id="rId28" Type="http://schemas.openxmlformats.org/officeDocument/2006/relationships/image" Target="../media/image28.wmf"/><Relationship Id="rId27" Type="http://schemas.openxmlformats.org/officeDocument/2006/relationships/image" Target="../media/image27.wmf"/><Relationship Id="rId26" Type="http://schemas.openxmlformats.org/officeDocument/2006/relationships/image" Target="../media/image26.wmf"/><Relationship Id="rId25" Type="http://schemas.openxmlformats.org/officeDocument/2006/relationships/image" Target="../media/image25.wmf"/><Relationship Id="rId24" Type="http://schemas.openxmlformats.org/officeDocument/2006/relationships/image" Target="../media/image24.wmf"/><Relationship Id="rId23" Type="http://schemas.openxmlformats.org/officeDocument/2006/relationships/image" Target="../media/image23.w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8" Type="http://schemas.openxmlformats.org/officeDocument/2006/relationships/image" Target="../media/image74.wmf"/><Relationship Id="rId27" Type="http://schemas.openxmlformats.org/officeDocument/2006/relationships/image" Target="../media/image73.wmf"/><Relationship Id="rId26" Type="http://schemas.openxmlformats.org/officeDocument/2006/relationships/image" Target="../media/image72.wmf"/><Relationship Id="rId25" Type="http://schemas.openxmlformats.org/officeDocument/2006/relationships/image" Target="../media/image71.wmf"/><Relationship Id="rId24" Type="http://schemas.openxmlformats.org/officeDocument/2006/relationships/image" Target="../media/image70.wmf"/><Relationship Id="rId23" Type="http://schemas.openxmlformats.org/officeDocument/2006/relationships/image" Target="../media/image69.wmf"/><Relationship Id="rId22" Type="http://schemas.openxmlformats.org/officeDocument/2006/relationships/image" Target="../media/image68.wmf"/><Relationship Id="rId21" Type="http://schemas.openxmlformats.org/officeDocument/2006/relationships/image" Target="../media/image67.wmf"/><Relationship Id="rId20" Type="http://schemas.openxmlformats.org/officeDocument/2006/relationships/image" Target="../media/image66.wmf"/><Relationship Id="rId2" Type="http://schemas.openxmlformats.org/officeDocument/2006/relationships/image" Target="../media/image48.wmf"/><Relationship Id="rId19" Type="http://schemas.openxmlformats.org/officeDocument/2006/relationships/image" Target="../media/image65.wmf"/><Relationship Id="rId18" Type="http://schemas.openxmlformats.org/officeDocument/2006/relationships/image" Target="../media/image64.wmf"/><Relationship Id="rId17" Type="http://schemas.openxmlformats.org/officeDocument/2006/relationships/image" Target="../media/image63.wmf"/><Relationship Id="rId16" Type="http://schemas.openxmlformats.org/officeDocument/2006/relationships/image" Target="../media/image62.wmf"/><Relationship Id="rId15" Type="http://schemas.openxmlformats.org/officeDocument/2006/relationships/image" Target="../media/image61.wmf"/><Relationship Id="rId14" Type="http://schemas.openxmlformats.org/officeDocument/2006/relationships/image" Target="../media/image60.wmf"/><Relationship Id="rId13" Type="http://schemas.openxmlformats.org/officeDocument/2006/relationships/image" Target="../media/image59.wmf"/><Relationship Id="rId12" Type="http://schemas.openxmlformats.org/officeDocument/2006/relationships/image" Target="../media/image58.wmf"/><Relationship Id="rId11" Type="http://schemas.openxmlformats.org/officeDocument/2006/relationships/image" Target="../media/image57.wmf"/><Relationship Id="rId10" Type="http://schemas.openxmlformats.org/officeDocument/2006/relationships/image" Target="../media/image56.wmf"/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8" Type="http://schemas.openxmlformats.org/officeDocument/2006/relationships/image" Target="../media/image112.wmf"/><Relationship Id="rId37" Type="http://schemas.openxmlformats.org/officeDocument/2006/relationships/image" Target="../media/image111.wmf"/><Relationship Id="rId36" Type="http://schemas.openxmlformats.org/officeDocument/2006/relationships/image" Target="../media/image110.wmf"/><Relationship Id="rId35" Type="http://schemas.openxmlformats.org/officeDocument/2006/relationships/image" Target="../media/image109.wmf"/><Relationship Id="rId34" Type="http://schemas.openxmlformats.org/officeDocument/2006/relationships/image" Target="../media/image108.wmf"/><Relationship Id="rId33" Type="http://schemas.openxmlformats.org/officeDocument/2006/relationships/image" Target="../media/image107.wmf"/><Relationship Id="rId32" Type="http://schemas.openxmlformats.org/officeDocument/2006/relationships/image" Target="../media/image106.wmf"/><Relationship Id="rId31" Type="http://schemas.openxmlformats.org/officeDocument/2006/relationships/image" Target="../media/image105.wmf"/><Relationship Id="rId30" Type="http://schemas.openxmlformats.org/officeDocument/2006/relationships/image" Target="../media/image104.wmf"/><Relationship Id="rId3" Type="http://schemas.openxmlformats.org/officeDocument/2006/relationships/image" Target="../media/image77.wmf"/><Relationship Id="rId29" Type="http://schemas.openxmlformats.org/officeDocument/2006/relationships/image" Target="../media/image103.wmf"/><Relationship Id="rId28" Type="http://schemas.openxmlformats.org/officeDocument/2006/relationships/image" Target="../media/image102.wmf"/><Relationship Id="rId27" Type="http://schemas.openxmlformats.org/officeDocument/2006/relationships/image" Target="../media/image101.wmf"/><Relationship Id="rId26" Type="http://schemas.openxmlformats.org/officeDocument/2006/relationships/image" Target="../media/image100.wmf"/><Relationship Id="rId25" Type="http://schemas.openxmlformats.org/officeDocument/2006/relationships/image" Target="../media/image99.wmf"/><Relationship Id="rId24" Type="http://schemas.openxmlformats.org/officeDocument/2006/relationships/image" Target="../media/image98.wmf"/><Relationship Id="rId23" Type="http://schemas.openxmlformats.org/officeDocument/2006/relationships/image" Target="../media/image97.wmf"/><Relationship Id="rId22" Type="http://schemas.openxmlformats.org/officeDocument/2006/relationships/image" Target="../media/image96.wmf"/><Relationship Id="rId21" Type="http://schemas.openxmlformats.org/officeDocument/2006/relationships/image" Target="../media/image95.wmf"/><Relationship Id="rId20" Type="http://schemas.openxmlformats.org/officeDocument/2006/relationships/image" Target="../media/image94.wmf"/><Relationship Id="rId2" Type="http://schemas.openxmlformats.org/officeDocument/2006/relationships/image" Target="../media/image76.wmf"/><Relationship Id="rId19" Type="http://schemas.openxmlformats.org/officeDocument/2006/relationships/image" Target="../media/image93.wmf"/><Relationship Id="rId18" Type="http://schemas.openxmlformats.org/officeDocument/2006/relationships/image" Target="../media/image92.wmf"/><Relationship Id="rId17" Type="http://schemas.openxmlformats.org/officeDocument/2006/relationships/image" Target="../media/image91.wmf"/><Relationship Id="rId16" Type="http://schemas.openxmlformats.org/officeDocument/2006/relationships/image" Target="../media/image90.wmf"/><Relationship Id="rId15" Type="http://schemas.openxmlformats.org/officeDocument/2006/relationships/image" Target="../media/image89.wmf"/><Relationship Id="rId14" Type="http://schemas.openxmlformats.org/officeDocument/2006/relationships/image" Target="../media/image88.wmf"/><Relationship Id="rId13" Type="http://schemas.openxmlformats.org/officeDocument/2006/relationships/image" Target="../media/image87.wmf"/><Relationship Id="rId12" Type="http://schemas.openxmlformats.org/officeDocument/2006/relationships/image" Target="../media/image86.wmf"/><Relationship Id="rId11" Type="http://schemas.openxmlformats.org/officeDocument/2006/relationships/image" Target="../media/image85.wmf"/><Relationship Id="rId10" Type="http://schemas.openxmlformats.org/officeDocument/2006/relationships/image" Target="../media/image84.wmf"/><Relationship Id="rId1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wmf"/><Relationship Id="rId8" Type="http://schemas.openxmlformats.org/officeDocument/2006/relationships/image" Target="../media/image120.wmf"/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8" Type="http://schemas.openxmlformats.org/officeDocument/2006/relationships/image" Target="../media/image130.wmf"/><Relationship Id="rId17" Type="http://schemas.openxmlformats.org/officeDocument/2006/relationships/image" Target="../media/image129.wmf"/><Relationship Id="rId16" Type="http://schemas.openxmlformats.org/officeDocument/2006/relationships/image" Target="../media/image128.wmf"/><Relationship Id="rId15" Type="http://schemas.openxmlformats.org/officeDocument/2006/relationships/image" Target="../media/image127.wmf"/><Relationship Id="rId14" Type="http://schemas.openxmlformats.org/officeDocument/2006/relationships/image" Target="../media/image126.wmf"/><Relationship Id="rId13" Type="http://schemas.openxmlformats.org/officeDocument/2006/relationships/image" Target="../media/image125.wmf"/><Relationship Id="rId12" Type="http://schemas.openxmlformats.org/officeDocument/2006/relationships/image" Target="../media/image124.wmf"/><Relationship Id="rId11" Type="http://schemas.openxmlformats.org/officeDocument/2006/relationships/image" Target="../media/image123.wmf"/><Relationship Id="rId10" Type="http://schemas.openxmlformats.org/officeDocument/2006/relationships/image" Target="../media/image122.wmf"/><Relationship Id="rId1" Type="http://schemas.openxmlformats.org/officeDocument/2006/relationships/image" Target="../media/image1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4" Type="http://schemas.openxmlformats.org/officeDocument/2006/relationships/vmlDrawing" Target="../drawings/vmlDrawing1.vml"/><Relationship Id="rId83" Type="http://schemas.openxmlformats.org/officeDocument/2006/relationships/slideLayout" Target="../slideLayouts/slideLayout1.xml"/><Relationship Id="rId82" Type="http://schemas.openxmlformats.org/officeDocument/2006/relationships/image" Target="../media/image37.wmf"/><Relationship Id="rId81" Type="http://schemas.openxmlformats.org/officeDocument/2006/relationships/oleObject" Target="../embeddings/oleObject45.bin"/><Relationship Id="rId80" Type="http://schemas.openxmlformats.org/officeDocument/2006/relationships/image" Target="../media/image36.wmf"/><Relationship Id="rId8" Type="http://schemas.openxmlformats.org/officeDocument/2006/relationships/image" Target="../media/image4.wmf"/><Relationship Id="rId79" Type="http://schemas.openxmlformats.org/officeDocument/2006/relationships/oleObject" Target="../embeddings/oleObject44.bin"/><Relationship Id="rId78" Type="http://schemas.openxmlformats.org/officeDocument/2006/relationships/image" Target="../media/image35.wmf"/><Relationship Id="rId77" Type="http://schemas.openxmlformats.org/officeDocument/2006/relationships/oleObject" Target="../embeddings/oleObject43.bin"/><Relationship Id="rId76" Type="http://schemas.openxmlformats.org/officeDocument/2006/relationships/image" Target="../media/image34.wmf"/><Relationship Id="rId75" Type="http://schemas.openxmlformats.org/officeDocument/2006/relationships/oleObject" Target="../embeddings/oleObject42.bin"/><Relationship Id="rId74" Type="http://schemas.openxmlformats.org/officeDocument/2006/relationships/image" Target="../media/image33.wmf"/><Relationship Id="rId73" Type="http://schemas.openxmlformats.org/officeDocument/2006/relationships/oleObject" Target="../embeddings/oleObject41.bin"/><Relationship Id="rId72" Type="http://schemas.openxmlformats.org/officeDocument/2006/relationships/oleObject" Target="../embeddings/oleObject40.bin"/><Relationship Id="rId71" Type="http://schemas.openxmlformats.org/officeDocument/2006/relationships/oleObject" Target="../embeddings/oleObject39.bin"/><Relationship Id="rId70" Type="http://schemas.openxmlformats.org/officeDocument/2006/relationships/image" Target="../media/image32.wmf"/><Relationship Id="rId7" Type="http://schemas.openxmlformats.org/officeDocument/2006/relationships/oleObject" Target="../embeddings/oleObject4.bin"/><Relationship Id="rId69" Type="http://schemas.openxmlformats.org/officeDocument/2006/relationships/oleObject" Target="../embeddings/oleObject38.bin"/><Relationship Id="rId68" Type="http://schemas.openxmlformats.org/officeDocument/2006/relationships/image" Target="../media/image31.wmf"/><Relationship Id="rId67" Type="http://schemas.openxmlformats.org/officeDocument/2006/relationships/oleObject" Target="../embeddings/oleObject37.bin"/><Relationship Id="rId66" Type="http://schemas.openxmlformats.org/officeDocument/2006/relationships/image" Target="../media/image30.wmf"/><Relationship Id="rId65" Type="http://schemas.openxmlformats.org/officeDocument/2006/relationships/oleObject" Target="../embeddings/oleObject36.bin"/><Relationship Id="rId64" Type="http://schemas.openxmlformats.org/officeDocument/2006/relationships/image" Target="../media/image29.wmf"/><Relationship Id="rId63" Type="http://schemas.openxmlformats.org/officeDocument/2006/relationships/oleObject" Target="../embeddings/oleObject35.bin"/><Relationship Id="rId62" Type="http://schemas.openxmlformats.org/officeDocument/2006/relationships/image" Target="../media/image28.wmf"/><Relationship Id="rId61" Type="http://schemas.openxmlformats.org/officeDocument/2006/relationships/oleObject" Target="../embeddings/oleObject34.bin"/><Relationship Id="rId60" Type="http://schemas.openxmlformats.org/officeDocument/2006/relationships/image" Target="../media/image27.wmf"/><Relationship Id="rId6" Type="http://schemas.openxmlformats.org/officeDocument/2006/relationships/image" Target="../media/image3.wmf"/><Relationship Id="rId59" Type="http://schemas.openxmlformats.org/officeDocument/2006/relationships/oleObject" Target="../embeddings/oleObject33.bin"/><Relationship Id="rId58" Type="http://schemas.openxmlformats.org/officeDocument/2006/relationships/oleObject" Target="../embeddings/oleObject32.bin"/><Relationship Id="rId57" Type="http://schemas.openxmlformats.org/officeDocument/2006/relationships/oleObject" Target="../embeddings/oleObject31.bin"/><Relationship Id="rId56" Type="http://schemas.openxmlformats.org/officeDocument/2006/relationships/image" Target="../media/image26.wmf"/><Relationship Id="rId55" Type="http://schemas.openxmlformats.org/officeDocument/2006/relationships/oleObject" Target="../embeddings/oleObject30.bin"/><Relationship Id="rId54" Type="http://schemas.openxmlformats.org/officeDocument/2006/relationships/image" Target="../media/image25.wmf"/><Relationship Id="rId53" Type="http://schemas.openxmlformats.org/officeDocument/2006/relationships/oleObject" Target="../embeddings/oleObject29.bin"/><Relationship Id="rId52" Type="http://schemas.openxmlformats.org/officeDocument/2006/relationships/image" Target="../media/image24.wmf"/><Relationship Id="rId51" Type="http://schemas.openxmlformats.org/officeDocument/2006/relationships/oleObject" Target="../embeddings/oleObject28.bin"/><Relationship Id="rId50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9" Type="http://schemas.openxmlformats.org/officeDocument/2006/relationships/oleObject" Target="../embeddings/oleObject27.bin"/><Relationship Id="rId48" Type="http://schemas.openxmlformats.org/officeDocument/2006/relationships/image" Target="../media/image22.wmf"/><Relationship Id="rId47" Type="http://schemas.openxmlformats.org/officeDocument/2006/relationships/oleObject" Target="../embeddings/oleObject26.bin"/><Relationship Id="rId46" Type="http://schemas.openxmlformats.org/officeDocument/2006/relationships/image" Target="../media/image21.wmf"/><Relationship Id="rId45" Type="http://schemas.openxmlformats.org/officeDocument/2006/relationships/oleObject" Target="../embeddings/oleObject25.bin"/><Relationship Id="rId44" Type="http://schemas.openxmlformats.org/officeDocument/2006/relationships/oleObject" Target="../embeddings/oleObject24.bin"/><Relationship Id="rId43" Type="http://schemas.openxmlformats.org/officeDocument/2006/relationships/oleObject" Target="../embeddings/oleObject23.bin"/><Relationship Id="rId42" Type="http://schemas.openxmlformats.org/officeDocument/2006/relationships/image" Target="../media/image20.wmf"/><Relationship Id="rId41" Type="http://schemas.openxmlformats.org/officeDocument/2006/relationships/oleObject" Target="../embeddings/oleObject22.bin"/><Relationship Id="rId40" Type="http://schemas.openxmlformats.org/officeDocument/2006/relationships/image" Target="../media/image19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1.bin"/><Relationship Id="rId38" Type="http://schemas.openxmlformats.org/officeDocument/2006/relationships/image" Target="../media/image18.wmf"/><Relationship Id="rId37" Type="http://schemas.openxmlformats.org/officeDocument/2006/relationships/oleObject" Target="../embeddings/oleObject20.bin"/><Relationship Id="rId36" Type="http://schemas.openxmlformats.org/officeDocument/2006/relationships/image" Target="../media/image17.wmf"/><Relationship Id="rId35" Type="http://schemas.openxmlformats.org/officeDocument/2006/relationships/oleObject" Target="../embeddings/oleObject19.bin"/><Relationship Id="rId34" Type="http://schemas.openxmlformats.org/officeDocument/2006/relationships/image" Target="../media/image16.wmf"/><Relationship Id="rId33" Type="http://schemas.openxmlformats.org/officeDocument/2006/relationships/oleObject" Target="../embeddings/oleObject18.bin"/><Relationship Id="rId32" Type="http://schemas.openxmlformats.org/officeDocument/2006/relationships/oleObject" Target="../embeddings/oleObject17.bin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7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38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49.wmf"/><Relationship Id="rId58" Type="http://schemas.openxmlformats.org/officeDocument/2006/relationships/vmlDrawing" Target="../drawings/vmlDrawing3.v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74.wmf"/><Relationship Id="rId55" Type="http://schemas.openxmlformats.org/officeDocument/2006/relationships/oleObject" Target="../embeddings/oleObject82.bin"/><Relationship Id="rId54" Type="http://schemas.openxmlformats.org/officeDocument/2006/relationships/image" Target="../media/image73.wmf"/><Relationship Id="rId53" Type="http://schemas.openxmlformats.org/officeDocument/2006/relationships/oleObject" Target="../embeddings/oleObject81.bin"/><Relationship Id="rId52" Type="http://schemas.openxmlformats.org/officeDocument/2006/relationships/image" Target="../media/image72.wmf"/><Relationship Id="rId51" Type="http://schemas.openxmlformats.org/officeDocument/2006/relationships/oleObject" Target="../embeddings/oleObject80.bin"/><Relationship Id="rId50" Type="http://schemas.openxmlformats.org/officeDocument/2006/relationships/image" Target="../media/image71.wmf"/><Relationship Id="rId5" Type="http://schemas.openxmlformats.org/officeDocument/2006/relationships/oleObject" Target="../embeddings/oleObject57.bin"/><Relationship Id="rId49" Type="http://schemas.openxmlformats.org/officeDocument/2006/relationships/oleObject" Target="../embeddings/oleObject79.bin"/><Relationship Id="rId48" Type="http://schemas.openxmlformats.org/officeDocument/2006/relationships/image" Target="../media/image70.wmf"/><Relationship Id="rId47" Type="http://schemas.openxmlformats.org/officeDocument/2006/relationships/oleObject" Target="../embeddings/oleObject78.bin"/><Relationship Id="rId46" Type="http://schemas.openxmlformats.org/officeDocument/2006/relationships/image" Target="../media/image69.wmf"/><Relationship Id="rId45" Type="http://schemas.openxmlformats.org/officeDocument/2006/relationships/oleObject" Target="../embeddings/oleObject77.bin"/><Relationship Id="rId44" Type="http://schemas.openxmlformats.org/officeDocument/2006/relationships/image" Target="../media/image68.wmf"/><Relationship Id="rId43" Type="http://schemas.openxmlformats.org/officeDocument/2006/relationships/oleObject" Target="../embeddings/oleObject76.bin"/><Relationship Id="rId42" Type="http://schemas.openxmlformats.org/officeDocument/2006/relationships/image" Target="../media/image67.wmf"/><Relationship Id="rId41" Type="http://schemas.openxmlformats.org/officeDocument/2006/relationships/oleObject" Target="../embeddings/oleObject75.bin"/><Relationship Id="rId40" Type="http://schemas.openxmlformats.org/officeDocument/2006/relationships/image" Target="../media/image66.wmf"/><Relationship Id="rId4" Type="http://schemas.openxmlformats.org/officeDocument/2006/relationships/image" Target="../media/image48.wmf"/><Relationship Id="rId39" Type="http://schemas.openxmlformats.org/officeDocument/2006/relationships/oleObject" Target="../embeddings/oleObject74.bin"/><Relationship Id="rId38" Type="http://schemas.openxmlformats.org/officeDocument/2006/relationships/image" Target="../media/image65.wmf"/><Relationship Id="rId37" Type="http://schemas.openxmlformats.org/officeDocument/2006/relationships/oleObject" Target="../embeddings/oleObject73.bin"/><Relationship Id="rId36" Type="http://schemas.openxmlformats.org/officeDocument/2006/relationships/image" Target="../media/image64.wmf"/><Relationship Id="rId35" Type="http://schemas.openxmlformats.org/officeDocument/2006/relationships/oleObject" Target="../embeddings/oleObject72.bin"/><Relationship Id="rId34" Type="http://schemas.openxmlformats.org/officeDocument/2006/relationships/image" Target="../media/image63.wmf"/><Relationship Id="rId33" Type="http://schemas.openxmlformats.org/officeDocument/2006/relationships/oleObject" Target="../embeddings/oleObject71.bin"/><Relationship Id="rId32" Type="http://schemas.openxmlformats.org/officeDocument/2006/relationships/image" Target="../media/image62.wmf"/><Relationship Id="rId31" Type="http://schemas.openxmlformats.org/officeDocument/2006/relationships/oleObject" Target="../embeddings/oleObject70.bin"/><Relationship Id="rId30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29" Type="http://schemas.openxmlformats.org/officeDocument/2006/relationships/oleObject" Target="../embeddings/oleObject69.bin"/><Relationship Id="rId28" Type="http://schemas.openxmlformats.org/officeDocument/2006/relationships/image" Target="../media/image60.wmf"/><Relationship Id="rId27" Type="http://schemas.openxmlformats.org/officeDocument/2006/relationships/oleObject" Target="../embeddings/oleObject68.bin"/><Relationship Id="rId26" Type="http://schemas.openxmlformats.org/officeDocument/2006/relationships/image" Target="../media/image59.wmf"/><Relationship Id="rId25" Type="http://schemas.openxmlformats.org/officeDocument/2006/relationships/oleObject" Target="../embeddings/oleObject67.bin"/><Relationship Id="rId24" Type="http://schemas.openxmlformats.org/officeDocument/2006/relationships/image" Target="../media/image58.wmf"/><Relationship Id="rId23" Type="http://schemas.openxmlformats.org/officeDocument/2006/relationships/oleObject" Target="../embeddings/oleObject66.bin"/><Relationship Id="rId22" Type="http://schemas.openxmlformats.org/officeDocument/2006/relationships/image" Target="../media/image57.wmf"/><Relationship Id="rId21" Type="http://schemas.openxmlformats.org/officeDocument/2006/relationships/oleObject" Target="../embeddings/oleObject65.bin"/><Relationship Id="rId20" Type="http://schemas.openxmlformats.org/officeDocument/2006/relationships/image" Target="../media/image56.wmf"/><Relationship Id="rId2" Type="http://schemas.openxmlformats.org/officeDocument/2006/relationships/image" Target="../media/image47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5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78.wmf"/><Relationship Id="rId79" Type="http://schemas.openxmlformats.org/officeDocument/2006/relationships/vmlDrawing" Target="../drawings/vmlDrawing4.vml"/><Relationship Id="rId78" Type="http://schemas.openxmlformats.org/officeDocument/2006/relationships/slideLayout" Target="../slideLayouts/slideLayout2.xml"/><Relationship Id="rId77" Type="http://schemas.openxmlformats.org/officeDocument/2006/relationships/image" Target="../media/image112.wmf"/><Relationship Id="rId76" Type="http://schemas.openxmlformats.org/officeDocument/2006/relationships/oleObject" Target="../embeddings/oleObject121.bin"/><Relationship Id="rId75" Type="http://schemas.openxmlformats.org/officeDocument/2006/relationships/image" Target="../media/image111.wmf"/><Relationship Id="rId74" Type="http://schemas.openxmlformats.org/officeDocument/2006/relationships/oleObject" Target="../embeddings/oleObject120.bin"/><Relationship Id="rId73" Type="http://schemas.openxmlformats.org/officeDocument/2006/relationships/oleObject" Target="../embeddings/oleObject119.bin"/><Relationship Id="rId72" Type="http://schemas.openxmlformats.org/officeDocument/2006/relationships/image" Target="../media/image110.wmf"/><Relationship Id="rId71" Type="http://schemas.openxmlformats.org/officeDocument/2006/relationships/oleObject" Target="../embeddings/oleObject118.bin"/><Relationship Id="rId70" Type="http://schemas.openxmlformats.org/officeDocument/2006/relationships/image" Target="../media/image109.wmf"/><Relationship Id="rId7" Type="http://schemas.openxmlformats.org/officeDocument/2006/relationships/oleObject" Target="../embeddings/oleObject86.bin"/><Relationship Id="rId69" Type="http://schemas.openxmlformats.org/officeDocument/2006/relationships/oleObject" Target="../embeddings/oleObject117.bin"/><Relationship Id="rId68" Type="http://schemas.openxmlformats.org/officeDocument/2006/relationships/image" Target="../media/image108.wmf"/><Relationship Id="rId67" Type="http://schemas.openxmlformats.org/officeDocument/2006/relationships/oleObject" Target="../embeddings/oleObject116.bin"/><Relationship Id="rId66" Type="http://schemas.openxmlformats.org/officeDocument/2006/relationships/image" Target="../media/image107.wmf"/><Relationship Id="rId65" Type="http://schemas.openxmlformats.org/officeDocument/2006/relationships/oleObject" Target="../embeddings/oleObject115.bin"/><Relationship Id="rId64" Type="http://schemas.openxmlformats.org/officeDocument/2006/relationships/image" Target="../media/image106.wmf"/><Relationship Id="rId63" Type="http://schemas.openxmlformats.org/officeDocument/2006/relationships/oleObject" Target="../embeddings/oleObject114.bin"/><Relationship Id="rId62" Type="http://schemas.openxmlformats.org/officeDocument/2006/relationships/image" Target="../media/image105.wmf"/><Relationship Id="rId61" Type="http://schemas.openxmlformats.org/officeDocument/2006/relationships/oleObject" Target="../embeddings/oleObject113.bin"/><Relationship Id="rId60" Type="http://schemas.openxmlformats.org/officeDocument/2006/relationships/image" Target="../media/image104.wmf"/><Relationship Id="rId6" Type="http://schemas.openxmlformats.org/officeDocument/2006/relationships/image" Target="../media/image77.wmf"/><Relationship Id="rId59" Type="http://schemas.openxmlformats.org/officeDocument/2006/relationships/oleObject" Target="../embeddings/oleObject112.bin"/><Relationship Id="rId58" Type="http://schemas.openxmlformats.org/officeDocument/2006/relationships/image" Target="../media/image103.wmf"/><Relationship Id="rId57" Type="http://schemas.openxmlformats.org/officeDocument/2006/relationships/oleObject" Target="../embeddings/oleObject111.bin"/><Relationship Id="rId56" Type="http://schemas.openxmlformats.org/officeDocument/2006/relationships/image" Target="../media/image102.wmf"/><Relationship Id="rId55" Type="http://schemas.openxmlformats.org/officeDocument/2006/relationships/oleObject" Target="../embeddings/oleObject110.bin"/><Relationship Id="rId54" Type="http://schemas.openxmlformats.org/officeDocument/2006/relationships/image" Target="../media/image101.wmf"/><Relationship Id="rId53" Type="http://schemas.openxmlformats.org/officeDocument/2006/relationships/oleObject" Target="../embeddings/oleObject109.bin"/><Relationship Id="rId52" Type="http://schemas.openxmlformats.org/officeDocument/2006/relationships/image" Target="../media/image100.wmf"/><Relationship Id="rId51" Type="http://schemas.openxmlformats.org/officeDocument/2006/relationships/oleObject" Target="../embeddings/oleObject108.bin"/><Relationship Id="rId50" Type="http://schemas.openxmlformats.org/officeDocument/2006/relationships/image" Target="../media/image99.wmf"/><Relationship Id="rId5" Type="http://schemas.openxmlformats.org/officeDocument/2006/relationships/oleObject" Target="../embeddings/oleObject85.bin"/><Relationship Id="rId49" Type="http://schemas.openxmlformats.org/officeDocument/2006/relationships/oleObject" Target="../embeddings/oleObject107.bin"/><Relationship Id="rId48" Type="http://schemas.openxmlformats.org/officeDocument/2006/relationships/image" Target="../media/image98.wmf"/><Relationship Id="rId47" Type="http://schemas.openxmlformats.org/officeDocument/2006/relationships/oleObject" Target="../embeddings/oleObject106.bin"/><Relationship Id="rId46" Type="http://schemas.openxmlformats.org/officeDocument/2006/relationships/image" Target="../media/image97.wmf"/><Relationship Id="rId45" Type="http://schemas.openxmlformats.org/officeDocument/2006/relationships/oleObject" Target="../embeddings/oleObject105.bin"/><Relationship Id="rId44" Type="http://schemas.openxmlformats.org/officeDocument/2006/relationships/image" Target="../media/image96.wmf"/><Relationship Id="rId43" Type="http://schemas.openxmlformats.org/officeDocument/2006/relationships/oleObject" Target="../embeddings/oleObject104.bin"/><Relationship Id="rId42" Type="http://schemas.openxmlformats.org/officeDocument/2006/relationships/image" Target="../media/image95.wmf"/><Relationship Id="rId41" Type="http://schemas.openxmlformats.org/officeDocument/2006/relationships/oleObject" Target="../embeddings/oleObject103.bin"/><Relationship Id="rId40" Type="http://schemas.openxmlformats.org/officeDocument/2006/relationships/image" Target="../media/image94.wmf"/><Relationship Id="rId4" Type="http://schemas.openxmlformats.org/officeDocument/2006/relationships/image" Target="../media/image76.wmf"/><Relationship Id="rId39" Type="http://schemas.openxmlformats.org/officeDocument/2006/relationships/oleObject" Target="../embeddings/oleObject102.bin"/><Relationship Id="rId38" Type="http://schemas.openxmlformats.org/officeDocument/2006/relationships/image" Target="../media/image93.wmf"/><Relationship Id="rId37" Type="http://schemas.openxmlformats.org/officeDocument/2006/relationships/oleObject" Target="../embeddings/oleObject101.bin"/><Relationship Id="rId36" Type="http://schemas.openxmlformats.org/officeDocument/2006/relationships/image" Target="../media/image92.wmf"/><Relationship Id="rId35" Type="http://schemas.openxmlformats.org/officeDocument/2006/relationships/oleObject" Target="../embeddings/oleObject100.bin"/><Relationship Id="rId34" Type="http://schemas.openxmlformats.org/officeDocument/2006/relationships/image" Target="../media/image91.wmf"/><Relationship Id="rId33" Type="http://schemas.openxmlformats.org/officeDocument/2006/relationships/oleObject" Target="../embeddings/oleObject99.bin"/><Relationship Id="rId32" Type="http://schemas.openxmlformats.org/officeDocument/2006/relationships/image" Target="../media/image90.wmf"/><Relationship Id="rId31" Type="http://schemas.openxmlformats.org/officeDocument/2006/relationships/oleObject" Target="../embeddings/oleObject98.bin"/><Relationship Id="rId30" Type="http://schemas.openxmlformats.org/officeDocument/2006/relationships/image" Target="../media/image89.wmf"/><Relationship Id="rId3" Type="http://schemas.openxmlformats.org/officeDocument/2006/relationships/oleObject" Target="../embeddings/oleObject84.bin"/><Relationship Id="rId29" Type="http://schemas.openxmlformats.org/officeDocument/2006/relationships/oleObject" Target="../embeddings/oleObject97.bin"/><Relationship Id="rId28" Type="http://schemas.openxmlformats.org/officeDocument/2006/relationships/image" Target="../media/image88.wmf"/><Relationship Id="rId27" Type="http://schemas.openxmlformats.org/officeDocument/2006/relationships/oleObject" Target="../embeddings/oleObject96.bin"/><Relationship Id="rId26" Type="http://schemas.openxmlformats.org/officeDocument/2006/relationships/image" Target="../media/image87.wmf"/><Relationship Id="rId25" Type="http://schemas.openxmlformats.org/officeDocument/2006/relationships/oleObject" Target="../embeddings/oleObject95.bin"/><Relationship Id="rId24" Type="http://schemas.openxmlformats.org/officeDocument/2006/relationships/image" Target="../media/image86.wmf"/><Relationship Id="rId23" Type="http://schemas.openxmlformats.org/officeDocument/2006/relationships/oleObject" Target="../embeddings/oleObject94.bin"/><Relationship Id="rId22" Type="http://schemas.openxmlformats.org/officeDocument/2006/relationships/image" Target="../media/image85.wmf"/><Relationship Id="rId21" Type="http://schemas.openxmlformats.org/officeDocument/2006/relationships/oleObject" Target="../embeddings/oleObject93.bin"/><Relationship Id="rId20" Type="http://schemas.openxmlformats.org/officeDocument/2006/relationships/image" Target="../media/image84.wmf"/><Relationship Id="rId2" Type="http://schemas.openxmlformats.org/officeDocument/2006/relationships/image" Target="../media/image75.wmf"/><Relationship Id="rId19" Type="http://schemas.openxmlformats.org/officeDocument/2006/relationships/oleObject" Target="../embeddings/oleObject92.bin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8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4.wmf"/><Relationship Id="rId38" Type="http://schemas.openxmlformats.org/officeDocument/2006/relationships/vmlDrawing" Target="../drawings/vmlDrawing5.vml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130.wmf"/><Relationship Id="rId35" Type="http://schemas.openxmlformats.org/officeDocument/2006/relationships/oleObject" Target="../embeddings/oleObject139.bin"/><Relationship Id="rId34" Type="http://schemas.openxmlformats.org/officeDocument/2006/relationships/image" Target="../media/image129.wmf"/><Relationship Id="rId33" Type="http://schemas.openxmlformats.org/officeDocument/2006/relationships/oleObject" Target="../embeddings/oleObject138.bin"/><Relationship Id="rId32" Type="http://schemas.openxmlformats.org/officeDocument/2006/relationships/image" Target="../media/image128.wmf"/><Relationship Id="rId31" Type="http://schemas.openxmlformats.org/officeDocument/2006/relationships/oleObject" Target="../embeddings/oleObject137.bin"/><Relationship Id="rId30" Type="http://schemas.openxmlformats.org/officeDocument/2006/relationships/image" Target="../media/image127.wmf"/><Relationship Id="rId3" Type="http://schemas.openxmlformats.org/officeDocument/2006/relationships/oleObject" Target="../embeddings/oleObject123.bin"/><Relationship Id="rId29" Type="http://schemas.openxmlformats.org/officeDocument/2006/relationships/oleObject" Target="../embeddings/oleObject136.bin"/><Relationship Id="rId28" Type="http://schemas.openxmlformats.org/officeDocument/2006/relationships/image" Target="../media/image126.wmf"/><Relationship Id="rId27" Type="http://schemas.openxmlformats.org/officeDocument/2006/relationships/oleObject" Target="../embeddings/oleObject135.bin"/><Relationship Id="rId26" Type="http://schemas.openxmlformats.org/officeDocument/2006/relationships/image" Target="../media/image125.wmf"/><Relationship Id="rId25" Type="http://schemas.openxmlformats.org/officeDocument/2006/relationships/oleObject" Target="../embeddings/oleObject134.bin"/><Relationship Id="rId24" Type="http://schemas.openxmlformats.org/officeDocument/2006/relationships/image" Target="../media/image124.wmf"/><Relationship Id="rId23" Type="http://schemas.openxmlformats.org/officeDocument/2006/relationships/oleObject" Target="../embeddings/oleObject133.bin"/><Relationship Id="rId22" Type="http://schemas.openxmlformats.org/officeDocument/2006/relationships/image" Target="../media/image123.w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122.wmf"/><Relationship Id="rId2" Type="http://schemas.openxmlformats.org/officeDocument/2006/relationships/image" Target="../media/image113.w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21.w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20.w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490"/>
          <p:cNvGraphicFramePr>
            <a:graphicFrameLocks noChangeAspect="1"/>
          </p:cNvGraphicFramePr>
          <p:nvPr/>
        </p:nvGraphicFramePr>
        <p:xfrm>
          <a:off x="2851150" y="1957705"/>
          <a:ext cx="61023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1" imgW="812800" imgH="215900" progId="Equation.KSEE3">
                  <p:embed/>
                </p:oleObj>
              </mc:Choice>
              <mc:Fallback>
                <p:oleObj name="" r:id="rId1" imgW="8128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1150" y="1957705"/>
                        <a:ext cx="610235" cy="162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-2147482490"/>
          <p:cNvGraphicFramePr>
            <a:graphicFrameLocks noChangeAspect="1"/>
          </p:cNvGraphicFramePr>
          <p:nvPr/>
        </p:nvGraphicFramePr>
        <p:xfrm>
          <a:off x="2853055" y="2141855"/>
          <a:ext cx="60071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" name="" r:id="rId3" imgW="800100" imgH="228600" progId="Equation.KSEE3">
                  <p:embed/>
                </p:oleObj>
              </mc:Choice>
              <mc:Fallback>
                <p:oleObj name="" r:id="rId3" imgW="8001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3055" y="2141855"/>
                        <a:ext cx="600710" cy="172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-2147482490"/>
          <p:cNvGraphicFramePr>
            <a:graphicFrameLocks noChangeAspect="1"/>
          </p:cNvGraphicFramePr>
          <p:nvPr/>
        </p:nvGraphicFramePr>
        <p:xfrm>
          <a:off x="1644015" y="1685925"/>
          <a:ext cx="60071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5" imgW="800100" imgH="228600" progId="Equation.KSEE3">
                  <p:embed/>
                </p:oleObj>
              </mc:Choice>
              <mc:Fallback>
                <p:oleObj name="" r:id="rId5" imgW="8001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4015" y="1685925"/>
                        <a:ext cx="600710" cy="172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-2147482490"/>
          <p:cNvGraphicFramePr>
            <a:graphicFrameLocks noChangeAspect="1"/>
          </p:cNvGraphicFramePr>
          <p:nvPr/>
        </p:nvGraphicFramePr>
        <p:xfrm>
          <a:off x="2853055" y="1716405"/>
          <a:ext cx="61023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7" imgW="812800" imgH="215900" progId="Equation.KSEE3">
                  <p:embed/>
                </p:oleObj>
              </mc:Choice>
              <mc:Fallback>
                <p:oleObj name="" r:id="rId7" imgW="8128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3055" y="1716405"/>
                        <a:ext cx="610235" cy="162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-2147482490"/>
          <p:cNvGraphicFramePr>
            <a:graphicFrameLocks noChangeAspect="1"/>
          </p:cNvGraphicFramePr>
          <p:nvPr/>
        </p:nvGraphicFramePr>
        <p:xfrm>
          <a:off x="4093845" y="1948815"/>
          <a:ext cx="6184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9" imgW="825500" imgH="228600" progId="Equation.KSEE3">
                  <p:embed/>
                </p:oleObj>
              </mc:Choice>
              <mc:Fallback>
                <p:oleObj name="" r:id="rId9" imgW="8255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93845" y="1948815"/>
                        <a:ext cx="618490" cy="17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-2147482490"/>
          <p:cNvGraphicFramePr>
            <a:graphicFrameLocks noChangeAspect="1"/>
          </p:cNvGraphicFramePr>
          <p:nvPr/>
        </p:nvGraphicFramePr>
        <p:xfrm>
          <a:off x="2825115" y="2572385"/>
          <a:ext cx="6286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11" imgW="838200" imgH="228600" progId="Equation.KSEE3">
                  <p:embed/>
                </p:oleObj>
              </mc:Choice>
              <mc:Fallback>
                <p:oleObj name="" r:id="rId11" imgW="8382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25115" y="2572385"/>
                        <a:ext cx="628650" cy="17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-2147482490"/>
          <p:cNvGraphicFramePr>
            <a:graphicFrameLocks noChangeAspect="1"/>
          </p:cNvGraphicFramePr>
          <p:nvPr/>
        </p:nvGraphicFramePr>
        <p:xfrm>
          <a:off x="4102735" y="2359660"/>
          <a:ext cx="60071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13" imgW="800100" imgH="228600" progId="Equation.KSEE3">
                  <p:embed/>
                </p:oleObj>
              </mc:Choice>
              <mc:Fallback>
                <p:oleObj name="" r:id="rId13" imgW="8001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02735" y="2359660"/>
                        <a:ext cx="600710" cy="172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-2147482490"/>
          <p:cNvGraphicFramePr>
            <a:graphicFrameLocks noChangeAspect="1"/>
          </p:cNvGraphicFramePr>
          <p:nvPr/>
        </p:nvGraphicFramePr>
        <p:xfrm>
          <a:off x="4093845" y="1677035"/>
          <a:ext cx="6184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5" imgW="825500" imgH="228600" progId="Equation.KSEE3">
                  <p:embed/>
                </p:oleObj>
              </mc:Choice>
              <mc:Fallback>
                <p:oleObj name="" r:id="rId15" imgW="8255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93845" y="1677035"/>
                        <a:ext cx="618490" cy="17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-2147482490"/>
          <p:cNvGraphicFramePr>
            <a:graphicFrameLocks noChangeAspect="1"/>
          </p:cNvGraphicFramePr>
          <p:nvPr/>
        </p:nvGraphicFramePr>
        <p:xfrm>
          <a:off x="4093845" y="2743835"/>
          <a:ext cx="6184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17" imgW="825500" imgH="228600" progId="Equation.KSEE3">
                  <p:embed/>
                </p:oleObj>
              </mc:Choice>
              <mc:Fallback>
                <p:oleObj name="" r:id="rId17" imgW="8255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93845" y="2743835"/>
                        <a:ext cx="618490" cy="17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箭头连接符 102"/>
          <p:cNvCxnSpPr/>
          <p:nvPr/>
        </p:nvCxnSpPr>
        <p:spPr>
          <a:xfrm flipH="1">
            <a:off x="1272540" y="1878965"/>
            <a:ext cx="1224915" cy="0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2512060" y="1878965"/>
            <a:ext cx="1228725" cy="0"/>
          </a:xfrm>
          <a:prstGeom prst="straightConnector1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>
            <a:off x="3783330" y="1878965"/>
            <a:ext cx="1247775" cy="0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2497455" y="2120265"/>
            <a:ext cx="1219200" cy="0"/>
          </a:xfrm>
          <a:prstGeom prst="straightConnector1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3764280" y="2120265"/>
            <a:ext cx="1247775" cy="0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506980" y="2313305"/>
            <a:ext cx="2513965" cy="635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>
            <a:off x="1270000" y="2743835"/>
            <a:ext cx="2470785" cy="0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>
            <a:off x="2506980" y="2534920"/>
            <a:ext cx="2513965" cy="3175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1259205" y="2937510"/>
            <a:ext cx="3757930" cy="0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 rot="0">
            <a:off x="761365" y="548005"/>
            <a:ext cx="995680" cy="4091940"/>
            <a:chOff x="1000" y="863"/>
            <a:chExt cx="1568" cy="6444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000" y="863"/>
              <a:ext cx="1568" cy="6445"/>
              <a:chOff x="1000" y="863"/>
              <a:chExt cx="1568" cy="644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c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" name="对象 -2147482480"/>
            <p:cNvGraphicFramePr>
              <a:graphicFrameLocks noChangeAspect="1"/>
            </p:cNvGraphicFramePr>
            <p:nvPr/>
          </p:nvGraphicFramePr>
          <p:xfrm>
            <a:off x="1322" y="4846"/>
            <a:ext cx="911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19" imgW="774065" imgH="355600" progId="Equation.KSEE3">
                    <p:embed/>
                  </p:oleObj>
                </mc:Choice>
                <mc:Fallback>
                  <p:oleObj name="" r:id="rId19" imgW="774065" imgH="3556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22" y="4846"/>
                          <a:ext cx="911" cy="4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-2147482476"/>
            <p:cNvGraphicFramePr>
              <a:graphicFrameLocks noChangeAspect="1"/>
            </p:cNvGraphicFramePr>
            <p:nvPr/>
          </p:nvGraphicFramePr>
          <p:xfrm>
            <a:off x="1221" y="5266"/>
            <a:ext cx="11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" name="" r:id="rId21" imgW="990600" imgH="228600" progId="Equation.KSEE3">
                    <p:embed/>
                  </p:oleObj>
                </mc:Choice>
                <mc:Fallback>
                  <p:oleObj name="" r:id="rId21" imgW="9906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221" y="5266"/>
                          <a:ext cx="1170" cy="27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465"/>
            <p:cNvGraphicFramePr>
              <a:graphicFrameLocks noChangeAspect="1"/>
            </p:cNvGraphicFramePr>
            <p:nvPr/>
          </p:nvGraphicFramePr>
          <p:xfrm>
            <a:off x="1164" y="586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" name="" r:id="rId23" imgW="1041400" imgH="355600" progId="Equation.KSEE3">
                    <p:embed/>
                  </p:oleObj>
                </mc:Choice>
                <mc:Fallback>
                  <p:oleObj name="" r:id="rId23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164" y="586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-2147482463"/>
            <p:cNvGraphicFramePr>
              <a:graphicFrameLocks noChangeAspect="1"/>
            </p:cNvGraphicFramePr>
            <p:nvPr/>
          </p:nvGraphicFramePr>
          <p:xfrm>
            <a:off x="1477" y="6254"/>
            <a:ext cx="60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" name="" r:id="rId25" imgW="508000" imgH="241300" progId="Equation.KSEE3">
                    <p:embed/>
                  </p:oleObj>
                </mc:Choice>
                <mc:Fallback>
                  <p:oleObj name="" r:id="rId25" imgW="508000" imgH="241300" progId="Equation.KSEE3">
                    <p:embed/>
                    <p:pic>
                      <p:nvPicPr>
                        <p:cNvPr id="0" name="图片 12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477" y="6254"/>
                          <a:ext cx="600" cy="28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" name="对象 13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29" y="6618"/>
            <a:ext cx="49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" r:id="rId27" imgW="419100" imgH="215900" progId="Equation.KSEE3">
                    <p:embed/>
                  </p:oleObj>
                </mc:Choice>
                <mc:Fallback>
                  <p:oleObj name="" r:id="rId27" imgW="419100" imgH="215900" progId="Equation.KSEE3">
                    <p:embed/>
                    <p:pic>
                      <p:nvPicPr>
                        <p:cNvPr id="0" name="图片 102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529" y="6618"/>
                          <a:ext cx="496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 rot="0">
            <a:off x="2002790" y="548005"/>
            <a:ext cx="995680" cy="4092575"/>
            <a:chOff x="1000" y="863"/>
            <a:chExt cx="1568" cy="6445"/>
          </a:xfrm>
        </p:grpSpPr>
        <p:sp>
          <p:nvSpPr>
            <p:cNvPr id="19" name="矩形 18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483"/>
              <a:ext cx="0" cy="582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97954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9" imgW="114300" imgH="215900" progId="Equation.KSEE3">
                  <p:embed/>
                </p:oleObj>
              </mc:Choice>
              <mc:Fallback>
                <p:oleObj name="" r:id="rId29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30145" y="397954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97954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1" imgW="114300" imgH="215900" progId="Equation.KSEE3">
                  <p:embed/>
                </p:oleObj>
              </mc:Choice>
              <mc:Fallback>
                <p:oleObj name="" r:id="rId31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30145" y="397954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97954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2" imgW="114300" imgH="215900" progId="Equation.KSEE3">
                  <p:embed/>
                </p:oleObj>
              </mc:Choice>
              <mc:Fallback>
                <p:oleObj name="" r:id="rId32" imgW="1143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30145" y="397954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4550" y="1158240"/>
          <a:ext cx="763905" cy="13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33" imgW="1219200" imgH="215900" progId="Equation.KSEE3">
                  <p:embed/>
                </p:oleObj>
              </mc:Choice>
              <mc:Fallback>
                <p:oleObj name="" r:id="rId33" imgW="12192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114550" y="1158240"/>
                        <a:ext cx="763905" cy="1358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496"/>
          <p:cNvGraphicFramePr>
            <a:graphicFrameLocks noChangeAspect="1"/>
          </p:cNvGraphicFramePr>
          <p:nvPr/>
        </p:nvGraphicFramePr>
        <p:xfrm>
          <a:off x="2129155" y="1307465"/>
          <a:ext cx="73406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5" imgW="977900" imgH="215900" progId="Equation.KSEE3">
                  <p:embed/>
                </p:oleObj>
              </mc:Choice>
              <mc:Fallback>
                <p:oleObj name="" r:id="rId35" imgW="977900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129155" y="1307465"/>
                        <a:ext cx="734060" cy="16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493"/>
          <p:cNvGraphicFramePr>
            <a:graphicFrameLocks noChangeAspect="1"/>
          </p:cNvGraphicFramePr>
          <p:nvPr/>
        </p:nvGraphicFramePr>
        <p:xfrm>
          <a:off x="2200275" y="1482725"/>
          <a:ext cx="591820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37" imgW="787400" imgH="215900" progId="Equation.KSEE3">
                  <p:embed/>
                </p:oleObj>
              </mc:Choice>
              <mc:Fallback>
                <p:oleObj name="" r:id="rId37" imgW="787400" imgH="215900" progId="Equation.KSEE3">
                  <p:embed/>
                  <p:pic>
                    <p:nvPicPr>
                      <p:cNvPr id="0" name="图片 5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200275" y="1482725"/>
                        <a:ext cx="591820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-2147482480"/>
          <p:cNvGraphicFramePr>
            <a:graphicFrameLocks noChangeAspect="1"/>
          </p:cNvGraphicFramePr>
          <p:nvPr/>
        </p:nvGraphicFramePr>
        <p:xfrm>
          <a:off x="2183130" y="3070860"/>
          <a:ext cx="57912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39" imgW="762000" imgH="355600" progId="Equation.KSEE3">
                  <p:embed/>
                </p:oleObj>
              </mc:Choice>
              <mc:Fallback>
                <p:oleObj name="" r:id="rId39" imgW="762000" imgH="355600" progId="Equation.KSEE3">
                  <p:embed/>
                  <p:pic>
                    <p:nvPicPr>
                      <p:cNvPr id="0" name="图片 82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183130" y="3070860"/>
                        <a:ext cx="579120" cy="270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-2147482476"/>
          <p:cNvGraphicFramePr>
            <a:graphicFrameLocks noChangeAspect="1"/>
          </p:cNvGraphicFramePr>
          <p:nvPr/>
        </p:nvGraphicFramePr>
        <p:xfrm>
          <a:off x="2129155" y="3337560"/>
          <a:ext cx="7239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" name="" r:id="rId41" imgW="965200" imgH="228600" progId="Equation.KSEE3">
                  <p:embed/>
                </p:oleObj>
              </mc:Choice>
              <mc:Fallback>
                <p:oleObj name="" r:id="rId41" imgW="965200" imgH="228600" progId="Equation.KSEE3">
                  <p:embed/>
                  <p:pic>
                    <p:nvPicPr>
                      <p:cNvPr id="0" name="图片 11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129155" y="3337560"/>
                        <a:ext cx="723900" cy="171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-2147482465"/>
          <p:cNvGraphicFramePr>
            <a:graphicFrameLocks noChangeAspect="1"/>
          </p:cNvGraphicFramePr>
          <p:nvPr/>
        </p:nvGraphicFramePr>
        <p:xfrm>
          <a:off x="2083435" y="3717290"/>
          <a:ext cx="778510" cy="26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3" imgW="1041400" imgH="355600" progId="Equation.KSEE3">
                  <p:embed/>
                </p:oleObj>
              </mc:Choice>
              <mc:Fallback>
                <p:oleObj name="" r:id="rId43" imgW="1041400" imgH="355600" progId="Equation.KSEE3">
                  <p:embed/>
                  <p:pic>
                    <p:nvPicPr>
                      <p:cNvPr id="0" name="图片 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3435" y="3717290"/>
                        <a:ext cx="778510" cy="2660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-2147482463"/>
          <p:cNvGraphicFramePr>
            <a:graphicFrameLocks noChangeAspect="1"/>
          </p:cNvGraphicFramePr>
          <p:nvPr/>
        </p:nvGraphicFramePr>
        <p:xfrm>
          <a:off x="2282190" y="3964940"/>
          <a:ext cx="381000" cy="18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" name="" r:id="rId44" imgW="508000" imgH="241300" progId="Equation.KSEE3">
                  <p:embed/>
                </p:oleObj>
              </mc:Choice>
              <mc:Fallback>
                <p:oleObj name="" r:id="rId44" imgW="508000" imgH="241300" progId="Equation.KSEE3">
                  <p:embed/>
                  <p:pic>
                    <p:nvPicPr>
                      <p:cNvPr id="0" name="图片 12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82190" y="3964940"/>
                        <a:ext cx="381000" cy="1816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3615" y="4196080"/>
          <a:ext cx="4381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45" imgW="584200" imgH="215900" progId="Equation.KSEE3">
                  <p:embed/>
                </p:oleObj>
              </mc:Choice>
              <mc:Fallback>
                <p:oleObj name="" r:id="rId45" imgW="584200" imgH="2159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253615" y="4196080"/>
                        <a:ext cx="438150" cy="16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 rot="0">
            <a:off x="3246755" y="548005"/>
            <a:ext cx="995680" cy="4137025"/>
            <a:chOff x="1000" y="863"/>
            <a:chExt cx="1568" cy="6515"/>
          </a:xfrm>
        </p:grpSpPr>
        <p:sp>
          <p:nvSpPr>
            <p:cNvPr id="22" name="矩形 21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483"/>
              <a:ext cx="0" cy="589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7250" y="1172210"/>
          <a:ext cx="770255" cy="13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47" imgW="1231265" imgH="215900" progId="Equation.KSEE3">
                  <p:embed/>
                </p:oleObj>
              </mc:Choice>
              <mc:Fallback>
                <p:oleObj name="" r:id="rId47" imgW="1231265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397250" y="1172210"/>
                        <a:ext cx="770255" cy="1352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-2147482496"/>
          <p:cNvGraphicFramePr>
            <a:graphicFrameLocks noChangeAspect="1"/>
          </p:cNvGraphicFramePr>
          <p:nvPr/>
        </p:nvGraphicFramePr>
        <p:xfrm>
          <a:off x="3396615" y="1300480"/>
          <a:ext cx="7715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49" imgW="1028700" imgH="215900" progId="Equation.KSEE3">
                  <p:embed/>
                </p:oleObj>
              </mc:Choice>
              <mc:Fallback>
                <p:oleObj name="" r:id="rId49" imgW="1028700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396615" y="1300480"/>
                        <a:ext cx="771525" cy="16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-2147482493"/>
          <p:cNvGraphicFramePr>
            <a:graphicFrameLocks noChangeAspect="1"/>
          </p:cNvGraphicFramePr>
          <p:nvPr/>
        </p:nvGraphicFramePr>
        <p:xfrm>
          <a:off x="3467735" y="1455420"/>
          <a:ext cx="62928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51" imgW="838200" imgH="215900" progId="Equation.KSEE3">
                  <p:embed/>
                </p:oleObj>
              </mc:Choice>
              <mc:Fallback>
                <p:oleObj name="" r:id="rId51" imgW="838200" imgH="215900" progId="Equation.KSEE3">
                  <p:embed/>
                  <p:pic>
                    <p:nvPicPr>
                      <p:cNvPr id="0" name="图片 57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467735" y="1455420"/>
                        <a:ext cx="629285" cy="16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-2147482480"/>
          <p:cNvGraphicFramePr>
            <a:graphicFrameLocks noChangeAspect="1"/>
          </p:cNvGraphicFramePr>
          <p:nvPr/>
        </p:nvGraphicFramePr>
        <p:xfrm>
          <a:off x="3469005" y="3077210"/>
          <a:ext cx="579120" cy="26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53" imgW="787400" imgH="355600" progId="Equation.KSEE3">
                  <p:embed/>
                </p:oleObj>
              </mc:Choice>
              <mc:Fallback>
                <p:oleObj name="" r:id="rId53" imgW="787400" imgH="355600" progId="Equation.KSEE3">
                  <p:embed/>
                  <p:pic>
                    <p:nvPicPr>
                      <p:cNvPr id="0" name="图片 82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469005" y="3077210"/>
                        <a:ext cx="579120" cy="2622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-2147482476"/>
          <p:cNvGraphicFramePr>
            <a:graphicFrameLocks noChangeAspect="1"/>
          </p:cNvGraphicFramePr>
          <p:nvPr/>
        </p:nvGraphicFramePr>
        <p:xfrm>
          <a:off x="3395980" y="3343910"/>
          <a:ext cx="7620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" name="" r:id="rId55" imgW="1016000" imgH="228600" progId="Equation.KSEE3">
                  <p:embed/>
                </p:oleObj>
              </mc:Choice>
              <mc:Fallback>
                <p:oleObj name="" r:id="rId55" imgW="1016000" imgH="228600" progId="Equation.KSEE3">
                  <p:embed/>
                  <p:pic>
                    <p:nvPicPr>
                      <p:cNvPr id="0" name="图片 11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395980" y="3343910"/>
                        <a:ext cx="762000" cy="171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-2147482465"/>
          <p:cNvGraphicFramePr>
            <a:graphicFrameLocks noChangeAspect="1"/>
          </p:cNvGraphicFramePr>
          <p:nvPr/>
        </p:nvGraphicFramePr>
        <p:xfrm>
          <a:off x="3369310" y="3723640"/>
          <a:ext cx="778510" cy="26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" name="" r:id="rId57" imgW="1041400" imgH="355600" progId="Equation.KSEE3">
                  <p:embed/>
                </p:oleObj>
              </mc:Choice>
              <mc:Fallback>
                <p:oleObj name="" r:id="rId57" imgW="1041400" imgH="355600" progId="Equation.KSEE3">
                  <p:embed/>
                  <p:pic>
                    <p:nvPicPr>
                      <p:cNvPr id="0" name="图片 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69310" y="3723640"/>
                        <a:ext cx="778510" cy="2660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-2147482463"/>
          <p:cNvGraphicFramePr>
            <a:graphicFrameLocks noChangeAspect="1"/>
          </p:cNvGraphicFramePr>
          <p:nvPr/>
        </p:nvGraphicFramePr>
        <p:xfrm>
          <a:off x="3568065" y="3971290"/>
          <a:ext cx="381000" cy="18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" name="" r:id="rId58" imgW="508000" imgH="241300" progId="Equation.KSEE3">
                  <p:embed/>
                </p:oleObj>
              </mc:Choice>
              <mc:Fallback>
                <p:oleObj name="" r:id="rId58" imgW="508000" imgH="241300" progId="Equation.KSEE3">
                  <p:embed/>
                  <p:pic>
                    <p:nvPicPr>
                      <p:cNvPr id="0" name="图片 12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68065" y="3971290"/>
                        <a:ext cx="381000" cy="1816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对象 1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4410" y="4202430"/>
          <a:ext cx="448310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" name="" r:id="rId59" imgW="596900" imgH="215900" progId="Equation.KSEE3">
                  <p:embed/>
                </p:oleObj>
              </mc:Choice>
              <mc:Fallback>
                <p:oleObj name="" r:id="rId59" imgW="596900" imgH="2159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534410" y="4202430"/>
                        <a:ext cx="448310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 rot="0">
            <a:off x="4525645" y="548005"/>
            <a:ext cx="995680" cy="4138295"/>
            <a:chOff x="1000" y="863"/>
            <a:chExt cx="1568" cy="6517"/>
          </a:xfrm>
        </p:grpSpPr>
        <p:sp>
          <p:nvSpPr>
            <p:cNvPr id="25" name="矩形 24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 flipH="1">
              <a:off x="1777" y="1483"/>
              <a:ext cx="7" cy="589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53915" y="1172210"/>
          <a:ext cx="772795" cy="14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61" imgW="1231265" imgH="228600" progId="Equation.KSEE3">
                  <p:embed/>
                </p:oleObj>
              </mc:Choice>
              <mc:Fallback>
                <p:oleObj name="" r:id="rId61" imgW="1231265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4653915" y="1172210"/>
                        <a:ext cx="772795" cy="143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-2147482496"/>
          <p:cNvGraphicFramePr>
            <a:graphicFrameLocks noChangeAspect="1"/>
          </p:cNvGraphicFramePr>
          <p:nvPr/>
        </p:nvGraphicFramePr>
        <p:xfrm>
          <a:off x="4659630" y="1315085"/>
          <a:ext cx="7620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63" imgW="1016000" imgH="228600" progId="Equation.KSEE3">
                  <p:embed/>
                </p:oleObj>
              </mc:Choice>
              <mc:Fallback>
                <p:oleObj name="" r:id="rId63" imgW="1016000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4659630" y="1315085"/>
                        <a:ext cx="762000" cy="171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-2147482493"/>
          <p:cNvGraphicFramePr>
            <a:graphicFrameLocks noChangeAspect="1"/>
          </p:cNvGraphicFramePr>
          <p:nvPr/>
        </p:nvGraphicFramePr>
        <p:xfrm>
          <a:off x="4711065" y="1485900"/>
          <a:ext cx="6184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65" imgW="825500" imgH="228600" progId="Equation.KSEE3">
                  <p:embed/>
                </p:oleObj>
              </mc:Choice>
              <mc:Fallback>
                <p:oleObj name="" r:id="rId65" imgW="825500" imgH="228600" progId="Equation.KSEE3">
                  <p:embed/>
                  <p:pic>
                    <p:nvPicPr>
                      <p:cNvPr id="0" name="图片 57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4711065" y="1485900"/>
                        <a:ext cx="618490" cy="171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-2147482480"/>
          <p:cNvGraphicFramePr>
            <a:graphicFrameLocks noChangeAspect="1"/>
          </p:cNvGraphicFramePr>
          <p:nvPr/>
        </p:nvGraphicFramePr>
        <p:xfrm>
          <a:off x="4732655" y="3077210"/>
          <a:ext cx="57848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67" imgW="774065" imgH="355600" progId="Equation.KSEE3">
                  <p:embed/>
                </p:oleObj>
              </mc:Choice>
              <mc:Fallback>
                <p:oleObj name="" r:id="rId67" imgW="774065" imgH="355600" progId="Equation.KSEE3">
                  <p:embed/>
                  <p:pic>
                    <p:nvPicPr>
                      <p:cNvPr id="0" name="图片 82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4732655" y="3077210"/>
                        <a:ext cx="578485" cy="266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-2147482476"/>
          <p:cNvGraphicFramePr>
            <a:graphicFrameLocks noChangeAspect="1"/>
          </p:cNvGraphicFramePr>
          <p:nvPr/>
        </p:nvGraphicFramePr>
        <p:xfrm>
          <a:off x="4664710" y="3343910"/>
          <a:ext cx="75184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" name="" r:id="rId69" imgW="1002665" imgH="228600" progId="Equation.KSEE3">
                  <p:embed/>
                </p:oleObj>
              </mc:Choice>
              <mc:Fallback>
                <p:oleObj name="" r:id="rId69" imgW="1002665" imgH="228600" progId="Equation.KSEE3">
                  <p:embed/>
                  <p:pic>
                    <p:nvPicPr>
                      <p:cNvPr id="0" name="图片 11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4664710" y="3343910"/>
                        <a:ext cx="751840" cy="171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-2147482465"/>
          <p:cNvGraphicFramePr>
            <a:graphicFrameLocks noChangeAspect="1"/>
          </p:cNvGraphicFramePr>
          <p:nvPr/>
        </p:nvGraphicFramePr>
        <p:xfrm>
          <a:off x="4632960" y="3723640"/>
          <a:ext cx="778510" cy="26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" name="" r:id="rId71" imgW="1041400" imgH="355600" progId="Equation.KSEE3">
                  <p:embed/>
                </p:oleObj>
              </mc:Choice>
              <mc:Fallback>
                <p:oleObj name="" r:id="rId71" imgW="1041400" imgH="355600" progId="Equation.KSEE3">
                  <p:embed/>
                  <p:pic>
                    <p:nvPicPr>
                      <p:cNvPr id="0" name="图片 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32960" y="3723640"/>
                        <a:ext cx="778510" cy="2660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对象 -2147482463"/>
          <p:cNvGraphicFramePr>
            <a:graphicFrameLocks noChangeAspect="1"/>
          </p:cNvGraphicFramePr>
          <p:nvPr/>
        </p:nvGraphicFramePr>
        <p:xfrm>
          <a:off x="4831715" y="3971290"/>
          <a:ext cx="381000" cy="18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" name="" r:id="rId72" imgW="508000" imgH="241300" progId="Equation.KSEE3">
                  <p:embed/>
                </p:oleObj>
              </mc:Choice>
              <mc:Fallback>
                <p:oleObj name="" r:id="rId72" imgW="508000" imgH="241300" progId="Equation.KSEE3">
                  <p:embed/>
                  <p:pic>
                    <p:nvPicPr>
                      <p:cNvPr id="0" name="图片 12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31715" y="3971290"/>
                        <a:ext cx="381000" cy="1816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98695" y="4196080"/>
          <a:ext cx="44704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" name="" r:id="rId73" imgW="596900" imgH="228600" progId="Equation.KSEE3">
                  <p:embed/>
                </p:oleObj>
              </mc:Choice>
              <mc:Fallback>
                <p:oleObj name="" r:id="rId73" imgW="5969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4798695" y="4196080"/>
                        <a:ext cx="447040" cy="171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490"/>
          <p:cNvGraphicFramePr>
            <a:graphicFrameLocks noChangeAspect="1"/>
          </p:cNvGraphicFramePr>
          <p:nvPr/>
        </p:nvGraphicFramePr>
        <p:xfrm>
          <a:off x="1184275" y="976630"/>
          <a:ext cx="16256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5" imgW="215900" imgH="228600" progId="Equation.KSEE3">
                  <p:embed/>
                </p:oleObj>
              </mc:Choice>
              <mc:Fallback>
                <p:oleObj name="" r:id="rId75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1184275" y="976630"/>
                        <a:ext cx="162560" cy="1720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490"/>
          <p:cNvGraphicFramePr>
            <a:graphicFrameLocks noChangeAspect="1"/>
          </p:cNvGraphicFramePr>
          <p:nvPr/>
        </p:nvGraphicFramePr>
        <p:xfrm>
          <a:off x="2434908" y="981393"/>
          <a:ext cx="15303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7" imgW="203200" imgH="215900" progId="Equation.KSEE3">
                  <p:embed/>
                </p:oleObj>
              </mc:Choice>
              <mc:Fallback>
                <p:oleObj name="" r:id="rId77" imgW="2032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2434908" y="981393"/>
                        <a:ext cx="153035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490"/>
          <p:cNvGraphicFramePr>
            <a:graphicFrameLocks noChangeAspect="1"/>
          </p:cNvGraphicFramePr>
          <p:nvPr/>
        </p:nvGraphicFramePr>
        <p:xfrm>
          <a:off x="3662998" y="976313"/>
          <a:ext cx="16319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79" imgW="215900" imgH="215900" progId="Equation.KSEE3">
                  <p:embed/>
                </p:oleObj>
              </mc:Choice>
              <mc:Fallback>
                <p:oleObj name="" r:id="rId79" imgW="2159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3662998" y="976313"/>
                        <a:ext cx="163195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-2147482490"/>
          <p:cNvGraphicFramePr>
            <a:graphicFrameLocks noChangeAspect="1"/>
          </p:cNvGraphicFramePr>
          <p:nvPr/>
        </p:nvGraphicFramePr>
        <p:xfrm>
          <a:off x="4941888" y="971233"/>
          <a:ext cx="16319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81" imgW="215900" imgH="228600" progId="Equation.KSEE3">
                  <p:embed/>
                </p:oleObj>
              </mc:Choice>
              <mc:Fallback>
                <p:oleObj name="" r:id="rId81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4941888" y="971233"/>
                        <a:ext cx="163195" cy="17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 rot="0">
            <a:off x="761365" y="548005"/>
            <a:ext cx="995680" cy="2639695"/>
            <a:chOff x="1000" y="863"/>
            <a:chExt cx="1568" cy="4157"/>
          </a:xfrm>
        </p:grpSpPr>
        <p:sp>
          <p:nvSpPr>
            <p:cNvPr id="6" name="矩形 5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483"/>
              <a:ext cx="0" cy="3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2002790" y="548005"/>
            <a:ext cx="995680" cy="2639695"/>
            <a:chOff x="1000" y="863"/>
            <a:chExt cx="1568" cy="4157"/>
          </a:xfrm>
        </p:grpSpPr>
        <p:sp>
          <p:nvSpPr>
            <p:cNvPr id="19" name="矩形 18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483"/>
              <a:ext cx="0" cy="3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rot="0">
            <a:off x="3246755" y="548005"/>
            <a:ext cx="995680" cy="2652395"/>
            <a:chOff x="1000" y="863"/>
            <a:chExt cx="1568" cy="4177"/>
          </a:xfrm>
        </p:grpSpPr>
        <p:sp>
          <p:nvSpPr>
            <p:cNvPr id="22" name="矩形 21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483"/>
              <a:ext cx="0" cy="355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4525645" y="548005"/>
            <a:ext cx="995680" cy="2658110"/>
            <a:chOff x="1000" y="863"/>
            <a:chExt cx="1568" cy="4186"/>
          </a:xfrm>
        </p:grpSpPr>
        <p:sp>
          <p:nvSpPr>
            <p:cNvPr id="25" name="矩形 24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 flipH="1">
              <a:off x="1778" y="1483"/>
              <a:ext cx="6" cy="356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-2147482421" name="对象 -2147482422"/>
          <p:cNvGraphicFramePr>
            <a:graphicFrameLocks noChangeAspect="1"/>
          </p:cNvGraphicFramePr>
          <p:nvPr/>
        </p:nvGraphicFramePr>
        <p:xfrm>
          <a:off x="1200150" y="986155"/>
          <a:ext cx="100965" cy="11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0150" y="986155"/>
                        <a:ext cx="100965" cy="112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420" name="对象 -2147482421"/>
          <p:cNvGraphicFramePr>
            <a:graphicFrameLocks noChangeAspect="1"/>
          </p:cNvGraphicFramePr>
          <p:nvPr/>
        </p:nvGraphicFramePr>
        <p:xfrm>
          <a:off x="1075055" y="1092200"/>
          <a:ext cx="346710" cy="18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431800" imgH="228600" progId="Equation.KSEE3">
                  <p:embed/>
                </p:oleObj>
              </mc:Choice>
              <mc:Fallback>
                <p:oleObj name="" r:id="rId3" imgW="431800" imgH="2286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55" y="1092200"/>
                        <a:ext cx="346710" cy="1847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792480" y="1283335"/>
            <a:ext cx="962025" cy="5530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pPr>
              <a:buClrTx/>
              <a:buSzTx/>
              <a:buFontTx/>
            </a:pPr>
            <a:r>
              <a:rPr lang="zh-CN" sz="10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以</a:t>
            </a:r>
            <a:r>
              <a:rPr lang="en-US" altLang="zh-CN" sz="1000" i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sz="10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为秘密构造Shamir</a:t>
            </a:r>
            <a:r>
              <a:rPr lang="zh-CN" sz="10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秘密共享</a:t>
            </a:r>
            <a:endParaRPr lang="zh-CN" sz="10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7" name="对象 -2147482421"/>
          <p:cNvGraphicFramePr>
            <a:graphicFrameLocks noChangeAspect="1"/>
          </p:cNvGraphicFramePr>
          <p:nvPr/>
        </p:nvGraphicFramePr>
        <p:xfrm>
          <a:off x="1167765" y="1621790"/>
          <a:ext cx="429260" cy="18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533400" imgH="228600" progId="Equation.KSEE3">
                  <p:embed/>
                </p:oleObj>
              </mc:Choice>
              <mc:Fallback>
                <p:oleObj name="" r:id="rId5" imgW="533400" imgH="2286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7765" y="1621790"/>
                        <a:ext cx="429260" cy="1847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257300" y="201358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257300" y="2101850"/>
            <a:ext cx="24638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250950" y="2193925"/>
            <a:ext cx="37338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08150" y="1812925"/>
          <a:ext cx="120650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7" imgW="152400" imgH="215900" progId="Equation.KSEE3">
                  <p:embed/>
                </p:oleObj>
              </mc:Choice>
              <mc:Fallback>
                <p:oleObj name="" r:id="rId7" imgW="152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8150" y="1812925"/>
                        <a:ext cx="120650" cy="17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8475" y="1915795"/>
          <a:ext cx="13144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65100" imgH="215900" progId="Equation.KSEE3">
                  <p:embed/>
                </p:oleObj>
              </mc:Choice>
              <mc:Fallback>
                <p:oleObj name="" r:id="rId9" imgW="1651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8475" y="1915795"/>
                        <a:ext cx="131445" cy="17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9595" y="2007235"/>
          <a:ext cx="13144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1" imgW="165100" imgH="215900" progId="Equation.KSEE3">
                  <p:embed/>
                </p:oleObj>
              </mc:Choice>
              <mc:Fallback>
                <p:oleObj name="" r:id="rId11" imgW="1651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9595" y="2007235"/>
                        <a:ext cx="131445" cy="17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2219325" y="2243455"/>
            <a:ext cx="562610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储存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75355" y="2243455"/>
            <a:ext cx="562610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储存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31385" y="2243455"/>
            <a:ext cx="562610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储存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1250950" y="2610485"/>
            <a:ext cx="12573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1250950" y="2694305"/>
            <a:ext cx="24815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244600" y="2783205"/>
            <a:ext cx="37769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4645" y="2435225"/>
          <a:ext cx="325120" cy="17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405765" imgH="215900" progId="Equation.KSEE3">
                  <p:embed/>
                </p:oleObj>
              </mc:Choice>
              <mc:Fallback>
                <p:oleObj name="" r:id="rId13" imgW="405765" imgH="215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4645" y="2435225"/>
                        <a:ext cx="325120" cy="17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9730" y="2501265"/>
          <a:ext cx="335915" cy="17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5" imgW="419100" imgH="215900" progId="Equation.KSEE3">
                  <p:embed/>
                </p:oleObj>
              </mc:Choice>
              <mc:Fallback>
                <p:oleObj name="" r:id="rId15" imgW="419100" imgH="215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19730" y="2501265"/>
                        <a:ext cx="335915" cy="17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71950" y="2595245"/>
          <a:ext cx="336550" cy="18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17" imgW="419100" imgH="228600" progId="Equation.KSEE3">
                  <p:embed/>
                </p:oleObj>
              </mc:Choice>
              <mc:Fallback>
                <p:oleObj name="" r:id="rId17" imgW="4191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71950" y="2595245"/>
                        <a:ext cx="336550" cy="18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889000" y="2844165"/>
            <a:ext cx="708025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00" b="0">
                <a:latin typeface="Times New Roman" panose="02020603050405020304" charset="0"/>
                <a:ea typeface="宋体" panose="02010600030101010101" pitchFamily="2" charset="-122"/>
              </a:rPr>
              <a:t>保存索引</a:t>
            </a:r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" name="矩形 81"/>
          <p:cNvSpPr/>
          <p:nvPr/>
        </p:nvSpPr>
        <p:spPr>
          <a:xfrm>
            <a:off x="4775200" y="6530975"/>
            <a:ext cx="995680" cy="727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010920" y="7573010"/>
            <a:ext cx="995680" cy="727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48690" y="5469890"/>
            <a:ext cx="995680" cy="92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496310" y="4495800"/>
            <a:ext cx="995680" cy="675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252345" y="2546985"/>
            <a:ext cx="995680" cy="631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010920" y="3427730"/>
            <a:ext cx="995680" cy="92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010920" y="935990"/>
            <a:ext cx="995680" cy="1327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0">
            <a:off x="1010920" y="446405"/>
            <a:ext cx="995680" cy="8076820"/>
            <a:chOff x="1000" y="863"/>
            <a:chExt cx="1568" cy="12748"/>
          </a:xfrm>
        </p:grpSpPr>
        <p:sp>
          <p:nvSpPr>
            <p:cNvPr id="6" name="矩形 5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483"/>
              <a:ext cx="0" cy="1212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2252345" y="446405"/>
            <a:ext cx="995680" cy="8067675"/>
            <a:chOff x="1000" y="863"/>
            <a:chExt cx="1568" cy="12705"/>
          </a:xfrm>
        </p:grpSpPr>
        <p:sp>
          <p:nvSpPr>
            <p:cNvPr id="19" name="矩形 18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</a:t>
              </a:r>
              <a:endParaRPr lang="en-US" altLang="zh-CN" sz="10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483"/>
              <a:ext cx="0" cy="1208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rot="0">
            <a:off x="3496310" y="446405"/>
            <a:ext cx="995680" cy="8105775"/>
            <a:chOff x="1000" y="863"/>
            <a:chExt cx="1568" cy="12765"/>
          </a:xfrm>
        </p:grpSpPr>
        <p:sp>
          <p:nvSpPr>
            <p:cNvPr id="22" name="矩形 21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483"/>
              <a:ext cx="0" cy="121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4775200" y="446405"/>
            <a:ext cx="995680" cy="8124190"/>
            <a:chOff x="1000" y="863"/>
            <a:chExt cx="1568" cy="12794"/>
          </a:xfrm>
        </p:grpSpPr>
        <p:sp>
          <p:nvSpPr>
            <p:cNvPr id="25" name="矩形 24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 flipH="1">
              <a:off x="1766" y="1483"/>
              <a:ext cx="18" cy="1217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073150" y="986790"/>
            <a:ext cx="871220" cy="39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选择一个随机数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∈Z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3150" y="1341120"/>
            <a:ext cx="871220" cy="39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选择一个随机数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α∈Z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-2147482391" name="对象 -2147482392"/>
          <p:cNvGraphicFramePr>
            <a:graphicFrameLocks noChangeAspect="1"/>
          </p:cNvGraphicFramePr>
          <p:nvPr/>
        </p:nvGraphicFramePr>
        <p:xfrm>
          <a:off x="1242060" y="1739900"/>
          <a:ext cx="49593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58800" imgH="228600" progId="Equation.KSEE3">
                  <p:embed/>
                </p:oleObj>
              </mc:Choice>
              <mc:Fallback>
                <p:oleObj name="" r:id="rId1" imgW="5588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2060" y="1739900"/>
                        <a:ext cx="495935" cy="2032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389" name="对象 -2147482390"/>
          <p:cNvGraphicFramePr>
            <a:graphicFrameLocks noChangeAspect="1"/>
          </p:cNvGraphicFramePr>
          <p:nvPr/>
        </p:nvGraphicFramePr>
        <p:xfrm>
          <a:off x="1167765" y="1993900"/>
          <a:ext cx="655320" cy="22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609600" imgH="241300" progId="Equation.KSEE3">
                  <p:embed/>
                </p:oleObj>
              </mc:Choice>
              <mc:Fallback>
                <p:oleObj name="" r:id="rId3" imgW="609600" imgH="2413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65" y="1993900"/>
                        <a:ext cx="655320" cy="22415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387" name="对象 -2147482388"/>
          <p:cNvGraphicFramePr>
            <a:graphicFrameLocks noChangeAspect="1"/>
          </p:cNvGraphicFramePr>
          <p:nvPr/>
        </p:nvGraphicFramePr>
        <p:xfrm>
          <a:off x="1800860" y="2263140"/>
          <a:ext cx="53340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96900" imgH="215900" progId="Equation.KSEE3">
                  <p:embed/>
                </p:oleObj>
              </mc:Choice>
              <mc:Fallback>
                <p:oleObj name="" r:id="rId5" imgW="596900" imgH="2159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0860" y="2263140"/>
                        <a:ext cx="533400" cy="193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378" name="对象 -2147482379"/>
          <p:cNvGraphicFramePr>
            <a:graphicFrameLocks noChangeAspect="1"/>
          </p:cNvGraphicFramePr>
          <p:nvPr/>
        </p:nvGraphicFramePr>
        <p:xfrm>
          <a:off x="2479675" y="2558415"/>
          <a:ext cx="577215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647700" imgH="241300" progId="Equation.KSEE3">
                  <p:embed/>
                </p:oleObj>
              </mc:Choice>
              <mc:Fallback>
                <p:oleObj name="" r:id="rId7" imgW="647700" imgH="2413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9675" y="2558415"/>
                        <a:ext cx="577215" cy="21526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377" name="对象 -2147482378"/>
          <p:cNvGraphicFramePr>
            <a:graphicFrameLocks noChangeAspect="1"/>
          </p:cNvGraphicFramePr>
          <p:nvPr/>
        </p:nvGraphicFramePr>
        <p:xfrm>
          <a:off x="2531745" y="2736215"/>
          <a:ext cx="532130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596900" imgH="241300" progId="Equation.KSEE3">
                  <p:embed/>
                </p:oleObj>
              </mc:Choice>
              <mc:Fallback>
                <p:oleObj name="" r:id="rId9" imgW="596900" imgH="2413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1745" y="2736215"/>
                        <a:ext cx="532130" cy="21526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376" name="对象 -2147482377"/>
          <p:cNvGraphicFramePr>
            <a:graphicFrameLocks noChangeAspect="1"/>
          </p:cNvGraphicFramePr>
          <p:nvPr/>
        </p:nvGraphicFramePr>
        <p:xfrm>
          <a:off x="2324100" y="2939415"/>
          <a:ext cx="87185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977900" imgH="266700" progId="Equation.KSEE3">
                  <p:embed/>
                </p:oleObj>
              </mc:Choice>
              <mc:Fallback>
                <p:oleObj name="" r:id="rId11" imgW="977900" imgH="266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24100" y="2939415"/>
                        <a:ext cx="871855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380" name="对象 -2147482381"/>
          <p:cNvGraphicFramePr>
            <a:graphicFrameLocks noChangeAspect="1"/>
          </p:cNvGraphicFramePr>
          <p:nvPr/>
        </p:nvGraphicFramePr>
        <p:xfrm>
          <a:off x="1729740" y="3140075"/>
          <a:ext cx="73215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825500" imgH="228600" progId="Equation.KSEE3">
                  <p:embed/>
                </p:oleObj>
              </mc:Choice>
              <mc:Fallback>
                <p:oleObj name="" r:id="rId13" imgW="825500" imgH="2286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29740" y="3140075"/>
                        <a:ext cx="732155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373" name="对象 -2147482374"/>
          <p:cNvGraphicFramePr>
            <a:graphicFrameLocks noChangeAspect="1"/>
          </p:cNvGraphicFramePr>
          <p:nvPr/>
        </p:nvGraphicFramePr>
        <p:xfrm>
          <a:off x="1178560" y="3427730"/>
          <a:ext cx="554355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5" imgW="622300" imgH="241300" progId="Equation.KSEE3">
                  <p:embed/>
                </p:oleObj>
              </mc:Choice>
              <mc:Fallback>
                <p:oleObj name="" r:id="rId15" imgW="622300" imgH="2413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78560" y="3427730"/>
                        <a:ext cx="554355" cy="21526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23620" y="3615690"/>
            <a:ext cx="509905" cy="219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验证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-2147482372" name="对象 -2147482373"/>
          <p:cNvGraphicFramePr>
            <a:graphicFrameLocks noChangeAspect="1"/>
          </p:cNvGraphicFramePr>
          <p:nvPr/>
        </p:nvGraphicFramePr>
        <p:xfrm>
          <a:off x="1414780" y="3639820"/>
          <a:ext cx="41910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7" imgW="469900" imgH="215900" progId="Equation.KSEE3">
                  <p:embed/>
                </p:oleObj>
              </mc:Choice>
              <mc:Fallback>
                <p:oleObj name="" r:id="rId17" imgW="469900" imgH="215900" progId="Equation.KSEE3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14780" y="3639820"/>
                        <a:ext cx="419100" cy="19304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370" name="对象 -2147482371"/>
          <p:cNvGraphicFramePr>
            <a:graphicFrameLocks noChangeAspect="1"/>
          </p:cNvGraphicFramePr>
          <p:nvPr/>
        </p:nvGraphicFramePr>
        <p:xfrm>
          <a:off x="1148080" y="3837940"/>
          <a:ext cx="65659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9" imgW="736600" imgH="266700" progId="Equation.KSEE3">
                  <p:embed/>
                </p:oleObj>
              </mc:Choice>
              <mc:Fallback>
                <p:oleObj name="" r:id="rId19" imgW="736600" imgH="266700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48080" y="3837940"/>
                        <a:ext cx="656590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-2147482390"/>
          <p:cNvGraphicFramePr>
            <a:graphicFrameLocks noChangeAspect="1"/>
          </p:cNvGraphicFramePr>
          <p:nvPr/>
        </p:nvGraphicFramePr>
        <p:xfrm>
          <a:off x="1061085" y="4048125"/>
          <a:ext cx="89344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1" imgW="774065" imgH="266700" progId="Equation.KSEE3">
                  <p:embed/>
                </p:oleObj>
              </mc:Choice>
              <mc:Fallback>
                <p:oleObj name="" r:id="rId21" imgW="774065" imgH="2667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61085" y="4048125"/>
                        <a:ext cx="893445" cy="26543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-2147482388"/>
          <p:cNvGraphicFramePr>
            <a:graphicFrameLocks noChangeAspect="1"/>
          </p:cNvGraphicFramePr>
          <p:nvPr/>
        </p:nvGraphicFramePr>
        <p:xfrm>
          <a:off x="2949575" y="4184650"/>
          <a:ext cx="688975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23" imgW="774065" imgH="241300" progId="Equation.KSEE3">
                  <p:embed/>
                </p:oleObj>
              </mc:Choice>
              <mc:Fallback>
                <p:oleObj name="" r:id="rId23" imgW="774065" imgH="2413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49575" y="4184650"/>
                        <a:ext cx="688975" cy="215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379"/>
          <p:cNvGraphicFramePr>
            <a:graphicFrameLocks noChangeAspect="1"/>
          </p:cNvGraphicFramePr>
          <p:nvPr/>
        </p:nvGraphicFramePr>
        <p:xfrm>
          <a:off x="3638550" y="4495800"/>
          <a:ext cx="74739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5" imgW="838200" imgH="266700" progId="Equation.KSEE3">
                  <p:embed/>
                </p:oleObj>
              </mc:Choice>
              <mc:Fallback>
                <p:oleObj name="" r:id="rId25" imgW="838200" imgH="266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38550" y="4495800"/>
                        <a:ext cx="747395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-2147482378"/>
          <p:cNvGraphicFramePr>
            <a:graphicFrameLocks noChangeAspect="1"/>
          </p:cNvGraphicFramePr>
          <p:nvPr/>
        </p:nvGraphicFramePr>
        <p:xfrm>
          <a:off x="3709670" y="4707890"/>
          <a:ext cx="63373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7" imgW="711200" imgH="266700" progId="Equation.KSEE3">
                  <p:embed/>
                </p:oleObj>
              </mc:Choice>
              <mc:Fallback>
                <p:oleObj name="" r:id="rId27" imgW="711200" imgH="2667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709670" y="4707890"/>
                        <a:ext cx="633730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377"/>
          <p:cNvGraphicFramePr>
            <a:graphicFrameLocks noChangeAspect="1"/>
          </p:cNvGraphicFramePr>
          <p:nvPr/>
        </p:nvGraphicFramePr>
        <p:xfrm>
          <a:off x="3550920" y="4932680"/>
          <a:ext cx="9175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9" imgW="1028700" imgH="266700" progId="Equation.KSEE3">
                  <p:embed/>
                </p:oleObj>
              </mc:Choice>
              <mc:Fallback>
                <p:oleObj name="" r:id="rId29" imgW="1028700" imgH="266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50920" y="4932680"/>
                        <a:ext cx="917575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381"/>
          <p:cNvGraphicFramePr>
            <a:graphicFrameLocks noChangeAspect="1"/>
          </p:cNvGraphicFramePr>
          <p:nvPr/>
        </p:nvGraphicFramePr>
        <p:xfrm>
          <a:off x="1732915" y="5135245"/>
          <a:ext cx="848995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31" imgW="952500" imgH="241300" progId="Equation.KSEE3">
                  <p:embed/>
                </p:oleObj>
              </mc:Choice>
              <mc:Fallback>
                <p:oleObj name="" r:id="rId31" imgW="952500" imgH="2413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732915" y="5135245"/>
                        <a:ext cx="848995" cy="215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-2147482374"/>
          <p:cNvGraphicFramePr>
            <a:graphicFrameLocks noChangeAspect="1"/>
          </p:cNvGraphicFramePr>
          <p:nvPr/>
        </p:nvGraphicFramePr>
        <p:xfrm>
          <a:off x="1162050" y="5469890"/>
          <a:ext cx="65659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33" imgW="736600" imgH="266700" progId="Equation.KSEE3">
                  <p:embed/>
                </p:oleObj>
              </mc:Choice>
              <mc:Fallback>
                <p:oleObj name="" r:id="rId33" imgW="736600" imgH="2667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62050" y="5469890"/>
                        <a:ext cx="656590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1023620" y="5683250"/>
            <a:ext cx="509905" cy="219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验证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43" name="对象 -2147482373"/>
          <p:cNvGraphicFramePr>
            <a:graphicFrameLocks noChangeAspect="1"/>
          </p:cNvGraphicFramePr>
          <p:nvPr/>
        </p:nvGraphicFramePr>
        <p:xfrm>
          <a:off x="1379220" y="5698490"/>
          <a:ext cx="452755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35" imgW="508000" imgH="215900" progId="Equation.KSEE3">
                  <p:embed/>
                </p:oleObj>
              </mc:Choice>
              <mc:Fallback>
                <p:oleObj name="" r:id="rId35" imgW="508000" imgH="215900" progId="Equation.KSEE3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379220" y="5698490"/>
                        <a:ext cx="452755" cy="19304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-2147482371"/>
          <p:cNvGraphicFramePr>
            <a:graphicFrameLocks noChangeAspect="1"/>
          </p:cNvGraphicFramePr>
          <p:nvPr/>
        </p:nvGraphicFramePr>
        <p:xfrm>
          <a:off x="1074420" y="5864860"/>
          <a:ext cx="79311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37" imgW="889000" imgH="266700" progId="Equation.KSEE3">
                  <p:embed/>
                </p:oleObj>
              </mc:Choice>
              <mc:Fallback>
                <p:oleObj name="" r:id="rId37" imgW="889000" imgH="266700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74420" y="5864860"/>
                        <a:ext cx="793115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-2147482390"/>
          <p:cNvGraphicFramePr>
            <a:graphicFrameLocks noChangeAspect="1"/>
          </p:cNvGraphicFramePr>
          <p:nvPr/>
        </p:nvGraphicFramePr>
        <p:xfrm>
          <a:off x="972820" y="6082030"/>
          <a:ext cx="94107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39" imgW="862965" imgH="266700" progId="Equation.KSEE3">
                  <p:embed/>
                </p:oleObj>
              </mc:Choice>
              <mc:Fallback>
                <p:oleObj name="" r:id="rId39" imgW="862965" imgH="2667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972820" y="6082030"/>
                        <a:ext cx="941070" cy="2508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-2147482388"/>
          <p:cNvGraphicFramePr>
            <a:graphicFrameLocks noChangeAspect="1"/>
          </p:cNvGraphicFramePr>
          <p:nvPr/>
        </p:nvGraphicFramePr>
        <p:xfrm>
          <a:off x="4193540" y="6233160"/>
          <a:ext cx="768985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41" imgW="862965" imgH="241300" progId="Equation.KSEE3">
                  <p:embed/>
                </p:oleObj>
              </mc:Choice>
              <mc:Fallback>
                <p:oleObj name="" r:id="rId41" imgW="862965" imgH="2413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193540" y="6233160"/>
                        <a:ext cx="768985" cy="215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-2147482379"/>
          <p:cNvGraphicFramePr>
            <a:graphicFrameLocks noChangeAspect="1"/>
          </p:cNvGraphicFramePr>
          <p:nvPr/>
        </p:nvGraphicFramePr>
        <p:xfrm>
          <a:off x="4839335" y="6555740"/>
          <a:ext cx="82677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43" imgW="927100" imgH="266700" progId="Equation.KSEE3">
                  <p:embed/>
                </p:oleObj>
              </mc:Choice>
              <mc:Fallback>
                <p:oleObj name="" r:id="rId43" imgW="927100" imgH="266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839335" y="6555740"/>
                        <a:ext cx="826770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-2147482378"/>
          <p:cNvGraphicFramePr>
            <a:graphicFrameLocks noChangeAspect="1"/>
          </p:cNvGraphicFramePr>
          <p:nvPr/>
        </p:nvGraphicFramePr>
        <p:xfrm>
          <a:off x="4935855" y="6783070"/>
          <a:ext cx="66865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45" imgW="749300" imgH="266700" progId="Equation.KSEE3">
                  <p:embed/>
                </p:oleObj>
              </mc:Choice>
              <mc:Fallback>
                <p:oleObj name="" r:id="rId45" imgW="749300" imgH="2667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935855" y="6783070"/>
                        <a:ext cx="668655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-2147482377"/>
          <p:cNvGraphicFramePr>
            <a:graphicFrameLocks noChangeAspect="1"/>
          </p:cNvGraphicFramePr>
          <p:nvPr/>
        </p:nvGraphicFramePr>
        <p:xfrm>
          <a:off x="4827905" y="6998970"/>
          <a:ext cx="90678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47" imgW="1016000" imgH="266700" progId="Equation.KSEE3">
                  <p:embed/>
                </p:oleObj>
              </mc:Choice>
              <mc:Fallback>
                <p:oleObj name="" r:id="rId47" imgW="1016000" imgH="266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827905" y="6998970"/>
                        <a:ext cx="906780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-2147482381"/>
          <p:cNvGraphicFramePr>
            <a:graphicFrameLocks noChangeAspect="1"/>
          </p:cNvGraphicFramePr>
          <p:nvPr/>
        </p:nvGraphicFramePr>
        <p:xfrm>
          <a:off x="4153535" y="7277100"/>
          <a:ext cx="871220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49" imgW="977900" imgH="241300" progId="Equation.KSEE3">
                  <p:embed/>
                </p:oleObj>
              </mc:Choice>
              <mc:Fallback>
                <p:oleObj name="" r:id="rId49" imgW="977900" imgH="2413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153535" y="7277100"/>
                        <a:ext cx="871220" cy="215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-2147482374"/>
          <p:cNvGraphicFramePr>
            <a:graphicFrameLocks noChangeAspect="1"/>
          </p:cNvGraphicFramePr>
          <p:nvPr/>
        </p:nvGraphicFramePr>
        <p:xfrm>
          <a:off x="1132205" y="7573010"/>
          <a:ext cx="69088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51" imgW="774065" imgH="266700" progId="Equation.KSEE3">
                  <p:embed/>
                </p:oleObj>
              </mc:Choice>
              <mc:Fallback>
                <p:oleObj name="" r:id="rId51" imgW="774065" imgH="2667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132205" y="7573010"/>
                        <a:ext cx="690880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1061085" y="7816850"/>
            <a:ext cx="509905" cy="219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验证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63" name="对象 -2147482373"/>
          <p:cNvGraphicFramePr>
            <a:graphicFrameLocks noChangeAspect="1"/>
          </p:cNvGraphicFramePr>
          <p:nvPr/>
        </p:nvGraphicFramePr>
        <p:xfrm>
          <a:off x="1438910" y="7833360"/>
          <a:ext cx="43942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53" imgW="495300" imgH="228600" progId="Equation.KSEE3">
                  <p:embed/>
                </p:oleObj>
              </mc:Choice>
              <mc:Fallback>
                <p:oleObj name="" r:id="rId53" imgW="495300" imgH="228600" progId="Equation.KSEE3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438910" y="7833360"/>
                        <a:ext cx="439420" cy="2032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1120775" y="8061960"/>
          <a:ext cx="66865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55" imgW="749300" imgH="266700" progId="Equation.KSEE3">
                  <p:embed/>
                </p:oleObj>
              </mc:Choice>
              <mc:Fallback>
                <p:oleObj name="" r:id="rId55" imgW="749300" imgH="266700" progId="Equation.KSEE3">
                  <p:embed/>
                  <p:pic>
                    <p:nvPicPr>
                      <p:cNvPr id="0" name="图片 66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120775" y="8061960"/>
                        <a:ext cx="668655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直接箭头连接符 68"/>
          <p:cNvCxnSpPr/>
          <p:nvPr/>
        </p:nvCxnSpPr>
        <p:spPr>
          <a:xfrm>
            <a:off x="1513205" y="2475865"/>
            <a:ext cx="122555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1525905" y="3361690"/>
            <a:ext cx="12065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500505" y="4399915"/>
            <a:ext cx="247015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1524000" y="6468110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1487805" y="5361940"/>
            <a:ext cx="252412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543050" y="7495540"/>
            <a:ext cx="370713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 rot="0">
            <a:off x="761365" y="548005"/>
            <a:ext cx="995680" cy="7556654"/>
            <a:chOff x="1000" y="863"/>
            <a:chExt cx="1568" cy="11927"/>
          </a:xfrm>
        </p:grpSpPr>
        <p:sp>
          <p:nvSpPr>
            <p:cNvPr id="6" name="矩形 5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483"/>
              <a:ext cx="0" cy="1130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2002790" y="548005"/>
            <a:ext cx="995680" cy="7595235"/>
            <a:chOff x="1000" y="863"/>
            <a:chExt cx="1568" cy="11961"/>
          </a:xfrm>
        </p:grpSpPr>
        <p:sp>
          <p:nvSpPr>
            <p:cNvPr id="19" name="矩形 18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483"/>
              <a:ext cx="0" cy="1134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rot="0">
            <a:off x="3246755" y="548005"/>
            <a:ext cx="995680" cy="7572375"/>
            <a:chOff x="1000" y="863"/>
            <a:chExt cx="1568" cy="11925"/>
          </a:xfrm>
        </p:grpSpPr>
        <p:sp>
          <p:nvSpPr>
            <p:cNvPr id="22" name="矩形 21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483"/>
              <a:ext cx="0" cy="1130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4525645" y="548005"/>
            <a:ext cx="995680" cy="7625715"/>
            <a:chOff x="1000" y="863"/>
            <a:chExt cx="1568" cy="12009"/>
          </a:xfrm>
        </p:grpSpPr>
        <p:sp>
          <p:nvSpPr>
            <p:cNvPr id="25" name="矩形 24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 flipH="1">
              <a:off x="1767" y="1483"/>
              <a:ext cx="17" cy="1138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-2147482288" name="对象 -2147482289"/>
          <p:cNvGraphicFramePr>
            <a:graphicFrameLocks noChangeAspect="1"/>
          </p:cNvGraphicFramePr>
          <p:nvPr/>
        </p:nvGraphicFramePr>
        <p:xfrm>
          <a:off x="755015" y="1194435"/>
          <a:ext cx="93154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231265" imgH="228600" progId="Equation.KSEE3">
                  <p:embed/>
                </p:oleObj>
              </mc:Choice>
              <mc:Fallback>
                <p:oleObj name="" r:id="rId1" imgW="1231265" imgH="2286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015" y="1194435"/>
                        <a:ext cx="931545" cy="17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4060" y="964565"/>
            <a:ext cx="1163955" cy="2298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取</a:t>
            </a:r>
            <a:r>
              <a:rPr lang="en-US" altLang="zh-CN" sz="9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的横坐标为</a:t>
            </a:r>
            <a:r>
              <a:rPr lang="en-US" altLang="zh-CN" sz="900" i="1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US" altLang="zh-CN" sz="9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-2147482281" name="对象 -2147482282"/>
          <p:cNvGraphicFramePr>
            <a:graphicFrameLocks noChangeAspect="1"/>
          </p:cNvGraphicFramePr>
          <p:nvPr/>
        </p:nvGraphicFramePr>
        <p:xfrm>
          <a:off x="967105" y="1592898"/>
          <a:ext cx="558165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60400" imgH="228600" progId="Equation.KSEE3">
                  <p:embed/>
                </p:oleObj>
              </mc:Choice>
              <mc:Fallback>
                <p:oleObj name="" r:id="rId3" imgW="660400" imgH="2286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7105" y="1592898"/>
                        <a:ext cx="558165" cy="193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80" name="对象 -2147482281"/>
          <p:cNvGraphicFramePr>
            <a:graphicFrameLocks noChangeAspect="1"/>
          </p:cNvGraphicFramePr>
          <p:nvPr/>
        </p:nvGraphicFramePr>
        <p:xfrm>
          <a:off x="933133" y="1777365"/>
          <a:ext cx="656590" cy="19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774065" imgH="228600" progId="Equation.KSEE3">
                  <p:embed/>
                </p:oleObj>
              </mc:Choice>
              <mc:Fallback>
                <p:oleObj name="" r:id="rId5" imgW="774065" imgH="2286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133" y="1777365"/>
                        <a:ext cx="656590" cy="1943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-2147482289"/>
          <p:cNvGraphicFramePr>
            <a:graphicFrameLocks noChangeAspect="1"/>
          </p:cNvGraphicFramePr>
          <p:nvPr/>
        </p:nvGraphicFramePr>
        <p:xfrm>
          <a:off x="734060" y="1364615"/>
          <a:ext cx="995045" cy="16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346200" imgH="228600" progId="Equation.KSEE3">
                  <p:embed/>
                </p:oleObj>
              </mc:Choice>
              <mc:Fallback>
                <p:oleObj name="" r:id="rId7" imgW="1346200" imgH="2286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4060" y="1364615"/>
                        <a:ext cx="995045" cy="1695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76" name="对象 -2147482277"/>
          <p:cNvGraphicFramePr>
            <a:graphicFrameLocks noChangeAspect="1"/>
          </p:cNvGraphicFramePr>
          <p:nvPr/>
        </p:nvGraphicFramePr>
        <p:xfrm>
          <a:off x="943293" y="1965008"/>
          <a:ext cx="67564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9" imgW="800100" imgH="228600" progId="Equation.KSEE3">
                  <p:embed/>
                </p:oleObj>
              </mc:Choice>
              <mc:Fallback>
                <p:oleObj name="" r:id="rId9" imgW="800100" imgH="228600" progId="Equation.KSEE3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3293" y="1965008"/>
                        <a:ext cx="675640" cy="193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75" name="对象 -2147482276"/>
          <p:cNvGraphicFramePr>
            <a:graphicFrameLocks noChangeAspect="1"/>
          </p:cNvGraphicFramePr>
          <p:nvPr/>
        </p:nvGraphicFramePr>
        <p:xfrm>
          <a:off x="902018" y="2152015"/>
          <a:ext cx="716915" cy="19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1" imgW="850900" imgH="228600" progId="Equation.KSEE3">
                  <p:embed/>
                </p:oleObj>
              </mc:Choice>
              <mc:Fallback>
                <p:oleObj name="" r:id="rId11" imgW="850900" imgH="228600" progId="Equation.KSEE3">
                  <p:embed/>
                  <p:pic>
                    <p:nvPicPr>
                      <p:cNvPr id="0" name="图片 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2018" y="2152015"/>
                        <a:ext cx="716915" cy="1924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73" name="对象 -2147482274"/>
          <p:cNvGraphicFramePr>
            <a:graphicFrameLocks noChangeAspect="1"/>
          </p:cNvGraphicFramePr>
          <p:nvPr/>
        </p:nvGraphicFramePr>
        <p:xfrm>
          <a:off x="1255395" y="2364105"/>
          <a:ext cx="1249045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524000" imgH="228600" progId="Equation.KSEE3">
                  <p:embed/>
                </p:oleObj>
              </mc:Choice>
              <mc:Fallback>
                <p:oleObj name="" r:id="rId13" imgW="1524000" imgH="228600" progId="Equation.KSEE3">
                  <p:embed/>
                  <p:pic>
                    <p:nvPicPr>
                      <p:cNvPr id="0" name="图片 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5395" y="2364105"/>
                        <a:ext cx="1249045" cy="18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274"/>
          <p:cNvGraphicFramePr>
            <a:graphicFrameLocks noChangeAspect="1"/>
          </p:cNvGraphicFramePr>
          <p:nvPr/>
        </p:nvGraphicFramePr>
        <p:xfrm>
          <a:off x="2492375" y="2503805"/>
          <a:ext cx="1261110" cy="18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600200" imgH="228600" progId="Equation.KSEE3">
                  <p:embed/>
                </p:oleObj>
              </mc:Choice>
              <mc:Fallback>
                <p:oleObj name="" r:id="rId15" imgW="1600200" imgH="228600" progId="Equation.KSEE3">
                  <p:embed/>
                  <p:pic>
                    <p:nvPicPr>
                      <p:cNvPr id="0" name="图片 4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92375" y="2503805"/>
                        <a:ext cx="1261110" cy="180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-2147482274"/>
          <p:cNvGraphicFramePr>
            <a:graphicFrameLocks noChangeAspect="1"/>
          </p:cNvGraphicFramePr>
          <p:nvPr/>
        </p:nvGraphicFramePr>
        <p:xfrm>
          <a:off x="3744595" y="2632075"/>
          <a:ext cx="1234440" cy="17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7" imgW="1574800" imgH="228600" progId="Equation.KSEE3">
                  <p:embed/>
                </p:oleObj>
              </mc:Choice>
              <mc:Fallback>
                <p:oleObj name="" r:id="rId17" imgW="1574800" imgH="228600" progId="Equation.KSEE3">
                  <p:embed/>
                  <p:pic>
                    <p:nvPicPr>
                      <p:cNvPr id="0" name="图片 4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44595" y="2632075"/>
                        <a:ext cx="1234440" cy="179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1896" name="对象 -2147481897"/>
          <p:cNvGraphicFramePr>
            <a:graphicFrameLocks noChangeAspect="1"/>
          </p:cNvGraphicFramePr>
          <p:nvPr/>
        </p:nvGraphicFramePr>
        <p:xfrm>
          <a:off x="2323465" y="2933700"/>
          <a:ext cx="356870" cy="14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9" imgW="545465" imgH="215900" progId="Equation.KSEE3">
                  <p:embed/>
                </p:oleObj>
              </mc:Choice>
              <mc:Fallback>
                <p:oleObj name="" r:id="rId19" imgW="545465" imgH="215900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23465" y="2933700"/>
                        <a:ext cx="356870" cy="1416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65" name="对象 -2147482266"/>
          <p:cNvGraphicFramePr>
            <a:graphicFrameLocks noChangeAspect="1"/>
          </p:cNvGraphicFramePr>
          <p:nvPr/>
        </p:nvGraphicFramePr>
        <p:xfrm>
          <a:off x="1943418" y="3079115"/>
          <a:ext cx="1116965" cy="16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1" imgW="1790700" imgH="254000" progId="Equation.KSEE3">
                  <p:embed/>
                </p:oleObj>
              </mc:Choice>
              <mc:Fallback>
                <p:oleObj name="" r:id="rId21" imgW="1790700" imgH="254000" progId="Equation.KSEE3">
                  <p:embed/>
                  <p:pic>
                    <p:nvPicPr>
                      <p:cNvPr id="0" name="图片 4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43418" y="3079115"/>
                        <a:ext cx="1116965" cy="1657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64" name="对象 -2147482265"/>
          <p:cNvGraphicFramePr>
            <a:graphicFrameLocks noChangeAspect="1"/>
          </p:cNvGraphicFramePr>
          <p:nvPr/>
        </p:nvGraphicFramePr>
        <p:xfrm>
          <a:off x="1902778" y="3242945"/>
          <a:ext cx="1198245" cy="16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23" imgW="1917065" imgH="254000" progId="Equation.KSEE3">
                  <p:embed/>
                </p:oleObj>
              </mc:Choice>
              <mc:Fallback>
                <p:oleObj name="" r:id="rId23" imgW="1917065" imgH="254000" progId="Equation.KSEE3">
                  <p:embed/>
                  <p:pic>
                    <p:nvPicPr>
                      <p:cNvPr id="0" name="图片 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02778" y="3242945"/>
                        <a:ext cx="1198245" cy="1657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-2147481897"/>
          <p:cNvGraphicFramePr>
            <a:graphicFrameLocks noChangeAspect="1"/>
          </p:cNvGraphicFramePr>
          <p:nvPr/>
        </p:nvGraphicFramePr>
        <p:xfrm>
          <a:off x="3552190" y="3086418"/>
          <a:ext cx="389890" cy="14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25" imgW="596900" imgH="215900" progId="Equation.KSEE3">
                  <p:embed/>
                </p:oleObj>
              </mc:Choice>
              <mc:Fallback>
                <p:oleObj name="" r:id="rId25" imgW="596900" imgH="215900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52190" y="3086418"/>
                        <a:ext cx="389890" cy="1409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-2147482266"/>
          <p:cNvGraphicFramePr>
            <a:graphicFrameLocks noChangeAspect="1"/>
          </p:cNvGraphicFramePr>
          <p:nvPr/>
        </p:nvGraphicFramePr>
        <p:xfrm>
          <a:off x="3156585" y="3231515"/>
          <a:ext cx="1181100" cy="16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27" imgW="1892300" imgH="254000" progId="Equation.KSEE3">
                  <p:embed/>
                </p:oleObj>
              </mc:Choice>
              <mc:Fallback>
                <p:oleObj name="" r:id="rId27" imgW="1892300" imgH="254000" progId="Equation.KSEE3">
                  <p:embed/>
                  <p:pic>
                    <p:nvPicPr>
                      <p:cNvPr id="0" name="图片 4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156585" y="3231515"/>
                        <a:ext cx="1181100" cy="1657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-2147482265"/>
          <p:cNvGraphicFramePr>
            <a:graphicFrameLocks noChangeAspect="1"/>
          </p:cNvGraphicFramePr>
          <p:nvPr/>
        </p:nvGraphicFramePr>
        <p:xfrm>
          <a:off x="3115628" y="3395028"/>
          <a:ext cx="1263015" cy="16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29" imgW="2019300" imgH="254000" progId="Equation.KSEE3">
                  <p:embed/>
                </p:oleObj>
              </mc:Choice>
              <mc:Fallback>
                <p:oleObj name="" r:id="rId29" imgW="2019300" imgH="254000" progId="Equation.KSEE3">
                  <p:embed/>
                  <p:pic>
                    <p:nvPicPr>
                      <p:cNvPr id="0" name="图片 4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115628" y="3395028"/>
                        <a:ext cx="1263015" cy="1663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-2147481897"/>
          <p:cNvGraphicFramePr>
            <a:graphicFrameLocks noChangeAspect="1"/>
          </p:cNvGraphicFramePr>
          <p:nvPr/>
        </p:nvGraphicFramePr>
        <p:xfrm>
          <a:off x="4842510" y="3234690"/>
          <a:ext cx="373380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31" imgW="571500" imgH="228600" progId="Equation.KSEE3">
                  <p:embed/>
                </p:oleObj>
              </mc:Choice>
              <mc:Fallback>
                <p:oleObj name="" r:id="rId31" imgW="571500" imgH="228600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42510" y="3234690"/>
                        <a:ext cx="373380" cy="149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-2147482266"/>
          <p:cNvGraphicFramePr>
            <a:graphicFrameLocks noChangeAspect="1"/>
          </p:cNvGraphicFramePr>
          <p:nvPr/>
        </p:nvGraphicFramePr>
        <p:xfrm>
          <a:off x="4446905" y="3383915"/>
          <a:ext cx="1164590" cy="16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3" imgW="1866900" imgH="254000" progId="Equation.KSEE3">
                  <p:embed/>
                </p:oleObj>
              </mc:Choice>
              <mc:Fallback>
                <p:oleObj name="" r:id="rId33" imgW="1866900" imgH="254000" progId="Equation.KSEE3">
                  <p:embed/>
                  <p:pic>
                    <p:nvPicPr>
                      <p:cNvPr id="0" name="图片 4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446905" y="3383915"/>
                        <a:ext cx="1164590" cy="1657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-2147482265"/>
          <p:cNvGraphicFramePr>
            <a:graphicFrameLocks noChangeAspect="1"/>
          </p:cNvGraphicFramePr>
          <p:nvPr/>
        </p:nvGraphicFramePr>
        <p:xfrm>
          <a:off x="4410075" y="3547745"/>
          <a:ext cx="1238250" cy="16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5" imgW="1981200" imgH="254000" progId="Equation.KSEE3">
                  <p:embed/>
                </p:oleObj>
              </mc:Choice>
              <mc:Fallback>
                <p:oleObj name="" r:id="rId35" imgW="1981200" imgH="254000" progId="Equation.KSEE3">
                  <p:embed/>
                  <p:pic>
                    <p:nvPicPr>
                      <p:cNvPr id="0" name="图片 4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410075" y="3547745"/>
                        <a:ext cx="1238250" cy="1657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62" name="对象 -2147482263"/>
          <p:cNvGraphicFramePr>
            <a:graphicFrameLocks noChangeAspect="1"/>
          </p:cNvGraphicFramePr>
          <p:nvPr/>
        </p:nvGraphicFramePr>
        <p:xfrm>
          <a:off x="1671955" y="3623628"/>
          <a:ext cx="334010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37" imgW="444500" imgH="215900" progId="Equation.KSEE3">
                  <p:embed/>
                </p:oleObj>
              </mc:Choice>
              <mc:Fallback>
                <p:oleObj name="" r:id="rId37" imgW="444500" imgH="215900" progId="Equation.KSEE3">
                  <p:embed/>
                  <p:pic>
                    <p:nvPicPr>
                      <p:cNvPr id="0" name="图片 61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671955" y="3623628"/>
                        <a:ext cx="334010" cy="162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-2147482263"/>
          <p:cNvGraphicFramePr>
            <a:graphicFrameLocks noChangeAspect="1"/>
          </p:cNvGraphicFramePr>
          <p:nvPr/>
        </p:nvGraphicFramePr>
        <p:xfrm>
          <a:off x="2941320" y="3697288"/>
          <a:ext cx="363220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39" imgW="482600" imgH="215900" progId="Equation.KSEE3">
                  <p:embed/>
                </p:oleObj>
              </mc:Choice>
              <mc:Fallback>
                <p:oleObj name="" r:id="rId39" imgW="482600" imgH="215900" progId="Equation.KSEE3">
                  <p:embed/>
                  <p:pic>
                    <p:nvPicPr>
                      <p:cNvPr id="0" name="图片 6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941320" y="3697288"/>
                        <a:ext cx="363220" cy="162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-2147482263"/>
          <p:cNvGraphicFramePr>
            <a:graphicFrameLocks noChangeAspect="1"/>
          </p:cNvGraphicFramePr>
          <p:nvPr/>
        </p:nvGraphicFramePr>
        <p:xfrm>
          <a:off x="4242118" y="3802698"/>
          <a:ext cx="35369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" name="" r:id="rId41" imgW="469900" imgH="228600" progId="Equation.KSEE3">
                  <p:embed/>
                </p:oleObj>
              </mc:Choice>
              <mc:Fallback>
                <p:oleObj name="" r:id="rId41" imgW="469900" imgH="228600" progId="Equation.KSEE3">
                  <p:embed/>
                  <p:pic>
                    <p:nvPicPr>
                      <p:cNvPr id="0" name="图片 61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242118" y="3802698"/>
                        <a:ext cx="353695" cy="172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58" name="对象 -2147482259"/>
          <p:cNvGraphicFramePr>
            <a:graphicFrameLocks noChangeAspect="1"/>
          </p:cNvGraphicFramePr>
          <p:nvPr/>
        </p:nvGraphicFramePr>
        <p:xfrm>
          <a:off x="967105" y="4121785"/>
          <a:ext cx="59182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43" imgW="736600" imgH="228600" progId="Equation.KSEE3">
                  <p:embed/>
                </p:oleObj>
              </mc:Choice>
              <mc:Fallback>
                <p:oleObj name="" r:id="rId43" imgW="736600" imgH="228600" progId="Equation.KSEE3">
                  <p:embed/>
                  <p:pic>
                    <p:nvPicPr>
                      <p:cNvPr id="0" name="图片 66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67105" y="4121785"/>
                        <a:ext cx="591820" cy="184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56" name="对象 -2147482257"/>
          <p:cNvGraphicFramePr>
            <a:graphicFrameLocks noChangeAspect="1"/>
          </p:cNvGraphicFramePr>
          <p:nvPr/>
        </p:nvGraphicFramePr>
        <p:xfrm>
          <a:off x="853440" y="4299585"/>
          <a:ext cx="783590" cy="2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" name="" r:id="rId45" imgW="850900" imgH="254000" progId="Equation.KSEE3">
                  <p:embed/>
                </p:oleObj>
              </mc:Choice>
              <mc:Fallback>
                <p:oleObj name="" r:id="rId45" imgW="850900" imgH="254000" progId="Equation.KSEE3">
                  <p:embed/>
                  <p:pic>
                    <p:nvPicPr>
                      <p:cNvPr id="0" name="图片 67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853440" y="4299585"/>
                        <a:ext cx="783590" cy="2336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52" name="对象 -2147482253"/>
          <p:cNvGraphicFramePr>
            <a:graphicFrameLocks noChangeAspect="1"/>
          </p:cNvGraphicFramePr>
          <p:nvPr/>
        </p:nvGraphicFramePr>
        <p:xfrm>
          <a:off x="853440" y="4553585"/>
          <a:ext cx="79502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47" imgW="862965" imgH="241300" progId="Equation.KSEE3">
                  <p:embed/>
                </p:oleObj>
              </mc:Choice>
              <mc:Fallback>
                <p:oleObj name="" r:id="rId47" imgW="862965" imgH="241300" progId="Equation.KSEE3">
                  <p:embed/>
                  <p:pic>
                    <p:nvPicPr>
                      <p:cNvPr id="0" name="图片 6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853440" y="4553585"/>
                        <a:ext cx="795020" cy="222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1895" name="对象 -2147481896"/>
          <p:cNvGraphicFramePr>
            <a:graphicFrameLocks noChangeAspect="1"/>
          </p:cNvGraphicFramePr>
          <p:nvPr/>
        </p:nvGraphicFramePr>
        <p:xfrm>
          <a:off x="2800985" y="4934585"/>
          <a:ext cx="561975" cy="1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" name="" r:id="rId49" imgW="609600" imgH="215900" progId="Equation.KSEE3">
                  <p:embed/>
                </p:oleObj>
              </mc:Choice>
              <mc:Fallback>
                <p:oleObj name="" r:id="rId49" imgW="609600" imgH="215900" progId="Equation.KSEE3">
                  <p:embed/>
                  <p:pic>
                    <p:nvPicPr>
                      <p:cNvPr id="0" name="图片 69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800985" y="4934585"/>
                        <a:ext cx="561975" cy="199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-2147481896"/>
          <p:cNvGraphicFramePr>
            <a:graphicFrameLocks noChangeAspect="1"/>
          </p:cNvGraphicFramePr>
          <p:nvPr/>
        </p:nvGraphicFramePr>
        <p:xfrm>
          <a:off x="3999865" y="5020310"/>
          <a:ext cx="596265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" name="" r:id="rId51" imgW="647700" imgH="215900" progId="Equation.KSEE3">
                  <p:embed/>
                </p:oleObj>
              </mc:Choice>
              <mc:Fallback>
                <p:oleObj name="" r:id="rId51" imgW="647700" imgH="215900" progId="Equation.KSEE3">
                  <p:embed/>
                  <p:pic>
                    <p:nvPicPr>
                      <p:cNvPr id="0" name="图片 69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999865" y="5020310"/>
                        <a:ext cx="596265" cy="198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-2147481896"/>
          <p:cNvGraphicFramePr>
            <a:graphicFrameLocks noChangeAspect="1"/>
          </p:cNvGraphicFramePr>
          <p:nvPr/>
        </p:nvGraphicFramePr>
        <p:xfrm>
          <a:off x="1553845" y="4827905"/>
          <a:ext cx="584835" cy="21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53" imgW="634365" imgH="228600" progId="Equation.KSEE3">
                  <p:embed/>
                </p:oleObj>
              </mc:Choice>
              <mc:Fallback>
                <p:oleObj name="" r:id="rId53" imgW="634365" imgH="228600" progId="Equation.KSEE3">
                  <p:embed/>
                  <p:pic>
                    <p:nvPicPr>
                      <p:cNvPr id="0" name="图片 69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553845" y="4827905"/>
                        <a:ext cx="584835" cy="210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46" name="对象 -2147482247"/>
          <p:cNvGraphicFramePr>
            <a:graphicFrameLocks noChangeAspect="1"/>
          </p:cNvGraphicFramePr>
          <p:nvPr/>
        </p:nvGraphicFramePr>
        <p:xfrm>
          <a:off x="2029460" y="5470525"/>
          <a:ext cx="879475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55" imgW="1091565" imgH="254000" progId="Equation.KSEE3">
                  <p:embed/>
                </p:oleObj>
              </mc:Choice>
              <mc:Fallback>
                <p:oleObj name="" r:id="rId55" imgW="1091565" imgH="254000" progId="Equation.KSEE3">
                  <p:embed/>
                  <p:pic>
                    <p:nvPicPr>
                      <p:cNvPr id="0" name="图片 7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2029460" y="5470525"/>
                        <a:ext cx="879475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3302635" y="5632450"/>
          <a:ext cx="857250" cy="18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57" imgW="1117600" imgH="241300" progId="Equation.KSEE3">
                  <p:embed/>
                </p:oleObj>
              </mc:Choice>
              <mc:Fallback>
                <p:oleObj name="" r:id="rId57" imgW="1117600" imgH="241300" progId="Equation.KSEE3">
                  <p:embed/>
                  <p:pic>
                    <p:nvPicPr>
                      <p:cNvPr id="0" name="图片 76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3302635" y="5632450"/>
                        <a:ext cx="857250" cy="1854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/>
        </p:nvGraphicFramePr>
        <p:xfrm>
          <a:off x="4582795" y="5776595"/>
          <a:ext cx="839470" cy="18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59" imgW="1130300" imgH="254000" progId="Equation.KSEE3">
                  <p:embed/>
                </p:oleObj>
              </mc:Choice>
              <mc:Fallback>
                <p:oleObj name="" r:id="rId59" imgW="1130300" imgH="254000" progId="Equation.KSEE3">
                  <p:embed/>
                  <p:pic>
                    <p:nvPicPr>
                      <p:cNvPr id="0" name="图片 78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582795" y="5776595"/>
                        <a:ext cx="839470" cy="1885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45" name="对象 -2147482246"/>
          <p:cNvGraphicFramePr>
            <a:graphicFrameLocks noChangeAspect="1"/>
          </p:cNvGraphicFramePr>
          <p:nvPr/>
        </p:nvGraphicFramePr>
        <p:xfrm>
          <a:off x="2021205" y="5679440"/>
          <a:ext cx="88773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61" imgW="1143000" imgH="254000" progId="Equation.KSEE3">
                  <p:embed/>
                </p:oleObj>
              </mc:Choice>
              <mc:Fallback>
                <p:oleObj name="" r:id="rId61" imgW="1143000" imgH="254000" progId="Equation.KSEE3">
                  <p:embed/>
                  <p:pic>
                    <p:nvPicPr>
                      <p:cNvPr id="0" name="图片 79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2021205" y="5679440"/>
                        <a:ext cx="887730" cy="196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-2147482246"/>
          <p:cNvGraphicFramePr>
            <a:graphicFrameLocks noChangeAspect="1"/>
          </p:cNvGraphicFramePr>
          <p:nvPr/>
        </p:nvGraphicFramePr>
        <p:xfrm>
          <a:off x="3269615" y="5810885"/>
          <a:ext cx="895350" cy="18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63" imgW="1168400" imgH="241300" progId="Equation.KSEE3">
                  <p:embed/>
                </p:oleObj>
              </mc:Choice>
              <mc:Fallback>
                <p:oleObj name="" r:id="rId63" imgW="1168400" imgH="241300" progId="Equation.KSEE3">
                  <p:embed/>
                  <p:pic>
                    <p:nvPicPr>
                      <p:cNvPr id="0" name="图片 79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3269615" y="5810885"/>
                        <a:ext cx="895350" cy="1847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-2147482246"/>
          <p:cNvGraphicFramePr>
            <a:graphicFrameLocks noChangeAspect="1"/>
          </p:cNvGraphicFramePr>
          <p:nvPr/>
        </p:nvGraphicFramePr>
        <p:xfrm>
          <a:off x="4568190" y="5955030"/>
          <a:ext cx="878840" cy="18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65" imgW="1181100" imgH="254000" progId="Equation.KSEE3">
                  <p:embed/>
                </p:oleObj>
              </mc:Choice>
              <mc:Fallback>
                <p:oleObj name="" r:id="rId65" imgW="1181100" imgH="254000" progId="Equation.KSEE3">
                  <p:embed/>
                  <p:pic>
                    <p:nvPicPr>
                      <p:cNvPr id="0" name="图片 79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4568190" y="5955030"/>
                        <a:ext cx="878840" cy="1885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43" name="对象 -2147482244"/>
          <p:cNvGraphicFramePr>
            <a:graphicFrameLocks noChangeAspect="1"/>
          </p:cNvGraphicFramePr>
          <p:nvPr/>
        </p:nvGraphicFramePr>
        <p:xfrm>
          <a:off x="1522730" y="5973445"/>
          <a:ext cx="666750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67" imgW="723900" imgH="228600" progId="Equation.KSEE3">
                  <p:embed/>
                </p:oleObj>
              </mc:Choice>
              <mc:Fallback>
                <p:oleObj name="" r:id="rId67" imgW="723900" imgH="228600" progId="Equation.KSEE3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522730" y="5973445"/>
                        <a:ext cx="666750" cy="210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-2147482244"/>
          <p:cNvGraphicFramePr>
            <a:graphicFrameLocks noChangeAspect="1"/>
          </p:cNvGraphicFramePr>
          <p:nvPr/>
        </p:nvGraphicFramePr>
        <p:xfrm>
          <a:off x="2800985" y="6078855"/>
          <a:ext cx="643255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69" imgW="698500" imgH="215900" progId="Equation.KSEE3">
                  <p:embed/>
                </p:oleObj>
              </mc:Choice>
              <mc:Fallback>
                <p:oleObj name="" r:id="rId69" imgW="698500" imgH="215900" progId="Equation.KSEE3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2800985" y="6078855"/>
                        <a:ext cx="643255" cy="198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-2147482244"/>
          <p:cNvGraphicFramePr>
            <a:graphicFrameLocks noChangeAspect="1"/>
          </p:cNvGraphicFramePr>
          <p:nvPr/>
        </p:nvGraphicFramePr>
        <p:xfrm>
          <a:off x="4058285" y="6204585"/>
          <a:ext cx="655320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71" imgW="711200" imgH="228600" progId="Equation.KSEE3">
                  <p:embed/>
                </p:oleObj>
              </mc:Choice>
              <mc:Fallback>
                <p:oleObj name="" r:id="rId71" imgW="711200" imgH="228600" progId="Equation.KSEE3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4058285" y="6204585"/>
                        <a:ext cx="655320" cy="210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1894" name="对象 -2147481895"/>
          <p:cNvGraphicFramePr>
            <a:graphicFrameLocks noChangeAspect="1"/>
          </p:cNvGraphicFramePr>
          <p:nvPr/>
        </p:nvGraphicFramePr>
        <p:xfrm>
          <a:off x="1094105" y="6567170"/>
          <a:ext cx="678815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73" imgW="736600" imgH="228600" progId="Equation.KSEE3">
                  <p:embed/>
                </p:oleObj>
              </mc:Choice>
              <mc:Fallback>
                <p:oleObj name="" r:id="rId73" imgW="736600" imgH="228600" progId="Equation.KSEE3">
                  <p:embed/>
                  <p:pic>
                    <p:nvPicPr>
                      <p:cNvPr id="0" name="图片 89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094105" y="6567170"/>
                        <a:ext cx="678815" cy="2101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854710" y="6767830"/>
          <a:ext cx="911860" cy="26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74" imgW="990600" imgH="292100" progId="Equation.KSEE3">
                  <p:embed/>
                </p:oleObj>
              </mc:Choice>
              <mc:Fallback>
                <p:oleObj name="" r:id="rId74" imgW="990600" imgH="292100" progId="Equation.KSEE3">
                  <p:embed/>
                  <p:pic>
                    <p:nvPicPr>
                      <p:cNvPr id="0" name="图片 91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854710" y="6767830"/>
                        <a:ext cx="911860" cy="2692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734060" y="6554470"/>
            <a:ext cx="506095" cy="226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验证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100" name="对象 -2147482253"/>
          <p:cNvGraphicFramePr>
            <a:graphicFrameLocks noChangeAspect="1"/>
          </p:cNvGraphicFramePr>
          <p:nvPr/>
        </p:nvGraphicFramePr>
        <p:xfrm>
          <a:off x="836295" y="7047230"/>
          <a:ext cx="911860" cy="2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" name="" r:id="rId76" imgW="990600" imgH="266700" progId="Equation.KSEE3">
                  <p:embed/>
                </p:oleObj>
              </mc:Choice>
              <mc:Fallback>
                <p:oleObj name="" r:id="rId76" imgW="990600" imgH="266700" progId="Equation.KSEE3">
                  <p:embed/>
                  <p:pic>
                    <p:nvPicPr>
                      <p:cNvPr id="0" name="图片 68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836295" y="7047230"/>
                        <a:ext cx="911860" cy="2457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7" name="直接箭头连接符 106"/>
          <p:cNvCxnSpPr/>
          <p:nvPr/>
        </p:nvCxnSpPr>
        <p:spPr>
          <a:xfrm>
            <a:off x="1257300" y="2559050"/>
            <a:ext cx="12319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1272540" y="3786505"/>
            <a:ext cx="12319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1250950" y="5038725"/>
            <a:ext cx="125349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1250950" y="2708275"/>
            <a:ext cx="24638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259205" y="5127625"/>
            <a:ext cx="247459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1257300" y="2844800"/>
            <a:ext cx="372745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1257300" y="5219065"/>
            <a:ext cx="37592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 flipV="1">
            <a:off x="1272540" y="6205855"/>
            <a:ext cx="12319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>
            <a:off x="1276350" y="6307455"/>
            <a:ext cx="24561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1263015" y="3982085"/>
            <a:ext cx="374967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>
            <a:off x="1276350" y="6414135"/>
            <a:ext cx="373634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1268730" y="3885565"/>
            <a:ext cx="245872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 rot="0">
            <a:off x="761365" y="548005"/>
            <a:ext cx="995680" cy="3603143"/>
            <a:chOff x="1000" y="863"/>
            <a:chExt cx="1568" cy="5687"/>
          </a:xfrm>
        </p:grpSpPr>
        <p:sp>
          <p:nvSpPr>
            <p:cNvPr id="6" name="矩形 5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483"/>
              <a:ext cx="0" cy="506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2002790" y="548005"/>
            <a:ext cx="995680" cy="3584575"/>
            <a:chOff x="1000" y="863"/>
            <a:chExt cx="1568" cy="5645"/>
          </a:xfrm>
        </p:grpSpPr>
        <p:sp>
          <p:nvSpPr>
            <p:cNvPr id="19" name="矩形 18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483"/>
              <a:ext cx="0" cy="502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rot="0">
            <a:off x="3246755" y="548005"/>
            <a:ext cx="995680" cy="3622675"/>
            <a:chOff x="1000" y="863"/>
            <a:chExt cx="1568" cy="5705"/>
          </a:xfrm>
        </p:grpSpPr>
        <p:sp>
          <p:nvSpPr>
            <p:cNvPr id="22" name="矩形 21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483"/>
              <a:ext cx="0" cy="508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4525645" y="548005"/>
            <a:ext cx="995680" cy="3632200"/>
            <a:chOff x="1000" y="863"/>
            <a:chExt cx="1568" cy="5720"/>
          </a:xfrm>
        </p:grpSpPr>
        <p:sp>
          <p:nvSpPr>
            <p:cNvPr id="25" name="矩形 24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>
              <a:off x="1784" y="1483"/>
              <a:ext cx="7" cy="510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98" name="对象 -2147481896"/>
          <p:cNvGraphicFramePr>
            <a:graphicFrameLocks noChangeAspect="1"/>
          </p:cNvGraphicFramePr>
          <p:nvPr/>
        </p:nvGraphicFramePr>
        <p:xfrm>
          <a:off x="1499553" y="1066165"/>
          <a:ext cx="76073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" name="" r:id="rId1" imgW="825500" imgH="241300" progId="Equation.KSEE3">
                  <p:embed/>
                </p:oleObj>
              </mc:Choice>
              <mc:Fallback>
                <p:oleObj name="" r:id="rId1" imgW="825500" imgH="241300" progId="Equation.KSEE3">
                  <p:embed/>
                  <p:pic>
                    <p:nvPicPr>
                      <p:cNvPr id="0" name="图片 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9553" y="1066165"/>
                        <a:ext cx="760730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-2147481896"/>
          <p:cNvGraphicFramePr>
            <a:graphicFrameLocks noChangeAspect="1"/>
          </p:cNvGraphicFramePr>
          <p:nvPr/>
        </p:nvGraphicFramePr>
        <p:xfrm>
          <a:off x="2735898" y="1158875"/>
          <a:ext cx="74866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" name="" r:id="rId3" imgW="812800" imgH="241300" progId="Equation.KSEE3">
                  <p:embed/>
                </p:oleObj>
              </mc:Choice>
              <mc:Fallback>
                <p:oleObj name="" r:id="rId3" imgW="812800" imgH="241300" progId="Equation.KSEE3">
                  <p:embed/>
                  <p:pic>
                    <p:nvPicPr>
                      <p:cNvPr id="0" name="图片 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5898" y="1158875"/>
                        <a:ext cx="748665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-2147481896"/>
          <p:cNvGraphicFramePr>
            <a:graphicFrameLocks noChangeAspect="1"/>
          </p:cNvGraphicFramePr>
          <p:nvPr/>
        </p:nvGraphicFramePr>
        <p:xfrm>
          <a:off x="3997008" y="1288415"/>
          <a:ext cx="73723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" name="" r:id="rId5" imgW="800100" imgH="241300" progId="Equation.KSEE3">
                  <p:embed/>
                </p:oleObj>
              </mc:Choice>
              <mc:Fallback>
                <p:oleObj name="" r:id="rId5" imgW="800100" imgH="241300" progId="Equation.KSEE3">
                  <p:embed/>
                  <p:pic>
                    <p:nvPicPr>
                      <p:cNvPr id="0" name="图片 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7008" y="1288415"/>
                        <a:ext cx="737235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247"/>
          <p:cNvGraphicFramePr>
            <a:graphicFrameLocks noChangeAspect="1"/>
          </p:cNvGraphicFramePr>
          <p:nvPr/>
        </p:nvGraphicFramePr>
        <p:xfrm>
          <a:off x="1902460" y="1586865"/>
          <a:ext cx="1060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7" imgW="1295400" imgH="266700" progId="Equation.KSEE3">
                  <p:embed/>
                </p:oleObj>
              </mc:Choice>
              <mc:Fallback>
                <p:oleObj name="" r:id="rId7" imgW="1295400" imgH="266700" progId="Equation.KSEE3">
                  <p:embed/>
                  <p:pic>
                    <p:nvPicPr>
                      <p:cNvPr id="0" name="图片 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2460" y="1586865"/>
                        <a:ext cx="1060450" cy="2184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246"/>
          <p:cNvGraphicFramePr>
            <a:graphicFrameLocks noChangeAspect="1"/>
          </p:cNvGraphicFramePr>
          <p:nvPr/>
        </p:nvGraphicFramePr>
        <p:xfrm>
          <a:off x="1856740" y="1854200"/>
          <a:ext cx="11328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9" imgW="1384300" imgH="266700" progId="Equation.KSEE3">
                  <p:embed/>
                </p:oleObj>
              </mc:Choice>
              <mc:Fallback>
                <p:oleObj name="" r:id="rId9" imgW="1384300" imgH="266700" progId="Equation.KSEE3">
                  <p:embed/>
                  <p:pic>
                    <p:nvPicPr>
                      <p:cNvPr id="0" name="图片 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6740" y="1854200"/>
                        <a:ext cx="1132840" cy="2184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247"/>
          <p:cNvGraphicFramePr>
            <a:graphicFrameLocks noChangeAspect="1"/>
          </p:cNvGraphicFramePr>
          <p:nvPr/>
        </p:nvGraphicFramePr>
        <p:xfrm>
          <a:off x="3178810" y="1586865"/>
          <a:ext cx="113347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1" imgW="1384300" imgH="266700" progId="Equation.KSEE3">
                  <p:embed/>
                </p:oleObj>
              </mc:Choice>
              <mc:Fallback>
                <p:oleObj name="" r:id="rId11" imgW="1384300" imgH="266700" progId="Equation.KSEE3">
                  <p:embed/>
                  <p:pic>
                    <p:nvPicPr>
                      <p:cNvPr id="0" name="图片 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8810" y="1586865"/>
                        <a:ext cx="1133475" cy="2184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-2147482246"/>
          <p:cNvGraphicFramePr>
            <a:graphicFrameLocks noChangeAspect="1"/>
          </p:cNvGraphicFramePr>
          <p:nvPr/>
        </p:nvGraphicFramePr>
        <p:xfrm>
          <a:off x="3150870" y="1854200"/>
          <a:ext cx="11747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3" imgW="1435100" imgH="266700" progId="Equation.KSEE3">
                  <p:embed/>
                </p:oleObj>
              </mc:Choice>
              <mc:Fallback>
                <p:oleObj name="" r:id="rId13" imgW="1435100" imgH="266700" progId="Equation.KSEE3">
                  <p:embed/>
                  <p:pic>
                    <p:nvPicPr>
                      <p:cNvPr id="0" name="图片 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50870" y="1854200"/>
                        <a:ext cx="1174750" cy="2184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-2147482247"/>
          <p:cNvGraphicFramePr>
            <a:graphicFrameLocks noChangeAspect="1"/>
          </p:cNvGraphicFramePr>
          <p:nvPr/>
        </p:nvGraphicFramePr>
        <p:xfrm>
          <a:off x="4565015" y="1586865"/>
          <a:ext cx="10712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5" imgW="1308100" imgH="266700" progId="Equation.KSEE3">
                  <p:embed/>
                </p:oleObj>
              </mc:Choice>
              <mc:Fallback>
                <p:oleObj name="" r:id="rId15" imgW="1308100" imgH="266700" progId="Equation.KSEE3">
                  <p:embed/>
                  <p:pic>
                    <p:nvPicPr>
                      <p:cNvPr id="0" name="图片 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65015" y="1586865"/>
                        <a:ext cx="1071245" cy="2184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-2147482246"/>
          <p:cNvGraphicFramePr>
            <a:graphicFrameLocks noChangeAspect="1"/>
          </p:cNvGraphicFramePr>
          <p:nvPr/>
        </p:nvGraphicFramePr>
        <p:xfrm>
          <a:off x="4519930" y="1854200"/>
          <a:ext cx="1144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7" imgW="1397000" imgH="266700" progId="Equation.KSEE3">
                  <p:embed/>
                </p:oleObj>
              </mc:Choice>
              <mc:Fallback>
                <p:oleObj name="" r:id="rId17" imgW="1397000" imgH="266700" progId="Equation.KSEE3">
                  <p:embed/>
                  <p:pic>
                    <p:nvPicPr>
                      <p:cNvPr id="0" name="图片 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19930" y="1854200"/>
                        <a:ext cx="1144270" cy="2184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-2147482244"/>
          <p:cNvGraphicFramePr>
            <a:graphicFrameLocks noChangeAspect="1"/>
          </p:cNvGraphicFramePr>
          <p:nvPr/>
        </p:nvGraphicFramePr>
        <p:xfrm>
          <a:off x="1500505" y="2104073"/>
          <a:ext cx="83121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19" imgW="901700" imgH="241300" progId="Equation.KSEE3">
                  <p:embed/>
                </p:oleObj>
              </mc:Choice>
              <mc:Fallback>
                <p:oleObj name="" r:id="rId19" imgW="901700" imgH="241300" progId="Equation.KSEE3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00505" y="2104073"/>
                        <a:ext cx="831215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-2147482244"/>
          <p:cNvGraphicFramePr>
            <a:graphicFrameLocks noChangeAspect="1"/>
          </p:cNvGraphicFramePr>
          <p:nvPr/>
        </p:nvGraphicFramePr>
        <p:xfrm>
          <a:off x="2700973" y="2239963"/>
          <a:ext cx="84328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1" imgW="914400" imgH="241300" progId="Equation.KSEE3">
                  <p:embed/>
                </p:oleObj>
              </mc:Choice>
              <mc:Fallback>
                <p:oleObj name="" r:id="rId21" imgW="914400" imgH="241300" progId="Equation.KSEE3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00973" y="2239963"/>
                        <a:ext cx="843280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-2147482244"/>
          <p:cNvGraphicFramePr>
            <a:graphicFrameLocks noChangeAspect="1"/>
          </p:cNvGraphicFramePr>
          <p:nvPr/>
        </p:nvGraphicFramePr>
        <p:xfrm>
          <a:off x="3967163" y="2355533"/>
          <a:ext cx="82042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3" imgW="889000" imgH="241300" progId="Equation.KSEE3">
                  <p:embed/>
                </p:oleObj>
              </mc:Choice>
              <mc:Fallback>
                <p:oleObj name="" r:id="rId23" imgW="889000" imgH="241300" progId="Equation.KSEE3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67163" y="2355533"/>
                        <a:ext cx="820420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-2147481895"/>
          <p:cNvGraphicFramePr>
            <a:graphicFrameLocks noChangeAspect="1"/>
          </p:cNvGraphicFramePr>
          <p:nvPr/>
        </p:nvGraphicFramePr>
        <p:xfrm>
          <a:off x="922973" y="2680970"/>
          <a:ext cx="858520" cy="21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25" imgW="1041400" imgH="266700" progId="Equation.KSEE3">
                  <p:embed/>
                </p:oleObj>
              </mc:Choice>
              <mc:Fallback>
                <p:oleObj name="" r:id="rId25" imgW="1041400" imgH="266700" progId="Equation.KSEE3">
                  <p:embed/>
                  <p:pic>
                    <p:nvPicPr>
                      <p:cNvPr id="0" name="图片 8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22973" y="2680970"/>
                        <a:ext cx="858520" cy="2197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857885" y="2883535"/>
          <a:ext cx="785495" cy="22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27" imgW="952500" imgH="266700" progId="Equation.KSEE3">
                  <p:embed/>
                </p:oleObj>
              </mc:Choice>
              <mc:Fallback>
                <p:oleObj name="" r:id="rId27" imgW="952500" imgH="266700" progId="Equation.KSEE3">
                  <p:embed/>
                  <p:pic>
                    <p:nvPicPr>
                      <p:cNvPr id="0" name="图片 9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57885" y="2883535"/>
                        <a:ext cx="785495" cy="2203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546735" y="2660650"/>
            <a:ext cx="453390" cy="202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验证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-2147482228" name="对象 -2147482229"/>
          <p:cNvGraphicFramePr>
            <a:graphicFrameLocks noChangeAspect="1"/>
          </p:cNvGraphicFramePr>
          <p:nvPr/>
        </p:nvGraphicFramePr>
        <p:xfrm>
          <a:off x="759460" y="3101975"/>
          <a:ext cx="1044575" cy="20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9" imgW="1168400" imgH="228600" progId="Equation.KSEE3">
                  <p:embed/>
                </p:oleObj>
              </mc:Choice>
              <mc:Fallback>
                <p:oleObj name="" r:id="rId29" imgW="11684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59460" y="3101975"/>
                        <a:ext cx="1044575" cy="2038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27" name="对象 -2147482228"/>
          <p:cNvGraphicFramePr>
            <a:graphicFrameLocks noChangeAspect="1"/>
          </p:cNvGraphicFramePr>
          <p:nvPr/>
        </p:nvGraphicFramePr>
        <p:xfrm>
          <a:off x="834390" y="3292475"/>
          <a:ext cx="920115" cy="3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31" imgW="1028700" imgH="342900" progId="Equation.KSEE3">
                  <p:embed/>
                </p:oleObj>
              </mc:Choice>
              <mc:Fallback>
                <p:oleObj name="" r:id="rId31" imgW="1028700" imgH="342900" progId="Equation.KSEE3">
                  <p:embed/>
                  <p:pic>
                    <p:nvPicPr>
                      <p:cNvPr id="0" name="图片 3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34390" y="3292475"/>
                        <a:ext cx="920115" cy="3067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26" name="对象 -2147482227"/>
          <p:cNvGraphicFramePr>
            <a:graphicFrameLocks noChangeAspect="1"/>
          </p:cNvGraphicFramePr>
          <p:nvPr/>
        </p:nvGraphicFramePr>
        <p:xfrm>
          <a:off x="834390" y="3579495"/>
          <a:ext cx="89662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33" imgW="1002665" imgH="241300" progId="Equation.KSEE3">
                  <p:embed/>
                </p:oleObj>
              </mc:Choice>
              <mc:Fallback>
                <p:oleObj name="" r:id="rId33" imgW="1002665" imgH="241300" progId="Equation.KSEE3">
                  <p:embed/>
                  <p:pic>
                    <p:nvPicPr>
                      <p:cNvPr id="0" name="图片 3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34390" y="3579495"/>
                        <a:ext cx="896620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224" name="对象 -2147482225"/>
          <p:cNvGraphicFramePr>
            <a:graphicFrameLocks noChangeAspect="1"/>
          </p:cNvGraphicFramePr>
          <p:nvPr/>
        </p:nvGraphicFramePr>
        <p:xfrm>
          <a:off x="1015365" y="3786505"/>
          <a:ext cx="534670" cy="18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35" imgW="596900" imgH="203200" progId="Equation.KSEE3">
                  <p:embed/>
                </p:oleObj>
              </mc:Choice>
              <mc:Fallback>
                <p:oleObj name="" r:id="rId35" imgW="596900" imgH="203200" progId="Equation.KSEE3">
                  <p:embed/>
                  <p:pic>
                    <p:nvPicPr>
                      <p:cNvPr id="0" name="图片 4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015365" y="3786505"/>
                        <a:ext cx="534670" cy="1822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>
            <a:off x="1257300" y="128016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254760" y="1392555"/>
            <a:ext cx="245364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255395" y="1517650"/>
            <a:ext cx="373570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1280160" y="2327910"/>
            <a:ext cx="122682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272540" y="2454910"/>
            <a:ext cx="245999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1272540" y="2578100"/>
            <a:ext cx="374015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I3ZDBiZTkzOTQ4ZmE2MzcyMzBiZTdmNmFjZGE5M2EifQ=="/>
  <p:tag name="FULLTEXTBEAUTIFYED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oval"/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en-US" altLang="zh-CN" sz="1000">
            <a:latin typeface="Times New Roman" panose="02020603050405020304" charset="0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宽屏</PresentationFormat>
  <Paragraphs>66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139</vt:i4>
      </vt:variant>
      <vt:variant>
        <vt:lpstr>幻灯片标题</vt:lpstr>
      </vt:variant>
      <vt:variant>
        <vt:i4>5</vt:i4>
      </vt:variant>
    </vt:vector>
  </HeadingPairs>
  <TitlesOfParts>
    <vt:vector size="152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SuGuanning</dc:creator>
  <cp:lastModifiedBy>Scarling</cp:lastModifiedBy>
  <cp:revision>62</cp:revision>
  <dcterms:created xsi:type="dcterms:W3CDTF">2023-08-09T12:44:00Z</dcterms:created>
  <dcterms:modified xsi:type="dcterms:W3CDTF">2024-03-14T13:34:47Z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