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56" r:id="rId5"/>
    <p:sldId id="257" r:id="rId6"/>
    <p:sldId id="259" r:id="rId7"/>
    <p:sldId id="260" r:id="rId8"/>
  </p:sldIdLst>
  <p:sldSz cx="6858000" cy="9903460" type="A4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8" Type="http://schemas.openxmlformats.org/officeDocument/2006/relationships/image" Target="../media/image66.wmf"/><Relationship Id="rId37" Type="http://schemas.openxmlformats.org/officeDocument/2006/relationships/image" Target="../media/image65.wmf"/><Relationship Id="rId36" Type="http://schemas.openxmlformats.org/officeDocument/2006/relationships/image" Target="../media/image64.wmf"/><Relationship Id="rId35" Type="http://schemas.openxmlformats.org/officeDocument/2006/relationships/image" Target="../media/image63.wmf"/><Relationship Id="rId34" Type="http://schemas.openxmlformats.org/officeDocument/2006/relationships/image" Target="../media/image62.wmf"/><Relationship Id="rId33" Type="http://schemas.openxmlformats.org/officeDocument/2006/relationships/image" Target="../media/image61.wmf"/><Relationship Id="rId32" Type="http://schemas.openxmlformats.org/officeDocument/2006/relationships/image" Target="../media/image60.wmf"/><Relationship Id="rId31" Type="http://schemas.openxmlformats.org/officeDocument/2006/relationships/image" Target="../media/image59.wmf"/><Relationship Id="rId30" Type="http://schemas.openxmlformats.org/officeDocument/2006/relationships/image" Target="../media/image58.wmf"/><Relationship Id="rId3" Type="http://schemas.openxmlformats.org/officeDocument/2006/relationships/image" Target="../media/image31.wmf"/><Relationship Id="rId29" Type="http://schemas.openxmlformats.org/officeDocument/2006/relationships/image" Target="../media/image57.wmf"/><Relationship Id="rId28" Type="http://schemas.openxmlformats.org/officeDocument/2006/relationships/image" Target="../media/image56.wmf"/><Relationship Id="rId27" Type="http://schemas.openxmlformats.org/officeDocument/2006/relationships/image" Target="../media/image55.wmf"/><Relationship Id="rId26" Type="http://schemas.openxmlformats.org/officeDocument/2006/relationships/image" Target="../media/image54.wmf"/><Relationship Id="rId25" Type="http://schemas.openxmlformats.org/officeDocument/2006/relationships/image" Target="../media/image53.wmf"/><Relationship Id="rId24" Type="http://schemas.openxmlformats.org/officeDocument/2006/relationships/image" Target="../media/image52.wmf"/><Relationship Id="rId23" Type="http://schemas.openxmlformats.org/officeDocument/2006/relationships/image" Target="../media/image51.wmf"/><Relationship Id="rId22" Type="http://schemas.openxmlformats.org/officeDocument/2006/relationships/image" Target="../media/image50.wmf"/><Relationship Id="rId21" Type="http://schemas.openxmlformats.org/officeDocument/2006/relationships/image" Target="../media/image49.wmf"/><Relationship Id="rId20" Type="http://schemas.openxmlformats.org/officeDocument/2006/relationships/image" Target="../media/image48.wmf"/><Relationship Id="rId2" Type="http://schemas.openxmlformats.org/officeDocument/2006/relationships/image" Target="../media/image30.wmf"/><Relationship Id="rId19" Type="http://schemas.openxmlformats.org/officeDocument/2006/relationships/image" Target="../media/image47.wmf"/><Relationship Id="rId18" Type="http://schemas.openxmlformats.org/officeDocument/2006/relationships/image" Target="../media/image46.wmf"/><Relationship Id="rId17" Type="http://schemas.openxmlformats.org/officeDocument/2006/relationships/image" Target="../media/image45.wmf"/><Relationship Id="rId16" Type="http://schemas.openxmlformats.org/officeDocument/2006/relationships/image" Target="../media/image44.wmf"/><Relationship Id="rId15" Type="http://schemas.openxmlformats.org/officeDocument/2006/relationships/image" Target="../media/image43.wmf"/><Relationship Id="rId14" Type="http://schemas.openxmlformats.org/officeDocument/2006/relationships/image" Target="../media/image42.wmf"/><Relationship Id="rId13" Type="http://schemas.openxmlformats.org/officeDocument/2006/relationships/image" Target="../media/image41.wmf"/><Relationship Id="rId12" Type="http://schemas.openxmlformats.org/officeDocument/2006/relationships/image" Target="../media/image40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8" Type="http://schemas.openxmlformats.org/officeDocument/2006/relationships/image" Target="../media/image113.wmf"/><Relationship Id="rId37" Type="http://schemas.openxmlformats.org/officeDocument/2006/relationships/image" Target="../media/image112.wmf"/><Relationship Id="rId36" Type="http://schemas.openxmlformats.org/officeDocument/2006/relationships/image" Target="../media/image111.wmf"/><Relationship Id="rId35" Type="http://schemas.openxmlformats.org/officeDocument/2006/relationships/image" Target="../media/image110.wmf"/><Relationship Id="rId34" Type="http://schemas.openxmlformats.org/officeDocument/2006/relationships/image" Target="../media/image109.wmf"/><Relationship Id="rId33" Type="http://schemas.openxmlformats.org/officeDocument/2006/relationships/image" Target="../media/image108.wmf"/><Relationship Id="rId32" Type="http://schemas.openxmlformats.org/officeDocument/2006/relationships/image" Target="../media/image107.wmf"/><Relationship Id="rId31" Type="http://schemas.openxmlformats.org/officeDocument/2006/relationships/image" Target="../media/image106.wmf"/><Relationship Id="rId30" Type="http://schemas.openxmlformats.org/officeDocument/2006/relationships/image" Target="../media/image105.wmf"/><Relationship Id="rId3" Type="http://schemas.openxmlformats.org/officeDocument/2006/relationships/image" Target="../media/image78.wmf"/><Relationship Id="rId29" Type="http://schemas.openxmlformats.org/officeDocument/2006/relationships/image" Target="../media/image104.wmf"/><Relationship Id="rId28" Type="http://schemas.openxmlformats.org/officeDocument/2006/relationships/image" Target="../media/image103.wmf"/><Relationship Id="rId27" Type="http://schemas.openxmlformats.org/officeDocument/2006/relationships/image" Target="../media/image102.wmf"/><Relationship Id="rId26" Type="http://schemas.openxmlformats.org/officeDocument/2006/relationships/image" Target="../media/image101.wmf"/><Relationship Id="rId25" Type="http://schemas.openxmlformats.org/officeDocument/2006/relationships/image" Target="../media/image100.wmf"/><Relationship Id="rId24" Type="http://schemas.openxmlformats.org/officeDocument/2006/relationships/image" Target="../media/image99.wmf"/><Relationship Id="rId23" Type="http://schemas.openxmlformats.org/officeDocument/2006/relationships/image" Target="../media/image98.wmf"/><Relationship Id="rId22" Type="http://schemas.openxmlformats.org/officeDocument/2006/relationships/image" Target="../media/image97.wmf"/><Relationship Id="rId21" Type="http://schemas.openxmlformats.org/officeDocument/2006/relationships/image" Target="../media/image96.wmf"/><Relationship Id="rId20" Type="http://schemas.openxmlformats.org/officeDocument/2006/relationships/image" Target="../media/image95.wmf"/><Relationship Id="rId2" Type="http://schemas.openxmlformats.org/officeDocument/2006/relationships/image" Target="../media/image77.wmf"/><Relationship Id="rId19" Type="http://schemas.openxmlformats.org/officeDocument/2006/relationships/image" Target="../media/image94.wmf"/><Relationship Id="rId18" Type="http://schemas.openxmlformats.org/officeDocument/2006/relationships/image" Target="../media/image93.wmf"/><Relationship Id="rId17" Type="http://schemas.openxmlformats.org/officeDocument/2006/relationships/image" Target="../media/image92.wmf"/><Relationship Id="rId16" Type="http://schemas.openxmlformats.org/officeDocument/2006/relationships/image" Target="../media/image91.wmf"/><Relationship Id="rId15" Type="http://schemas.openxmlformats.org/officeDocument/2006/relationships/image" Target="../media/image90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8" Type="http://schemas.openxmlformats.org/officeDocument/2006/relationships/image" Target="../media/image131.wmf"/><Relationship Id="rId17" Type="http://schemas.openxmlformats.org/officeDocument/2006/relationships/image" Target="../media/image130.wmf"/><Relationship Id="rId16" Type="http://schemas.openxmlformats.org/officeDocument/2006/relationships/image" Target="../media/image129.wmf"/><Relationship Id="rId15" Type="http://schemas.openxmlformats.org/officeDocument/2006/relationships/image" Target="../media/image128.wmf"/><Relationship Id="rId14" Type="http://schemas.openxmlformats.org/officeDocument/2006/relationships/image" Target="../media/image127.wmf"/><Relationship Id="rId13" Type="http://schemas.openxmlformats.org/officeDocument/2006/relationships/image" Target="../media/image126.wmf"/><Relationship Id="rId12" Type="http://schemas.openxmlformats.org/officeDocument/2006/relationships/image" Target="../media/image125.wmf"/><Relationship Id="rId11" Type="http://schemas.openxmlformats.org/officeDocument/2006/relationships/image" Target="../media/image124.wmf"/><Relationship Id="rId10" Type="http://schemas.openxmlformats.org/officeDocument/2006/relationships/image" Target="../media/image123.wmf"/><Relationship Id="rId1" Type="http://schemas.openxmlformats.org/officeDocument/2006/relationships/image" Target="../media/image1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6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5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2.wmf"/><Relationship Id="rId79" Type="http://schemas.openxmlformats.org/officeDocument/2006/relationships/image" Target="../media/image64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3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2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1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0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59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58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57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6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1.wmf"/><Relationship Id="rId59" Type="http://schemas.openxmlformats.org/officeDocument/2006/relationships/image" Target="../media/image55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4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3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2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1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0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49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48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47.wmf"/><Relationship Id="rId4" Type="http://schemas.openxmlformats.org/officeDocument/2006/relationships/image" Target="../media/image30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5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4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2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1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5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67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9.wmf"/><Relationship Id="rId79" Type="http://schemas.openxmlformats.org/officeDocument/2006/relationships/vmlDrawing" Target="../drawings/vmlDrawing4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13.wmf"/><Relationship Id="rId76" Type="http://schemas.openxmlformats.org/officeDocument/2006/relationships/oleObject" Target="../embeddings/oleObject121.bin"/><Relationship Id="rId75" Type="http://schemas.openxmlformats.org/officeDocument/2006/relationships/image" Target="../media/image112.wmf"/><Relationship Id="rId74" Type="http://schemas.openxmlformats.org/officeDocument/2006/relationships/oleObject" Target="../embeddings/oleObject120.bin"/><Relationship Id="rId73" Type="http://schemas.openxmlformats.org/officeDocument/2006/relationships/oleObject" Target="../embeddings/oleObject119.bin"/><Relationship Id="rId72" Type="http://schemas.openxmlformats.org/officeDocument/2006/relationships/image" Target="../media/image111.wmf"/><Relationship Id="rId71" Type="http://schemas.openxmlformats.org/officeDocument/2006/relationships/oleObject" Target="../embeddings/oleObject118.bin"/><Relationship Id="rId70" Type="http://schemas.openxmlformats.org/officeDocument/2006/relationships/image" Target="../media/image110.wmf"/><Relationship Id="rId7" Type="http://schemas.openxmlformats.org/officeDocument/2006/relationships/oleObject" Target="../embeddings/oleObject86.bin"/><Relationship Id="rId69" Type="http://schemas.openxmlformats.org/officeDocument/2006/relationships/oleObject" Target="../embeddings/oleObject117.bin"/><Relationship Id="rId68" Type="http://schemas.openxmlformats.org/officeDocument/2006/relationships/image" Target="../media/image109.wmf"/><Relationship Id="rId67" Type="http://schemas.openxmlformats.org/officeDocument/2006/relationships/oleObject" Target="../embeddings/oleObject116.bin"/><Relationship Id="rId66" Type="http://schemas.openxmlformats.org/officeDocument/2006/relationships/image" Target="../media/image108.wmf"/><Relationship Id="rId65" Type="http://schemas.openxmlformats.org/officeDocument/2006/relationships/oleObject" Target="../embeddings/oleObject115.bin"/><Relationship Id="rId64" Type="http://schemas.openxmlformats.org/officeDocument/2006/relationships/image" Target="../media/image107.wmf"/><Relationship Id="rId63" Type="http://schemas.openxmlformats.org/officeDocument/2006/relationships/oleObject" Target="../embeddings/oleObject114.bin"/><Relationship Id="rId62" Type="http://schemas.openxmlformats.org/officeDocument/2006/relationships/image" Target="../media/image106.wmf"/><Relationship Id="rId61" Type="http://schemas.openxmlformats.org/officeDocument/2006/relationships/oleObject" Target="../embeddings/oleObject113.bin"/><Relationship Id="rId60" Type="http://schemas.openxmlformats.org/officeDocument/2006/relationships/image" Target="../media/image105.wmf"/><Relationship Id="rId6" Type="http://schemas.openxmlformats.org/officeDocument/2006/relationships/image" Target="../media/image78.wmf"/><Relationship Id="rId59" Type="http://schemas.openxmlformats.org/officeDocument/2006/relationships/oleObject" Target="../embeddings/oleObject112.bin"/><Relationship Id="rId58" Type="http://schemas.openxmlformats.org/officeDocument/2006/relationships/image" Target="../media/image104.wmf"/><Relationship Id="rId57" Type="http://schemas.openxmlformats.org/officeDocument/2006/relationships/oleObject" Target="../embeddings/oleObject111.bin"/><Relationship Id="rId56" Type="http://schemas.openxmlformats.org/officeDocument/2006/relationships/image" Target="../media/image103.wmf"/><Relationship Id="rId55" Type="http://schemas.openxmlformats.org/officeDocument/2006/relationships/oleObject" Target="../embeddings/oleObject110.bin"/><Relationship Id="rId54" Type="http://schemas.openxmlformats.org/officeDocument/2006/relationships/image" Target="../media/image102.wmf"/><Relationship Id="rId53" Type="http://schemas.openxmlformats.org/officeDocument/2006/relationships/oleObject" Target="../embeddings/oleObject109.bin"/><Relationship Id="rId52" Type="http://schemas.openxmlformats.org/officeDocument/2006/relationships/image" Target="../media/image101.wmf"/><Relationship Id="rId51" Type="http://schemas.openxmlformats.org/officeDocument/2006/relationships/oleObject" Target="../embeddings/oleObject108.bin"/><Relationship Id="rId50" Type="http://schemas.openxmlformats.org/officeDocument/2006/relationships/image" Target="../media/image100.wmf"/><Relationship Id="rId5" Type="http://schemas.openxmlformats.org/officeDocument/2006/relationships/oleObject" Target="../embeddings/oleObject85.bin"/><Relationship Id="rId49" Type="http://schemas.openxmlformats.org/officeDocument/2006/relationships/oleObject" Target="../embeddings/oleObject107.bin"/><Relationship Id="rId48" Type="http://schemas.openxmlformats.org/officeDocument/2006/relationships/image" Target="../media/image99.wmf"/><Relationship Id="rId47" Type="http://schemas.openxmlformats.org/officeDocument/2006/relationships/oleObject" Target="../embeddings/oleObject106.bin"/><Relationship Id="rId46" Type="http://schemas.openxmlformats.org/officeDocument/2006/relationships/image" Target="../media/image98.wmf"/><Relationship Id="rId45" Type="http://schemas.openxmlformats.org/officeDocument/2006/relationships/oleObject" Target="../embeddings/oleObject105.bin"/><Relationship Id="rId44" Type="http://schemas.openxmlformats.org/officeDocument/2006/relationships/image" Target="../media/image97.wmf"/><Relationship Id="rId43" Type="http://schemas.openxmlformats.org/officeDocument/2006/relationships/oleObject" Target="../embeddings/oleObject104.bin"/><Relationship Id="rId42" Type="http://schemas.openxmlformats.org/officeDocument/2006/relationships/image" Target="../media/image96.wmf"/><Relationship Id="rId41" Type="http://schemas.openxmlformats.org/officeDocument/2006/relationships/oleObject" Target="../embeddings/oleObject103.bin"/><Relationship Id="rId40" Type="http://schemas.openxmlformats.org/officeDocument/2006/relationships/image" Target="../media/image95.wmf"/><Relationship Id="rId4" Type="http://schemas.openxmlformats.org/officeDocument/2006/relationships/image" Target="../media/image77.w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94.w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93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92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91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5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31.wmf"/><Relationship Id="rId35" Type="http://schemas.openxmlformats.org/officeDocument/2006/relationships/oleObject" Target="../embeddings/oleObject139.bin"/><Relationship Id="rId34" Type="http://schemas.openxmlformats.org/officeDocument/2006/relationships/image" Target="../media/image130.wmf"/><Relationship Id="rId33" Type="http://schemas.openxmlformats.org/officeDocument/2006/relationships/oleObject" Target="../embeddings/oleObject138.bin"/><Relationship Id="rId32" Type="http://schemas.openxmlformats.org/officeDocument/2006/relationships/image" Target="../media/image129.wmf"/><Relationship Id="rId31" Type="http://schemas.openxmlformats.org/officeDocument/2006/relationships/oleObject" Target="../embeddings/oleObject137.bin"/><Relationship Id="rId30" Type="http://schemas.openxmlformats.org/officeDocument/2006/relationships/image" Target="../media/image128.w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27.w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26.w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24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23.wmf"/><Relationship Id="rId2" Type="http://schemas.openxmlformats.org/officeDocument/2006/relationships/image" Target="../media/image114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" name="组合 86"/>
          <p:cNvGrpSpPr/>
          <p:nvPr/>
        </p:nvGrpSpPr>
        <p:grpSpPr>
          <a:xfrm>
            <a:off x="1093470" y="446405"/>
            <a:ext cx="4822190" cy="8124190"/>
            <a:chOff x="1494" y="703"/>
            <a:chExt cx="7594" cy="12794"/>
          </a:xfrm>
        </p:grpSpPr>
        <p:sp>
          <p:nvSpPr>
            <p:cNvPr id="81" name="矩形 80"/>
            <p:cNvSpPr/>
            <p:nvPr/>
          </p:nvSpPr>
          <p:spPr>
            <a:xfrm>
              <a:off x="1592" y="11926"/>
              <a:ext cx="1568" cy="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0" y="10324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94" y="8614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6" y="7080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7" y="4011"/>
              <a:ext cx="1568" cy="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592" y="5398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592" y="1474"/>
              <a:ext cx="1568" cy="2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1592" y="703"/>
              <a:ext cx="1568" cy="12719"/>
              <a:chOff x="1000" y="863"/>
              <a:chExt cx="1568" cy="12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1212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547" y="703"/>
              <a:ext cx="1568" cy="12705"/>
              <a:chOff x="1000" y="863"/>
              <a:chExt cx="1568" cy="1270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12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506" y="703"/>
              <a:ext cx="1568" cy="12765"/>
              <a:chOff x="1000" y="863"/>
              <a:chExt cx="1568" cy="127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1214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520" y="703"/>
              <a:ext cx="1568" cy="12794"/>
              <a:chOff x="1000" y="863"/>
              <a:chExt cx="1568" cy="127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6" y="1483"/>
                <a:ext cx="18" cy="121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/>
            <p:cNvSpPr txBox="1"/>
            <p:nvPr/>
          </p:nvSpPr>
          <p:spPr>
            <a:xfrm>
              <a:off x="1690" y="1474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0" y="2102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α∈Z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2" name="对象 -2147482392"/>
            <p:cNvGraphicFramePr>
              <a:graphicFrameLocks noChangeAspect="1"/>
            </p:cNvGraphicFramePr>
            <p:nvPr/>
          </p:nvGraphicFramePr>
          <p:xfrm>
            <a:off x="1956" y="2740"/>
            <a:ext cx="78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8800" imgH="228600" progId="Equation.KSEE3">
                    <p:embed/>
                  </p:oleObj>
                </mc:Choice>
                <mc:Fallback>
                  <p:oleObj name="" r:id="rId1" imgW="5588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6" y="2740"/>
                          <a:ext cx="781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390"/>
            <p:cNvGraphicFramePr>
              <a:graphicFrameLocks noChangeAspect="1"/>
            </p:cNvGraphicFramePr>
            <p:nvPr/>
          </p:nvGraphicFramePr>
          <p:xfrm>
            <a:off x="1839" y="3140"/>
            <a:ext cx="103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" imgW="609600" imgH="241300" progId="Equation.KSEE3">
                    <p:embed/>
                  </p:oleObj>
                </mc:Choice>
                <mc:Fallback>
                  <p:oleObj name="" r:id="rId3" imgW="609600" imgH="2413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" y="3140"/>
                          <a:ext cx="1032" cy="35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388"/>
            <p:cNvGraphicFramePr>
              <a:graphicFrameLocks noChangeAspect="1"/>
            </p:cNvGraphicFramePr>
            <p:nvPr/>
          </p:nvGraphicFramePr>
          <p:xfrm>
            <a:off x="2836" y="3564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6" y="3564"/>
                          <a:ext cx="8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379"/>
            <p:cNvGraphicFramePr>
              <a:graphicFrameLocks noChangeAspect="1"/>
            </p:cNvGraphicFramePr>
            <p:nvPr/>
          </p:nvGraphicFramePr>
          <p:xfrm>
            <a:off x="3905" y="4029"/>
            <a:ext cx="9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647700" imgH="241300" progId="Equation.KSEE3">
                    <p:embed/>
                  </p:oleObj>
                </mc:Choice>
                <mc:Fallback>
                  <p:oleObj name="" r:id="rId7" imgW="6477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5" y="4029"/>
                          <a:ext cx="909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378"/>
            <p:cNvGraphicFramePr>
              <a:graphicFrameLocks noChangeAspect="1"/>
            </p:cNvGraphicFramePr>
            <p:nvPr/>
          </p:nvGraphicFramePr>
          <p:xfrm>
            <a:off x="3987" y="4309"/>
            <a:ext cx="8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596900" imgH="241300" progId="Equation.KSEE3">
                    <p:embed/>
                  </p:oleObj>
                </mc:Choice>
                <mc:Fallback>
                  <p:oleObj name="" r:id="rId9" imgW="596900" imgH="2413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7" y="4309"/>
                          <a:ext cx="838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377"/>
            <p:cNvGraphicFramePr>
              <a:graphicFrameLocks noChangeAspect="1"/>
            </p:cNvGraphicFramePr>
            <p:nvPr/>
          </p:nvGraphicFramePr>
          <p:xfrm>
            <a:off x="3660" y="4629"/>
            <a:ext cx="137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977900" imgH="266700" progId="Equation.KSEE3">
                    <p:embed/>
                  </p:oleObj>
                </mc:Choice>
                <mc:Fallback>
                  <p:oleObj name="" r:id="rId11" imgW="9779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60" y="4629"/>
                          <a:ext cx="137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381"/>
            <p:cNvGraphicFramePr>
              <a:graphicFrameLocks noChangeAspect="1"/>
            </p:cNvGraphicFramePr>
            <p:nvPr/>
          </p:nvGraphicFramePr>
          <p:xfrm>
            <a:off x="2724" y="494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4" y="494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374"/>
            <p:cNvGraphicFramePr>
              <a:graphicFrameLocks noChangeAspect="1"/>
            </p:cNvGraphicFramePr>
            <p:nvPr/>
          </p:nvGraphicFramePr>
          <p:xfrm>
            <a:off x="1856" y="5398"/>
            <a:ext cx="8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622300" imgH="241300" progId="Equation.KSEE3">
                    <p:embed/>
                  </p:oleObj>
                </mc:Choice>
                <mc:Fallback>
                  <p:oleObj name="" r:id="rId15" imgW="6223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6" y="5398"/>
                          <a:ext cx="873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1612" y="5694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2" name="对象 -2147482373"/>
            <p:cNvGraphicFramePr>
              <a:graphicFrameLocks noChangeAspect="1"/>
            </p:cNvGraphicFramePr>
            <p:nvPr/>
          </p:nvGraphicFramePr>
          <p:xfrm>
            <a:off x="2228" y="5732"/>
            <a:ext cx="6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469900" imgH="215900" progId="Equation.KSEE3">
                    <p:embed/>
                  </p:oleObj>
                </mc:Choice>
                <mc:Fallback>
                  <p:oleObj name="" r:id="rId17" imgW="4699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8" y="5732"/>
                          <a:ext cx="66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371"/>
            <p:cNvGraphicFramePr>
              <a:graphicFrameLocks noChangeAspect="1"/>
            </p:cNvGraphicFramePr>
            <p:nvPr/>
          </p:nvGraphicFramePr>
          <p:xfrm>
            <a:off x="1808" y="604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9" imgW="736600" imgH="266700" progId="Equation.KSEE3">
                    <p:embed/>
                  </p:oleObj>
                </mc:Choice>
                <mc:Fallback>
                  <p:oleObj name="" r:id="rId19" imgW="7366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08" y="604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390"/>
            <p:cNvGraphicFramePr>
              <a:graphicFrameLocks noChangeAspect="1"/>
            </p:cNvGraphicFramePr>
            <p:nvPr/>
          </p:nvGraphicFramePr>
          <p:xfrm>
            <a:off x="1671" y="6375"/>
            <a:ext cx="1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1" imgW="774065" imgH="266700" progId="Equation.KSEE3">
                    <p:embed/>
                  </p:oleObj>
                </mc:Choice>
                <mc:Fallback>
                  <p:oleObj name="" r:id="rId21" imgW="7740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71" y="6375"/>
                          <a:ext cx="1407" cy="41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-2147482388"/>
            <p:cNvGraphicFramePr>
              <a:graphicFrameLocks noChangeAspect="1"/>
            </p:cNvGraphicFramePr>
            <p:nvPr/>
          </p:nvGraphicFramePr>
          <p:xfrm>
            <a:off x="4645" y="6590"/>
            <a:ext cx="10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23" imgW="774065" imgH="241300" progId="Equation.KSEE3">
                    <p:embed/>
                  </p:oleObj>
                </mc:Choice>
                <mc:Fallback>
                  <p:oleObj name="" r:id="rId23" imgW="7740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45" y="6590"/>
                          <a:ext cx="108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-2147482379"/>
            <p:cNvGraphicFramePr>
              <a:graphicFrameLocks noChangeAspect="1"/>
            </p:cNvGraphicFramePr>
            <p:nvPr/>
          </p:nvGraphicFramePr>
          <p:xfrm>
            <a:off x="5730" y="7080"/>
            <a:ext cx="117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25" imgW="838200" imgH="266700" progId="Equation.KSEE3">
                    <p:embed/>
                  </p:oleObj>
                </mc:Choice>
                <mc:Fallback>
                  <p:oleObj name="" r:id="rId25" imgW="8382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30" y="7080"/>
                          <a:ext cx="1177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-2147482378"/>
            <p:cNvGraphicFramePr>
              <a:graphicFrameLocks noChangeAspect="1"/>
            </p:cNvGraphicFramePr>
            <p:nvPr/>
          </p:nvGraphicFramePr>
          <p:xfrm>
            <a:off x="5842" y="7414"/>
            <a:ext cx="9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27" imgW="711200" imgH="266700" progId="Equation.KSEE3">
                    <p:embed/>
                  </p:oleObj>
                </mc:Choice>
                <mc:Fallback>
                  <p:oleObj name="" r:id="rId27" imgW="7112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42" y="7414"/>
                          <a:ext cx="99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-2147482377"/>
            <p:cNvGraphicFramePr>
              <a:graphicFrameLocks noChangeAspect="1"/>
            </p:cNvGraphicFramePr>
            <p:nvPr/>
          </p:nvGraphicFramePr>
          <p:xfrm>
            <a:off x="5592" y="7768"/>
            <a:ext cx="14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29" imgW="1028700" imgH="266700" progId="Equation.KSEE3">
                    <p:embed/>
                  </p:oleObj>
                </mc:Choice>
                <mc:Fallback>
                  <p:oleObj name="" r:id="rId29" imgW="10287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92" y="7768"/>
                          <a:ext cx="1445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-2147482381"/>
            <p:cNvGraphicFramePr>
              <a:graphicFrameLocks noChangeAspect="1"/>
            </p:cNvGraphicFramePr>
            <p:nvPr/>
          </p:nvGraphicFramePr>
          <p:xfrm>
            <a:off x="2729" y="8087"/>
            <a:ext cx="13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31" imgW="952500" imgH="241300" progId="Equation.KSEE3">
                    <p:embed/>
                  </p:oleObj>
                </mc:Choice>
                <mc:Fallback>
                  <p:oleObj name="" r:id="rId31" imgW="9525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29" y="8087"/>
                          <a:ext cx="133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-2147482374"/>
            <p:cNvGraphicFramePr>
              <a:graphicFrameLocks noChangeAspect="1"/>
            </p:cNvGraphicFramePr>
            <p:nvPr/>
          </p:nvGraphicFramePr>
          <p:xfrm>
            <a:off x="1830" y="861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3" imgW="736600" imgH="266700" progId="Equation.KSEE3">
                    <p:embed/>
                  </p:oleObj>
                </mc:Choice>
                <mc:Fallback>
                  <p:oleObj name="" r:id="rId33" imgW="736600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830" y="861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/>
            <p:cNvSpPr txBox="1"/>
            <p:nvPr/>
          </p:nvSpPr>
          <p:spPr>
            <a:xfrm>
              <a:off x="1612" y="895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51" name="对象 -2147482373"/>
            <p:cNvGraphicFramePr>
              <a:graphicFrameLocks noChangeAspect="1"/>
            </p:cNvGraphicFramePr>
            <p:nvPr/>
          </p:nvGraphicFramePr>
          <p:xfrm>
            <a:off x="2172" y="8974"/>
            <a:ext cx="7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35" imgW="508000" imgH="215900" progId="Equation.KSEE3">
                    <p:embed/>
                  </p:oleObj>
                </mc:Choice>
                <mc:Fallback>
                  <p:oleObj name="" r:id="rId35" imgW="5080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72" y="8974"/>
                          <a:ext cx="713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-2147482371"/>
            <p:cNvGraphicFramePr>
              <a:graphicFrameLocks noChangeAspect="1"/>
            </p:cNvGraphicFramePr>
            <p:nvPr/>
          </p:nvGraphicFramePr>
          <p:xfrm>
            <a:off x="1692" y="9236"/>
            <a:ext cx="12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37" imgW="889000" imgH="266700" progId="Equation.KSEE3">
                    <p:embed/>
                  </p:oleObj>
                </mc:Choice>
                <mc:Fallback>
                  <p:oleObj name="" r:id="rId37" imgW="8890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92" y="9236"/>
                          <a:ext cx="1249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-2147482390"/>
            <p:cNvGraphicFramePr>
              <a:graphicFrameLocks noChangeAspect="1"/>
            </p:cNvGraphicFramePr>
            <p:nvPr/>
          </p:nvGraphicFramePr>
          <p:xfrm>
            <a:off x="1532" y="9578"/>
            <a:ext cx="148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9" imgW="862965" imgH="266700" progId="Equation.KSEE3">
                    <p:embed/>
                  </p:oleObj>
                </mc:Choice>
                <mc:Fallback>
                  <p:oleObj name="" r:id="rId39" imgW="8629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532" y="9578"/>
                          <a:ext cx="1482" cy="39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-2147482388"/>
            <p:cNvGraphicFramePr>
              <a:graphicFrameLocks noChangeAspect="1"/>
            </p:cNvGraphicFramePr>
            <p:nvPr/>
          </p:nvGraphicFramePr>
          <p:xfrm>
            <a:off x="6604" y="9816"/>
            <a:ext cx="12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41" imgW="862965" imgH="241300" progId="Equation.KSEE3">
                    <p:embed/>
                  </p:oleObj>
                </mc:Choice>
                <mc:Fallback>
                  <p:oleObj name="" r:id="rId41" imgW="8629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04" y="9816"/>
                          <a:ext cx="1211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-2147482379"/>
            <p:cNvGraphicFramePr>
              <a:graphicFrameLocks noChangeAspect="1"/>
            </p:cNvGraphicFramePr>
            <p:nvPr/>
          </p:nvGraphicFramePr>
          <p:xfrm>
            <a:off x="7621" y="10324"/>
            <a:ext cx="130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43" imgW="927100" imgH="266700" progId="Equation.KSEE3">
                    <p:embed/>
                  </p:oleObj>
                </mc:Choice>
                <mc:Fallback>
                  <p:oleObj name="" r:id="rId43" imgW="9271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621" y="10324"/>
                          <a:ext cx="1302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-2147482378"/>
            <p:cNvGraphicFramePr>
              <a:graphicFrameLocks noChangeAspect="1"/>
            </p:cNvGraphicFramePr>
            <p:nvPr/>
          </p:nvGraphicFramePr>
          <p:xfrm>
            <a:off x="7773" y="10682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45" imgW="749300" imgH="266700" progId="Equation.KSEE3">
                    <p:embed/>
                  </p:oleObj>
                </mc:Choice>
                <mc:Fallback>
                  <p:oleObj name="" r:id="rId45" imgW="7493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73" y="10682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377"/>
            <p:cNvGraphicFramePr>
              <a:graphicFrameLocks noChangeAspect="1"/>
            </p:cNvGraphicFramePr>
            <p:nvPr/>
          </p:nvGraphicFramePr>
          <p:xfrm>
            <a:off x="7603" y="11022"/>
            <a:ext cx="142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7" imgW="1016000" imgH="266700" progId="Equation.KSEE3">
                    <p:embed/>
                  </p:oleObj>
                </mc:Choice>
                <mc:Fallback>
                  <p:oleObj name="" r:id="rId47" imgW="10160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603" y="11022"/>
                          <a:ext cx="142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381"/>
            <p:cNvGraphicFramePr>
              <a:graphicFrameLocks noChangeAspect="1"/>
            </p:cNvGraphicFramePr>
            <p:nvPr/>
          </p:nvGraphicFramePr>
          <p:xfrm>
            <a:off x="6541" y="11460"/>
            <a:ext cx="13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9" imgW="977900" imgH="241300" progId="Equation.KSEE3">
                    <p:embed/>
                  </p:oleObj>
                </mc:Choice>
                <mc:Fallback>
                  <p:oleObj name="" r:id="rId49" imgW="977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541" y="11460"/>
                          <a:ext cx="13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-2147482374"/>
            <p:cNvGraphicFramePr>
              <a:graphicFrameLocks noChangeAspect="1"/>
            </p:cNvGraphicFramePr>
            <p:nvPr/>
          </p:nvGraphicFramePr>
          <p:xfrm>
            <a:off x="1783" y="11926"/>
            <a:ext cx="10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51" imgW="774065" imgH="266700" progId="Equation.KSEE3">
                    <p:embed/>
                  </p:oleObj>
                </mc:Choice>
                <mc:Fallback>
                  <p:oleObj name="" r:id="rId51" imgW="774065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3" y="11926"/>
                          <a:ext cx="108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8"/>
            <p:cNvSpPr txBox="1"/>
            <p:nvPr/>
          </p:nvSpPr>
          <p:spPr>
            <a:xfrm>
              <a:off x="1671" y="1231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70" name="对象 -2147482373"/>
            <p:cNvGraphicFramePr>
              <a:graphicFrameLocks noChangeAspect="1"/>
            </p:cNvGraphicFramePr>
            <p:nvPr/>
          </p:nvGraphicFramePr>
          <p:xfrm>
            <a:off x="2266" y="12336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53" imgW="495300" imgH="228600" progId="Equation.KSEE3">
                    <p:embed/>
                  </p:oleObj>
                </mc:Choice>
                <mc:Fallback>
                  <p:oleObj name="" r:id="rId53" imgW="495300" imgH="2286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266" y="12336"/>
                          <a:ext cx="692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1765" y="12696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55" imgW="749300" imgH="266700" progId="Equation.KSEE3">
                    <p:embed/>
                  </p:oleObj>
                </mc:Choice>
                <mc:Fallback>
                  <p:oleObj name="" r:id="rId55" imgW="749300" imgH="2667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765" y="12696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接箭头连接符 73"/>
            <p:cNvCxnSpPr/>
            <p:nvPr/>
          </p:nvCxnSpPr>
          <p:spPr>
            <a:xfrm>
              <a:off x="2383" y="3899"/>
              <a:ext cx="1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2403" y="5294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2363" y="6929"/>
              <a:ext cx="3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00" y="10186"/>
              <a:ext cx="5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343" y="8444"/>
              <a:ext cx="39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430" y="11804"/>
              <a:ext cx="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879475" y="2438400"/>
            <a:ext cx="4839335" cy="2839085"/>
            <a:chOff x="1385" y="3840"/>
            <a:chExt cx="7621" cy="4471"/>
          </a:xfrm>
        </p:grpSpPr>
        <p:sp>
          <p:nvSpPr>
            <p:cNvPr id="4" name="矩形 3"/>
            <p:cNvSpPr/>
            <p:nvPr/>
          </p:nvSpPr>
          <p:spPr>
            <a:xfrm>
              <a:off x="1512" y="3840"/>
              <a:ext cx="3163" cy="4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setup/keygen/sigining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40" y="4334"/>
              <a:ext cx="2743" cy="1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LocalParty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272" y="6390"/>
              <a:ext cx="2040" cy="1756"/>
              <a:chOff x="1914" y="5499"/>
              <a:chExt cx="1362" cy="17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914" y="5499"/>
                <a:ext cx="1363" cy="17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Rounds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999" y="5929"/>
                <a:ext cx="1115" cy="3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round1(runing)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999" y="6241"/>
                <a:ext cx="1115" cy="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round2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999" y="6554"/>
                <a:ext cx="1115" cy="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round3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999" y="6867"/>
                <a:ext cx="1115" cy="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940" y="5459"/>
              <a:ext cx="1114" cy="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temp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39" y="5086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data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9" y="4713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params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71" y="4713"/>
              <a:ext cx="1013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outCh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11" y="5634"/>
              <a:ext cx="1012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endCh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43" y="3840"/>
              <a:ext cx="3163" cy="4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setup/keygen/sigining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24" y="4334"/>
              <a:ext cx="2743" cy="1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LocalParty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24" y="6390"/>
              <a:ext cx="2471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73" y="6821"/>
              <a:ext cx="1670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73" y="7133"/>
              <a:ext cx="1670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73" y="7446"/>
              <a:ext cx="1670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73" y="7759"/>
              <a:ext cx="1670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 x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84" y="5459"/>
              <a:ext cx="1114" cy="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temp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483" y="5086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data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83" y="4713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params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24" y="4713"/>
              <a:ext cx="1013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outCh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107" y="5635"/>
              <a:ext cx="1013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endCh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7" name="肘形连接符 46"/>
            <p:cNvCxnSpPr>
              <a:stCxn id="39" idx="2"/>
            </p:cNvCxnSpPr>
            <p:nvPr/>
          </p:nvCxnSpPr>
          <p:spPr>
            <a:xfrm rot="5400000">
              <a:off x="7412" y="6171"/>
              <a:ext cx="990" cy="268"/>
            </a:xfrm>
            <a:prstGeom prst="bentConnector3">
              <a:avLst>
                <a:gd name="adj1" fmla="val 45454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/>
            <p:nvPr/>
          </p:nvCxnSpPr>
          <p:spPr>
            <a:xfrm rot="16200000">
              <a:off x="3003" y="5316"/>
              <a:ext cx="1364" cy="785"/>
            </a:xfrm>
            <a:prstGeom prst="bentConnector3">
              <a:avLst>
                <a:gd name="adj1" fmla="val 70271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/>
            <p:nvPr/>
          </p:nvCxnSpPr>
          <p:spPr>
            <a:xfrm rot="16200000" flipV="1">
              <a:off x="2605" y="5702"/>
              <a:ext cx="580" cy="796"/>
            </a:xfrm>
            <a:prstGeom prst="bentConnector3">
              <a:avLst>
                <a:gd name="adj1" fmla="val 26724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8" idx="3"/>
              <a:endCxn id="40" idx="3"/>
            </p:cNvCxnSpPr>
            <p:nvPr/>
          </p:nvCxnSpPr>
          <p:spPr>
            <a:xfrm flipV="1">
              <a:off x="8143" y="5243"/>
              <a:ext cx="455" cy="2673"/>
            </a:xfrm>
            <a:prstGeom prst="bentConnector3">
              <a:avLst>
                <a:gd name="adj1" fmla="val 159340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0" idx="1"/>
              <a:endCxn id="43" idx="0"/>
            </p:cNvCxnSpPr>
            <p:nvPr/>
          </p:nvCxnSpPr>
          <p:spPr>
            <a:xfrm rot="10800000" flipV="1">
              <a:off x="6614" y="5243"/>
              <a:ext cx="869" cy="392"/>
            </a:xfrm>
            <a:prstGeom prst="bentConnector2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2589" y="5907"/>
              <a:ext cx="6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msg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293" y="5027"/>
              <a:ext cx="6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msg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827" y="5899"/>
              <a:ext cx="138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Update(msg)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292" y="7575"/>
              <a:ext cx="7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save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" name="肘形连接符 62"/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6473" y="6978"/>
              <a:ext cx="5" cy="312"/>
            </a:xfrm>
            <a:prstGeom prst="bentConnector3">
              <a:avLst>
                <a:gd name="adj1" fmla="val -7500000"/>
              </a:avLst>
            </a:prstGeom>
            <a:ln w="9525" cmpd="sng">
              <a:solidFill>
                <a:schemeClr val="accent1">
                  <a:shade val="50000"/>
                </a:schemeClr>
              </a:solidFill>
              <a:prstDash val="sysDot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5810" y="6692"/>
              <a:ext cx="80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Times New Roman" panose="02020603050405020304" charset="0"/>
                  <a:cs typeface="Times New Roman" panose="02020603050405020304" charset="0"/>
                </a:rPr>
                <a:t>Next()</a:t>
              </a:r>
              <a:endParaRPr lang="en-US" altLang="zh-CN" sz="9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948" y="4575"/>
              <a:ext cx="611" cy="11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消息路由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385" y="6285"/>
              <a:ext cx="77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Times New Roman" panose="02020603050405020304" charset="0"/>
                  <a:cs typeface="Times New Roman" panose="02020603050405020304" charset="0"/>
                </a:rPr>
                <a:t>Start()</a:t>
              </a:r>
              <a:endParaRPr lang="en-US" altLang="zh-CN" sz="9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72783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8086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>
            <a:endCxn id="7" idx="1"/>
          </p:cNvCxnSpPr>
          <p:nvPr/>
        </p:nvCxnSpPr>
        <p:spPr>
          <a:xfrm rot="5400000" flipV="1">
            <a:off x="1074420" y="3981450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2910840" y="3092450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529965" y="3264535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35050" y="41592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021205" y="37801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34995" y="26936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35145" y="301942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26660" y="37477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58565" y="41160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330825" y="46818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39540" y="33102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761365" y="469265"/>
            <a:ext cx="4759960" cy="4337050"/>
            <a:chOff x="1199" y="739"/>
            <a:chExt cx="7496" cy="6830"/>
          </a:xfrm>
        </p:grpSpPr>
        <p:sp>
          <p:nvSpPr>
            <p:cNvPr id="121" name="矩形 120"/>
            <p:cNvSpPr/>
            <p:nvPr/>
          </p:nvSpPr>
          <p:spPr>
            <a:xfrm>
              <a:off x="1345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97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56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70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 rot="0">
              <a:off x="7127" y="739"/>
              <a:ext cx="1568" cy="6830"/>
              <a:chOff x="1000" y="739"/>
              <a:chExt cx="1568" cy="651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7" y="1359"/>
                <a:ext cx="7" cy="589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对象 -2147482490"/>
            <p:cNvGraphicFramePr>
              <a:graphicFrameLocks noChangeAspect="1"/>
            </p:cNvGraphicFramePr>
            <p:nvPr/>
          </p:nvGraphicFramePr>
          <p:xfrm>
            <a:off x="7810" y="1410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" imgW="215900" imgH="228600" progId="Equation.KSEE3">
                    <p:embed/>
                  </p:oleObj>
                </mc:Choice>
                <mc:Fallback>
                  <p:oleObj name="" r:id="rId1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10" y="1410"/>
                          <a:ext cx="257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3" imgW="812800" imgH="215900" progId="Equation.KSEE3">
                    <p:embed/>
                  </p:oleObj>
                </mc:Choice>
                <mc:Fallback>
                  <p:oleObj name="" r:id="rId3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7" imgW="800100" imgH="228600" progId="Equation.KSEE3">
                    <p:embed/>
                  </p:oleObj>
                </mc:Choice>
                <mc:Fallback>
                  <p:oleObj name="" r:id="rId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9" imgW="812800" imgH="215900" progId="Equation.KSEE3">
                    <p:embed/>
                  </p:oleObj>
                </mc:Choice>
                <mc:Fallback>
                  <p:oleObj name="" r:id="rId9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1" imgW="825500" imgH="228600" progId="Equation.KSEE3">
                    <p:embed/>
                  </p:oleObj>
                </mc:Choice>
                <mc:Fallback>
                  <p:oleObj name="" r:id="rId11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21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3" imgW="838200" imgH="228600" progId="Equation.KSEE3">
                    <p:embed/>
                  </p:oleObj>
                </mc:Choice>
                <mc:Fallback>
                  <p:oleObj name="" r:id="rId13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49" y="4214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73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5" imgW="800100" imgH="228600" progId="Equation.KSEE3">
                    <p:embed/>
                  </p:oleObj>
                </mc:Choice>
                <mc:Fallback>
                  <p:oleObj name="" r:id="rId1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73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5" y="452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45" y="452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61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3933" y="3396"/>
              <a:ext cx="1919" cy="16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06" y="4532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2001" y="484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1199" y="739"/>
              <a:ext cx="1568" cy="6831"/>
              <a:chOff x="1000" y="739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1414" y="5163"/>
              <a:ext cx="1170" cy="697"/>
              <a:chOff x="1420" y="4839"/>
              <a:chExt cx="117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3" name="对象 -2147482480"/>
              <p:cNvGraphicFramePr>
                <a:graphicFrameLocks noChangeAspect="1"/>
              </p:cNvGraphicFramePr>
              <p:nvPr/>
            </p:nvGraphicFramePr>
            <p:xfrm>
              <a:off x="1521" y="4839"/>
              <a:ext cx="911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21" imgW="774065" imgH="368300" progId="Equation.KSEE3">
                      <p:embed/>
                    </p:oleObj>
                  </mc:Choice>
                  <mc:Fallback>
                    <p:oleObj name="" r:id="rId21" imgW="774065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21" y="4839"/>
                            <a:ext cx="911" cy="4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-2147482476"/>
              <p:cNvGraphicFramePr>
                <a:graphicFrameLocks noChangeAspect="1"/>
              </p:cNvGraphicFramePr>
              <p:nvPr/>
            </p:nvGraphicFramePr>
            <p:xfrm>
              <a:off x="1420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3" imgW="990600" imgH="228600" progId="Equation.KSEE3">
                      <p:embed/>
                    </p:oleObj>
                  </mc:Choice>
                  <mc:Fallback>
                    <p:oleObj name="" r:id="rId23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420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1345" y="6176"/>
              <a:ext cx="1276" cy="1094"/>
              <a:chOff x="1345" y="6176"/>
              <a:chExt cx="1276" cy="109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345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363" y="6224"/>
                <a:ext cx="1226" cy="1010"/>
                <a:chOff x="1363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5" name="对象 -2147482465"/>
                <p:cNvGraphicFramePr>
                  <a:graphicFrameLocks noChangeAspect="1"/>
                </p:cNvGraphicFramePr>
                <p:nvPr/>
              </p:nvGraphicFramePr>
              <p:xfrm>
                <a:off x="1363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" name="" r:id="rId25" imgW="1041400" imgH="355600" progId="Equation.KSEE3">
                        <p:embed/>
                      </p:oleObj>
                    </mc:Choice>
                    <mc:Fallback>
                      <p:oleObj name="" r:id="rId25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3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463"/>
                <p:cNvGraphicFramePr>
                  <a:graphicFrameLocks noChangeAspect="1"/>
                </p:cNvGraphicFramePr>
                <p:nvPr/>
              </p:nvGraphicFramePr>
              <p:xfrm>
                <a:off x="1676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" name="" r:id="rId27" imgW="508000" imgH="241300" progId="Equation.KSEE3">
                        <p:embed/>
                      </p:oleObj>
                    </mc:Choice>
                    <mc:Fallback>
                      <p:oleObj name="" r:id="rId27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6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6" name="对象 13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6618"/>
                <a:ext cx="49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" r:id="rId29" imgW="419100" imgH="215900" progId="Equation.KSEE3">
                        <p:embed/>
                      </p:oleObj>
                    </mc:Choice>
                    <mc:Fallback>
                      <p:oleObj name="" r:id="rId29" imgW="4191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6618"/>
                              <a:ext cx="496" cy="25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3154" y="739"/>
              <a:ext cx="1568" cy="6830"/>
              <a:chOff x="1000" y="739"/>
              <a:chExt cx="1568" cy="6445"/>
            </a:xfrm>
          </p:grpSpPr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1" imgW="114300" imgH="215900" progId="Equation.KSEE3">
                    <p:embed/>
                  </p:oleObj>
                </mc:Choice>
                <mc:Fallback>
                  <p:oleObj name="" r:id="rId31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3" imgW="114300" imgH="215900" progId="Equation.KSEE3">
                    <p:embed/>
                  </p:oleObj>
                </mc:Choice>
                <mc:Fallback>
                  <p:oleObj name="" r:id="rId33" imgW="1143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4" imgW="114300" imgH="215900" progId="Equation.KSEE3">
                    <p:embed/>
                  </p:oleObj>
                </mc:Choice>
                <mc:Fallback>
                  <p:oleObj name="" r:id="rId34" imgW="1143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3359" y="5152"/>
              <a:ext cx="1140" cy="698"/>
              <a:chOff x="3353" y="4828"/>
              <a:chExt cx="1140" cy="698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438" y="4828"/>
              <a:ext cx="91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5" imgW="762000" imgH="368300" progId="Equation.KSEE3">
                      <p:embed/>
                    </p:oleObj>
                  </mc:Choice>
                  <mc:Fallback>
                    <p:oleObj name="" r:id="rId35" imgW="7620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438" y="4828"/>
                            <a:ext cx="912" cy="44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353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37" imgW="965200" imgH="228600" progId="Equation.KSEE3">
                      <p:embed/>
                    </p:oleObj>
                  </mc:Choice>
                  <mc:Fallback>
                    <p:oleObj name="" r:id="rId37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353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297" y="6176"/>
              <a:ext cx="1276" cy="1094"/>
              <a:chOff x="3297" y="6176"/>
              <a:chExt cx="1276" cy="1094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297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313" y="6224"/>
                <a:ext cx="1226" cy="1009"/>
                <a:chOff x="3281" y="5854"/>
                <a:chExt cx="1226" cy="100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3" name="对象 -2147482465"/>
                <p:cNvGraphicFramePr>
                  <a:graphicFrameLocks noChangeAspect="1"/>
                </p:cNvGraphicFramePr>
                <p:nvPr/>
              </p:nvGraphicFramePr>
              <p:xfrm>
                <a:off x="3281" y="585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" name="" r:id="rId39" imgW="1041400" imgH="355600" progId="Equation.KSEE3">
                        <p:embed/>
                      </p:oleObj>
                    </mc:Choice>
                    <mc:Fallback>
                      <p:oleObj name="" r:id="rId39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1" y="585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" name="对象 -2147482463"/>
                <p:cNvGraphicFramePr>
                  <a:graphicFrameLocks noChangeAspect="1"/>
                </p:cNvGraphicFramePr>
                <p:nvPr/>
              </p:nvGraphicFramePr>
              <p:xfrm>
                <a:off x="3594" y="624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" name="" r:id="rId41" imgW="508000" imgH="241300" progId="Equation.KSEE3">
                        <p:embed/>
                      </p:oleObj>
                    </mc:Choice>
                    <mc:Fallback>
                      <p:oleObj name="" r:id="rId41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4" y="624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" name="对象 1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549" y="6608"/>
                <a:ext cx="69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42" imgW="584200" imgH="215900" progId="Equation.KSEE3">
                        <p:embed/>
                      </p:oleObj>
                    </mc:Choice>
                    <mc:Fallback>
                      <p:oleObj name="" r:id="rId42" imgW="5842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9" y="6608"/>
                              <a:ext cx="690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" name="组合 20"/>
            <p:cNvGrpSpPr/>
            <p:nvPr/>
          </p:nvGrpSpPr>
          <p:grpSpPr>
            <a:xfrm rot="0">
              <a:off x="5113" y="739"/>
              <a:ext cx="1568" cy="6831"/>
              <a:chOff x="1000" y="739"/>
              <a:chExt cx="1568" cy="6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359"/>
                <a:ext cx="0" cy="58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5306" y="5163"/>
              <a:ext cx="1200" cy="697"/>
              <a:chOff x="5348" y="4839"/>
              <a:chExt cx="120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5463" y="4839"/>
              <a:ext cx="91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44" imgW="787400" imgH="368300" progId="Equation.KSEE3">
                      <p:embed/>
                    </p:oleObj>
                  </mc:Choice>
                  <mc:Fallback>
                    <p:oleObj name="" r:id="rId44" imgW="7874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5463" y="4839"/>
                            <a:ext cx="912" cy="42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5348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46" imgW="1016000" imgH="228600" progId="Equation.KSEE3">
                      <p:embed/>
                    </p:oleObj>
                  </mc:Choice>
                  <mc:Fallback>
                    <p:oleObj name="" r:id="rId46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5348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5256" y="6144"/>
              <a:ext cx="1276" cy="1094"/>
              <a:chOff x="5256" y="6144"/>
              <a:chExt cx="1276" cy="109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256" y="6144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5306" y="6224"/>
                <a:ext cx="1226" cy="1010"/>
                <a:chOff x="5306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5" name="对象 -2147482465"/>
                <p:cNvGraphicFramePr>
                  <a:graphicFrameLocks noChangeAspect="1"/>
                </p:cNvGraphicFramePr>
                <p:nvPr/>
              </p:nvGraphicFramePr>
              <p:xfrm>
                <a:off x="530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" name="" r:id="rId48" imgW="1041400" imgH="355600" progId="Equation.KSEE3">
                        <p:embed/>
                      </p:oleObj>
                    </mc:Choice>
                    <mc:Fallback>
                      <p:oleObj name="" r:id="rId48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对象 -2147482463"/>
                <p:cNvGraphicFramePr>
                  <a:graphicFrameLocks noChangeAspect="1"/>
                </p:cNvGraphicFramePr>
                <p:nvPr/>
              </p:nvGraphicFramePr>
              <p:xfrm>
                <a:off x="561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" name="" r:id="rId49" imgW="508000" imgH="241300" progId="Equation.KSEE3">
                        <p:embed/>
                      </p:oleObj>
                    </mc:Choice>
                    <mc:Fallback>
                      <p:oleObj name="" r:id="rId49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566" y="6618"/>
                <a:ext cx="70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" name="" r:id="rId50" imgW="596900" imgH="215900" progId="Equation.KSEE3">
                        <p:embed/>
                      </p:oleObj>
                    </mc:Choice>
                    <mc:Fallback>
                      <p:oleObj name="" r:id="rId50" imgW="5969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" y="6618"/>
                              <a:ext cx="70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" name="组合 40"/>
            <p:cNvGrpSpPr/>
            <p:nvPr/>
          </p:nvGrpSpPr>
          <p:grpSpPr>
            <a:xfrm>
              <a:off x="7218" y="1709"/>
              <a:ext cx="1440" cy="866"/>
              <a:chOff x="7218" y="1793"/>
              <a:chExt cx="1440" cy="86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1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329" y="1846"/>
                <a:ext cx="1216" cy="764"/>
                <a:chOff x="7329" y="1846"/>
                <a:chExt cx="1216" cy="764"/>
              </a:xfrm>
            </p:grpSpPr>
            <p:graphicFrame>
              <p:nvGraphicFramePr>
                <p:cNvPr id="51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329" y="1846"/>
                <a:ext cx="121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" name="" r:id="rId52" imgW="1231265" imgH="228600" progId="Equation.KSEE3">
                        <p:embed/>
                      </p:oleObj>
                    </mc:Choice>
                    <mc:Fallback>
                      <p:oleObj name="" r:id="rId52" imgW="1231265" imgH="2286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9" y="1846"/>
                              <a:ext cx="1217" cy="22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-2147482496"/>
                <p:cNvGraphicFramePr>
                  <a:graphicFrameLocks noChangeAspect="1"/>
                </p:cNvGraphicFramePr>
                <p:nvPr/>
              </p:nvGraphicFramePr>
              <p:xfrm>
                <a:off x="7338" y="2055"/>
                <a:ext cx="1200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" name="" r:id="rId54" imgW="1016000" imgH="228600" progId="Equation.KSEE3">
                        <p:embed/>
                      </p:oleObj>
                    </mc:Choice>
                    <mc:Fallback>
                      <p:oleObj name="" r:id="rId54" imgW="1016000" imgH="2286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38" y="2055"/>
                              <a:ext cx="1200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-2147482493"/>
                <p:cNvGraphicFramePr>
                  <a:graphicFrameLocks noChangeAspect="1"/>
                </p:cNvGraphicFramePr>
                <p:nvPr/>
              </p:nvGraphicFramePr>
              <p:xfrm>
                <a:off x="7419" y="2340"/>
                <a:ext cx="97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" name="" r:id="rId56" imgW="825500" imgH="228600" progId="Equation.KSEE3">
                        <p:embed/>
                      </p:oleObj>
                    </mc:Choice>
                    <mc:Fallback>
                      <p:oleObj name="" r:id="rId56" imgW="825500" imgH="2286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" y="2340"/>
                              <a:ext cx="97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4" name="组合 93"/>
            <p:cNvGrpSpPr/>
            <p:nvPr/>
          </p:nvGrpSpPr>
          <p:grpSpPr>
            <a:xfrm>
              <a:off x="7328" y="5170"/>
              <a:ext cx="1184" cy="690"/>
              <a:chOff x="7346" y="4846"/>
              <a:chExt cx="1184" cy="69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7453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58" imgW="774065" imgH="355600" progId="Equation.KSEE3">
                      <p:embed/>
                    </p:oleObj>
                  </mc:Choice>
                  <mc:Fallback>
                    <p:oleObj name="" r:id="rId58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453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7346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0" imgW="1002665" imgH="228600" progId="Equation.KSEE3">
                      <p:embed/>
                    </p:oleObj>
                  </mc:Choice>
                  <mc:Fallback>
                    <p:oleObj name="" r:id="rId60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7346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7270" y="6176"/>
              <a:ext cx="1276" cy="1094"/>
              <a:chOff x="7270" y="6176"/>
              <a:chExt cx="1276" cy="109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270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296" y="6224"/>
                <a:ext cx="1226" cy="1014"/>
                <a:chOff x="7296" y="5864"/>
                <a:chExt cx="1226" cy="101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7" name="对象 -2147482465"/>
                <p:cNvGraphicFramePr>
                  <a:graphicFrameLocks noChangeAspect="1"/>
                </p:cNvGraphicFramePr>
                <p:nvPr/>
              </p:nvGraphicFramePr>
              <p:xfrm>
                <a:off x="729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62" imgW="1041400" imgH="355600" progId="Equation.KSEE3">
                        <p:embed/>
                      </p:oleObj>
                    </mc:Choice>
                    <mc:Fallback>
                      <p:oleObj name="" r:id="rId62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对象 -2147482463"/>
                <p:cNvGraphicFramePr>
                  <a:graphicFrameLocks noChangeAspect="1"/>
                </p:cNvGraphicFramePr>
                <p:nvPr/>
              </p:nvGraphicFramePr>
              <p:xfrm>
                <a:off x="760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" name="" r:id="rId63" imgW="508000" imgH="241300" progId="Equation.KSEE3">
                        <p:embed/>
                      </p:oleObj>
                    </mc:Choice>
                    <mc:Fallback>
                      <p:oleObj name="" r:id="rId63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" name="对象 1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557" y="6608"/>
                <a:ext cx="70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" name="" r:id="rId64" imgW="596900" imgH="228600" progId="Equation.KSEE3">
                        <p:embed/>
                      </p:oleObj>
                    </mc:Choice>
                    <mc:Fallback>
                      <p:oleObj name="" r:id="rId64" imgW="596900" imgH="2286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6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7" y="6608"/>
                              <a:ext cx="70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" name="对象 -2147482490"/>
            <p:cNvGraphicFramePr>
              <a:graphicFrameLocks noChangeAspect="1"/>
            </p:cNvGraphicFramePr>
            <p:nvPr/>
          </p:nvGraphicFramePr>
          <p:xfrm>
            <a:off x="1865" y="1418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6" imgW="215900" imgH="228600" progId="Equation.KSEE3">
                    <p:embed/>
                  </p:oleObj>
                </mc:Choice>
                <mc:Fallback>
                  <p:oleObj name="" r:id="rId66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865" y="1418"/>
                          <a:ext cx="256" cy="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490"/>
            <p:cNvGraphicFramePr>
              <a:graphicFrameLocks noChangeAspect="1"/>
            </p:cNvGraphicFramePr>
            <p:nvPr/>
          </p:nvGraphicFramePr>
          <p:xfrm>
            <a:off x="3827" y="1410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68" imgW="203200" imgH="215900" progId="Equation.KSEE3">
                    <p:embed/>
                  </p:oleObj>
                </mc:Choice>
                <mc:Fallback>
                  <p:oleObj name="" r:id="rId68" imgW="2032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27" y="1410"/>
                          <a:ext cx="241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490"/>
            <p:cNvGraphicFramePr>
              <a:graphicFrameLocks noChangeAspect="1"/>
            </p:cNvGraphicFramePr>
            <p:nvPr/>
          </p:nvGraphicFramePr>
          <p:xfrm>
            <a:off x="5758" y="1410"/>
            <a:ext cx="2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70" imgW="215900" imgH="215900" progId="Equation.KSEE3">
                    <p:embed/>
                  </p:oleObj>
                </mc:Choice>
                <mc:Fallback>
                  <p:oleObj name="" r:id="rId70" imgW="2159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5758" y="1410"/>
                          <a:ext cx="257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3228" y="1709"/>
              <a:ext cx="1440" cy="866"/>
              <a:chOff x="3228" y="1793"/>
              <a:chExt cx="1440" cy="8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22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30" y="1823"/>
                <a:ext cx="1202" cy="754"/>
                <a:chOff x="3330" y="1841"/>
                <a:chExt cx="1202" cy="754"/>
              </a:xfrm>
            </p:grpSpPr>
            <p:graphicFrame>
              <p:nvGraphicFramePr>
                <p:cNvPr id="37" name="对象 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0" y="1841"/>
                <a:ext cx="120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8" name="" r:id="rId72" imgW="1219200" imgH="215900" progId="Equation.KSEE3">
                        <p:embed/>
                      </p:oleObj>
                    </mc:Choice>
                    <mc:Fallback>
                      <p:oleObj name="" r:id="rId72" imgW="1219200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1841"/>
                              <a:ext cx="1203" cy="21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496"/>
                <p:cNvGraphicFramePr>
                  <a:graphicFrameLocks noChangeAspect="1"/>
                </p:cNvGraphicFramePr>
                <p:nvPr/>
              </p:nvGraphicFramePr>
              <p:xfrm>
                <a:off x="3330" y="2055"/>
                <a:ext cx="1156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" name="" r:id="rId74" imgW="977900" imgH="215900" progId="Equation.KSEE3">
                        <p:embed/>
                      </p:oleObj>
                    </mc:Choice>
                    <mc:Fallback>
                      <p:oleObj name="" r:id="rId74" imgW="9779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7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2055"/>
                              <a:ext cx="1156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-2147482493"/>
                <p:cNvGraphicFramePr>
                  <a:graphicFrameLocks noChangeAspect="1"/>
                </p:cNvGraphicFramePr>
                <p:nvPr/>
              </p:nvGraphicFramePr>
              <p:xfrm>
                <a:off x="3472" y="2339"/>
                <a:ext cx="93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76" imgW="787400" imgH="215900" progId="Equation.KSEE3">
                        <p:embed/>
                      </p:oleObj>
                    </mc:Choice>
                    <mc:Fallback>
                      <p:oleObj name="" r:id="rId76" imgW="7874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7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2" y="2339"/>
                              <a:ext cx="932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4" name="组合 43"/>
            <p:cNvGrpSpPr/>
            <p:nvPr/>
          </p:nvGrpSpPr>
          <p:grpSpPr>
            <a:xfrm>
              <a:off x="5192" y="1705"/>
              <a:ext cx="1440" cy="866"/>
              <a:chOff x="5192" y="1789"/>
              <a:chExt cx="1440" cy="8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192" y="1789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05" y="1824"/>
                <a:ext cx="1214" cy="770"/>
                <a:chOff x="5305" y="1824"/>
                <a:chExt cx="1214" cy="770"/>
              </a:xfrm>
            </p:grpSpPr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306" y="1824"/>
                <a:ext cx="121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78" imgW="1231265" imgH="215900" progId="Equation.KSEE3">
                        <p:embed/>
                      </p:oleObj>
                    </mc:Choice>
                    <mc:Fallback>
                      <p:oleObj name="" r:id="rId78" imgW="1231265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1824"/>
                              <a:ext cx="1213" cy="21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-2147482496"/>
                <p:cNvGraphicFramePr>
                  <a:graphicFrameLocks noChangeAspect="1"/>
                </p:cNvGraphicFramePr>
                <p:nvPr/>
              </p:nvGraphicFramePr>
              <p:xfrm>
                <a:off x="5305" y="2055"/>
                <a:ext cx="1215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" name="" r:id="rId80" imgW="1028700" imgH="215900" progId="Equation.KSEE3">
                        <p:embed/>
                      </p:oleObj>
                    </mc:Choice>
                    <mc:Fallback>
                      <p:oleObj name="" r:id="rId80" imgW="10287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8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5" y="2055"/>
                              <a:ext cx="1215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对象 -2147482493"/>
                <p:cNvGraphicFramePr>
                  <a:graphicFrameLocks noChangeAspect="1"/>
                </p:cNvGraphicFramePr>
                <p:nvPr/>
              </p:nvGraphicFramePr>
              <p:xfrm>
                <a:off x="5417" y="2340"/>
                <a:ext cx="991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" name="" r:id="rId82" imgW="838200" imgH="215900" progId="Equation.KSEE3">
                        <p:embed/>
                      </p:oleObj>
                    </mc:Choice>
                    <mc:Fallback>
                      <p:oleObj name="" r:id="rId82" imgW="8382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8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7" y="2340"/>
                              <a:ext cx="991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761365" y="548005"/>
            <a:ext cx="4759960" cy="2658110"/>
            <a:chOff x="1199" y="863"/>
            <a:chExt cx="7496" cy="4186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4157"/>
              <a:chOff x="1000" y="863"/>
              <a:chExt cx="1568" cy="415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54" y="863"/>
              <a:ext cx="1568" cy="4157"/>
              <a:chOff x="1000" y="863"/>
              <a:chExt cx="1568" cy="41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13" y="863"/>
              <a:ext cx="1568" cy="4177"/>
              <a:chOff x="1000" y="863"/>
              <a:chExt cx="1568" cy="417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355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127" y="863"/>
              <a:ext cx="1568" cy="4186"/>
              <a:chOff x="1000" y="863"/>
              <a:chExt cx="1568" cy="41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8" y="1483"/>
                <a:ext cx="6" cy="3566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" name="对象 -2147482422"/>
            <p:cNvGraphicFramePr>
              <a:graphicFrameLocks noChangeAspect="1"/>
            </p:cNvGraphicFramePr>
            <p:nvPr/>
          </p:nvGraphicFramePr>
          <p:xfrm>
            <a:off x="1890" y="1533"/>
            <a:ext cx="15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27000" imgH="139700" progId="Equation.KSEE3">
                    <p:embed/>
                  </p:oleObj>
                </mc:Choice>
                <mc:Fallback>
                  <p:oleObj name="" r:id="rId1" imgW="127000" imgH="1397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90" y="1533"/>
                          <a:ext cx="159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204" y="1738"/>
              <a:ext cx="1559" cy="1188"/>
              <a:chOff x="1204" y="1738"/>
              <a:chExt cx="1559" cy="118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04" y="1738"/>
                <a:ext cx="1559" cy="11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421"/>
              <p:cNvGraphicFramePr>
                <a:graphicFrameLocks noChangeAspect="1"/>
              </p:cNvGraphicFramePr>
              <p:nvPr/>
            </p:nvGraphicFramePr>
            <p:xfrm>
              <a:off x="1693" y="1750"/>
              <a:ext cx="54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3" imgW="431800" imgH="228600" progId="Equation.KSEE3">
                      <p:embed/>
                    </p:oleObj>
                  </mc:Choice>
                  <mc:Fallback>
                    <p:oleObj name="" r:id="rId3" imgW="431800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93" y="1750"/>
                            <a:ext cx="546" cy="29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文本框 100"/>
              <p:cNvSpPr txBox="1"/>
              <p:nvPr/>
            </p:nvSpPr>
            <p:spPr>
              <a:xfrm>
                <a:off x="1248" y="2036"/>
                <a:ext cx="1515" cy="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buClrTx/>
                  <a:buSzTx/>
                  <a:buFontTx/>
                </a:pP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以</a:t>
                </a:r>
                <a:r>
                  <a:rPr lang="en-US" altLang="zh-CN" sz="1000" i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x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为秘密构造Shamir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秘密共享</a:t>
                </a:r>
                <a:endPara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aphicFrame>
          <p:nvGraphicFramePr>
            <p:cNvPr id="27" name="对象 -2147482421"/>
            <p:cNvGraphicFramePr>
              <a:graphicFrameLocks noChangeAspect="1"/>
            </p:cNvGraphicFramePr>
            <p:nvPr/>
          </p:nvGraphicFramePr>
          <p:xfrm>
            <a:off x="1839" y="2554"/>
            <a:ext cx="6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5" imgW="533400" imgH="228600" progId="Equation.KSEE3">
                    <p:embed/>
                  </p:oleObj>
                </mc:Choice>
                <mc:Fallback>
                  <p:oleObj name="" r:id="rId5" imgW="5334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9" y="2554"/>
                          <a:ext cx="67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>
            <a:xfrm>
              <a:off x="1980" y="3171"/>
              <a:ext cx="1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980" y="3310"/>
              <a:ext cx="3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970" y="3455"/>
              <a:ext cx="5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45" y="2865"/>
            <a:ext cx="1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7" imgW="152400" imgH="215900" progId="Equation.KSEE3">
                    <p:embed/>
                  </p:oleObj>
                </mc:Choice>
                <mc:Fallback>
                  <p:oleObj name="" r:id="rId7" imgW="152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5" y="2865"/>
                          <a:ext cx="190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785" y="3017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9" imgW="165100" imgH="215900" progId="Equation.KSEE3">
                    <p:embed/>
                  </p:oleObj>
                </mc:Choice>
                <mc:Fallback>
                  <p:oleObj name="" r:id="rId9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85" y="3017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7" y="3161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97" y="3161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3495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73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51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970" y="4111"/>
              <a:ext cx="1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1970" y="4243"/>
              <a:ext cx="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960" y="4383"/>
              <a:ext cx="59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60" y="3835"/>
            <a:ext cx="5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3" imgW="405765" imgH="215900" progId="Equation.KSEE3">
                    <p:embed/>
                  </p:oleObj>
                </mc:Choice>
                <mc:Fallback>
                  <p:oleObj name="" r:id="rId13" imgW="405765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60" y="3835"/>
                          <a:ext cx="512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33" y="3939"/>
            <a:ext cx="5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5" imgW="419100" imgH="215900" progId="Equation.KSEE3">
                    <p:embed/>
                  </p:oleObj>
                </mc:Choice>
                <mc:Fallback>
                  <p:oleObj name="" r:id="rId15" imgW="419100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33" y="3939"/>
                          <a:ext cx="529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70" y="4087"/>
            <a:ext cx="5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" name="" r:id="rId17" imgW="419100" imgH="228600" progId="Equation.KSEE3">
                    <p:embed/>
                  </p:oleObj>
                </mc:Choice>
                <mc:Fallback>
                  <p:oleObj name="" r:id="rId17" imgW="419100" imgH="2286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70" y="4087"/>
                          <a:ext cx="530" cy="2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文本框 80"/>
            <p:cNvSpPr txBox="1"/>
            <p:nvPr/>
          </p:nvSpPr>
          <p:spPr>
            <a:xfrm>
              <a:off x="1400" y="4479"/>
              <a:ext cx="1115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000" b="0">
                  <a:latin typeface="Times New Roman" panose="02020603050405020304" charset="0"/>
                  <a:ea typeface="宋体" panose="02010600030101010101" pitchFamily="2" charset="-122"/>
                </a:rPr>
                <a:t>保存索引</a:t>
              </a:r>
              <a:endParaRPr lang="zh-CN" altLang="en-US" sz="10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61365" y="528955"/>
            <a:ext cx="4955540" cy="7628255"/>
            <a:chOff x="1199" y="833"/>
            <a:chExt cx="7804" cy="12013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38"/>
              <a:ext cx="1568" cy="11900"/>
              <a:chOff x="1000" y="838"/>
              <a:chExt cx="1568" cy="1192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58"/>
                <a:ext cx="0" cy="1130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9" y="833"/>
              <a:ext cx="1568" cy="11961"/>
              <a:chOff x="1000" y="833"/>
              <a:chExt cx="1568" cy="119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3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53"/>
                <a:ext cx="0" cy="1134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203" y="838"/>
              <a:ext cx="1568" cy="11925"/>
              <a:chOff x="1000" y="838"/>
              <a:chExt cx="1568" cy="11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58"/>
                <a:ext cx="0" cy="1130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62" y="838"/>
              <a:ext cx="1568" cy="12009"/>
              <a:chOff x="1000" y="838"/>
              <a:chExt cx="1568" cy="120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7" y="1458"/>
                <a:ext cx="17" cy="1138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1199" y="1519"/>
              <a:ext cx="1572" cy="898"/>
              <a:chOff x="1199" y="1519"/>
              <a:chExt cx="1572" cy="89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00" y="1519"/>
                <a:ext cx="1567" cy="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99" y="1519"/>
                <a:ext cx="1573" cy="897"/>
                <a:chOff x="1199" y="1519"/>
                <a:chExt cx="1573" cy="897"/>
              </a:xfrm>
            </p:grpSpPr>
            <p:graphicFrame>
              <p:nvGraphicFramePr>
                <p:cNvPr id="2" name="对象 -2147482289"/>
                <p:cNvGraphicFramePr>
                  <a:graphicFrameLocks noChangeAspect="1"/>
                </p:cNvGraphicFramePr>
                <p:nvPr/>
              </p:nvGraphicFramePr>
              <p:xfrm>
                <a:off x="1234" y="1850"/>
                <a:ext cx="146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1" imgW="1231265" imgH="228600" progId="Equation.KSEE3">
                        <p:embed/>
                      </p:oleObj>
                    </mc:Choice>
                    <mc:Fallback>
                      <p:oleObj name="" r:id="rId1" imgW="1231265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4" y="1850"/>
                              <a:ext cx="1467" cy="27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/>
                <p:cNvSpPr txBox="1"/>
                <p:nvPr/>
              </p:nvSpPr>
              <p:spPr>
                <a:xfrm>
                  <a:off x="1199" y="1519"/>
                  <a:ext cx="1573" cy="3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取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的横坐标为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r</a:t>
                  </a:r>
                  <a:endParaRPr lang="en-US" altLang="zh-CN" sz="90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0" name="对象 -2147482289"/>
                <p:cNvGraphicFramePr>
                  <a:graphicFrameLocks noChangeAspect="1"/>
                </p:cNvGraphicFramePr>
                <p:nvPr/>
              </p:nvGraphicFramePr>
              <p:xfrm>
                <a:off x="1199" y="2149"/>
                <a:ext cx="154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3" imgW="1346200" imgH="228600" progId="Equation.KSEE3">
                        <p:embed/>
                      </p:oleObj>
                    </mc:Choice>
                    <mc:Fallback>
                      <p:oleObj name="" r:id="rId3" imgW="1346200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9" y="2149"/>
                              <a:ext cx="1549" cy="26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4" name="组合 103"/>
            <p:cNvGrpSpPr/>
            <p:nvPr/>
          </p:nvGrpSpPr>
          <p:grpSpPr>
            <a:xfrm>
              <a:off x="1199" y="2509"/>
              <a:ext cx="1567" cy="1214"/>
              <a:chOff x="1199" y="2509"/>
              <a:chExt cx="1567" cy="121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99" y="2509"/>
                <a:ext cx="1567" cy="12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282"/>
              <p:cNvGraphicFramePr>
                <a:graphicFrameLocks noChangeAspect="1"/>
              </p:cNvGraphicFramePr>
              <p:nvPr/>
            </p:nvGraphicFramePr>
            <p:xfrm>
              <a:off x="1523" y="2509"/>
              <a:ext cx="87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5" imgW="660400" imgH="228600" progId="Equation.KSEE3">
                      <p:embed/>
                    </p:oleObj>
                  </mc:Choice>
                  <mc:Fallback>
                    <p:oleObj name="" r:id="rId5" imgW="660400" imgH="2286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23" y="2509"/>
                            <a:ext cx="879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81"/>
              <p:cNvGraphicFramePr>
                <a:graphicFrameLocks noChangeAspect="1"/>
              </p:cNvGraphicFramePr>
              <p:nvPr/>
            </p:nvGraphicFramePr>
            <p:xfrm>
              <a:off x="1470" y="2799"/>
              <a:ext cx="103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7" imgW="774065" imgH="228600" progId="Equation.KSEE3">
                      <p:embed/>
                    </p:oleObj>
                  </mc:Choice>
                  <mc:Fallback>
                    <p:oleObj name="" r:id="rId7" imgW="774065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0" y="2799"/>
                            <a:ext cx="1034" cy="30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277"/>
              <p:cNvGraphicFramePr>
                <a:graphicFrameLocks noChangeAspect="1"/>
              </p:cNvGraphicFramePr>
              <p:nvPr/>
            </p:nvGraphicFramePr>
            <p:xfrm>
              <a:off x="1486" y="3095"/>
              <a:ext cx="106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9" imgW="800100" imgH="228600" progId="Equation.KSEE3">
                      <p:embed/>
                    </p:oleObj>
                  </mc:Choice>
                  <mc:Fallback>
                    <p:oleObj name="" r:id="rId9" imgW="800100" imgH="228600" progId="Equation.KSEE3">
                      <p:embed/>
                      <p:pic>
                        <p:nvPicPr>
                          <p:cNvPr id="0" name="图片 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86" y="3095"/>
                            <a:ext cx="1064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276"/>
              <p:cNvGraphicFramePr>
                <a:graphicFrameLocks noChangeAspect="1"/>
              </p:cNvGraphicFramePr>
              <p:nvPr/>
            </p:nvGraphicFramePr>
            <p:xfrm>
              <a:off x="1421" y="3389"/>
              <a:ext cx="11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1" imgW="850900" imgH="228600" progId="Equation.KSEE3">
                      <p:embed/>
                    </p:oleObj>
                  </mc:Choice>
                  <mc:Fallback>
                    <p:oleObj name="" r:id="rId11" imgW="850900" imgH="228600" progId="Equation.KSEE3">
                      <p:embed/>
                      <p:pic>
                        <p:nvPicPr>
                          <p:cNvPr id="0" name="图片 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1" y="3389"/>
                            <a:ext cx="1129" cy="30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对象 -2147482274"/>
            <p:cNvGraphicFramePr>
              <a:graphicFrameLocks noChangeAspect="1"/>
            </p:cNvGraphicFramePr>
            <p:nvPr/>
          </p:nvGraphicFramePr>
          <p:xfrm>
            <a:off x="1977" y="3695"/>
            <a:ext cx="19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3" imgW="1524000" imgH="228600" progId="Equation.KSEE3">
                    <p:embed/>
                  </p:oleObj>
                </mc:Choice>
                <mc:Fallback>
                  <p:oleObj name="" r:id="rId13" imgW="15240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77" y="3695"/>
                          <a:ext cx="19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274"/>
            <p:cNvGraphicFramePr>
              <a:graphicFrameLocks noChangeAspect="1"/>
            </p:cNvGraphicFramePr>
            <p:nvPr/>
          </p:nvGraphicFramePr>
          <p:xfrm>
            <a:off x="3989" y="3921"/>
            <a:ext cx="19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5" imgW="1600200" imgH="228600" progId="Equation.KSEE3">
                    <p:embed/>
                  </p:oleObj>
                </mc:Choice>
                <mc:Fallback>
                  <p:oleObj name="" r:id="rId15" imgW="16002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9" y="3921"/>
                          <a:ext cx="198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-2147482274"/>
            <p:cNvGraphicFramePr>
              <a:graphicFrameLocks noChangeAspect="1"/>
            </p:cNvGraphicFramePr>
            <p:nvPr/>
          </p:nvGraphicFramePr>
          <p:xfrm>
            <a:off x="6037" y="4145"/>
            <a:ext cx="19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7" imgW="1574800" imgH="228600" progId="Equation.KSEE3">
                    <p:embed/>
                  </p:oleObj>
                </mc:Choice>
                <mc:Fallback>
                  <p:oleObj name="" r:id="rId17" imgW="15748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37" y="4145"/>
                          <a:ext cx="19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组合 121"/>
            <p:cNvGrpSpPr/>
            <p:nvPr/>
          </p:nvGrpSpPr>
          <p:grpSpPr>
            <a:xfrm>
              <a:off x="3033" y="4609"/>
              <a:ext cx="1887" cy="758"/>
              <a:chOff x="2997" y="4609"/>
              <a:chExt cx="1887" cy="75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004" y="4609"/>
                <a:ext cx="188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-2147481897"/>
              <p:cNvGraphicFramePr>
                <a:graphicFrameLocks noChangeAspect="1"/>
              </p:cNvGraphicFramePr>
              <p:nvPr/>
            </p:nvGraphicFramePr>
            <p:xfrm>
              <a:off x="3659" y="4620"/>
              <a:ext cx="56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19" imgW="545465" imgH="215900" progId="Equation.KSEE3">
                      <p:embed/>
                    </p:oleObj>
                  </mc:Choice>
                  <mc:Fallback>
                    <p:oleObj name="" r:id="rId19" imgW="545465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59" y="4620"/>
                            <a:ext cx="562" cy="22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-2147482266"/>
              <p:cNvGraphicFramePr>
                <a:graphicFrameLocks noChangeAspect="1"/>
              </p:cNvGraphicFramePr>
              <p:nvPr/>
            </p:nvGraphicFramePr>
            <p:xfrm>
              <a:off x="3061" y="4849"/>
              <a:ext cx="175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21" imgW="1790700" imgH="254000" progId="Equation.KSEE3">
                      <p:embed/>
                    </p:oleObj>
                  </mc:Choice>
                  <mc:Fallback>
                    <p:oleObj name="" r:id="rId21" imgW="17907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61" y="4849"/>
                            <a:ext cx="1759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-2147482265"/>
              <p:cNvGraphicFramePr>
                <a:graphicFrameLocks noChangeAspect="1"/>
              </p:cNvGraphicFramePr>
              <p:nvPr/>
            </p:nvGraphicFramePr>
            <p:xfrm>
              <a:off x="2997" y="5107"/>
              <a:ext cx="188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23" imgW="1917065" imgH="254000" progId="Equation.KSEE3">
                      <p:embed/>
                    </p:oleObj>
                  </mc:Choice>
                  <mc:Fallback>
                    <p:oleObj name="" r:id="rId23" imgW="1917065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997" y="5107"/>
                            <a:ext cx="1887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1" name="组合 120"/>
            <p:cNvGrpSpPr/>
            <p:nvPr/>
          </p:nvGrpSpPr>
          <p:grpSpPr>
            <a:xfrm>
              <a:off x="4977" y="4843"/>
              <a:ext cx="2022" cy="766"/>
              <a:chOff x="4923" y="4843"/>
              <a:chExt cx="2022" cy="7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923" y="4843"/>
                <a:ext cx="2022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0" name="对象 -2147481897"/>
              <p:cNvGraphicFramePr>
                <a:graphicFrameLocks noChangeAspect="1"/>
              </p:cNvGraphicFramePr>
              <p:nvPr/>
            </p:nvGraphicFramePr>
            <p:xfrm>
              <a:off x="5594" y="4861"/>
              <a:ext cx="6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25" imgW="596900" imgH="215900" progId="Equation.KSEE3">
                      <p:embed/>
                    </p:oleObj>
                  </mc:Choice>
                  <mc:Fallback>
                    <p:oleObj name="" r:id="rId25" imgW="596900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594" y="4861"/>
                            <a:ext cx="614" cy="2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-2147482266"/>
              <p:cNvGraphicFramePr>
                <a:graphicFrameLocks noChangeAspect="1"/>
              </p:cNvGraphicFramePr>
              <p:nvPr/>
            </p:nvGraphicFramePr>
            <p:xfrm>
              <a:off x="4971" y="5089"/>
              <a:ext cx="186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27" imgW="1892300" imgH="254000" progId="Equation.KSEE3">
                      <p:embed/>
                    </p:oleObj>
                  </mc:Choice>
                  <mc:Fallback>
                    <p:oleObj name="" r:id="rId27" imgW="18923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71" y="5089"/>
                            <a:ext cx="186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265"/>
              <p:cNvGraphicFramePr>
                <a:graphicFrameLocks noChangeAspect="1"/>
              </p:cNvGraphicFramePr>
              <p:nvPr/>
            </p:nvGraphicFramePr>
            <p:xfrm>
              <a:off x="4927" y="5347"/>
              <a:ext cx="1989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29" imgW="2019300" imgH="254000" progId="Equation.KSEE3">
                      <p:embed/>
                    </p:oleObj>
                  </mc:Choice>
                  <mc:Fallback>
                    <p:oleObj name="" r:id="rId29" imgW="20193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927" y="5347"/>
                            <a:ext cx="1989" cy="26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053" y="5094"/>
              <a:ext cx="1951" cy="758"/>
              <a:chOff x="6945" y="5094"/>
              <a:chExt cx="1951" cy="75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946" y="5094"/>
                <a:ext cx="195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-2147481897"/>
              <p:cNvGraphicFramePr>
                <a:graphicFrameLocks noChangeAspect="1"/>
              </p:cNvGraphicFramePr>
              <p:nvPr/>
            </p:nvGraphicFramePr>
            <p:xfrm>
              <a:off x="7626" y="5094"/>
              <a:ext cx="5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31" imgW="571500" imgH="228600" progId="Equation.KSEE3">
                      <p:embed/>
                    </p:oleObj>
                  </mc:Choice>
                  <mc:Fallback>
                    <p:oleObj name="" r:id="rId31" imgW="571500" imgH="2286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626" y="5094"/>
                            <a:ext cx="588" cy="2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266"/>
              <p:cNvGraphicFramePr>
                <a:graphicFrameLocks noChangeAspect="1"/>
              </p:cNvGraphicFramePr>
              <p:nvPr/>
            </p:nvGraphicFramePr>
            <p:xfrm>
              <a:off x="7003" y="5329"/>
              <a:ext cx="183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33" imgW="1866900" imgH="254000" progId="Equation.KSEE3">
                      <p:embed/>
                    </p:oleObj>
                  </mc:Choice>
                  <mc:Fallback>
                    <p:oleObj name="" r:id="rId33" imgW="18669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003" y="5329"/>
                            <a:ext cx="1834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-2147482265"/>
              <p:cNvGraphicFramePr>
                <a:graphicFrameLocks noChangeAspect="1"/>
              </p:cNvGraphicFramePr>
              <p:nvPr/>
            </p:nvGraphicFramePr>
            <p:xfrm>
              <a:off x="6945" y="5587"/>
              <a:ext cx="195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35" imgW="1981200" imgH="254000" progId="Equation.KSEE3">
                      <p:embed/>
                    </p:oleObj>
                  </mc:Choice>
                  <mc:Fallback>
                    <p:oleObj name="" r:id="rId35" imgW="19812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6945" y="5587"/>
                            <a:ext cx="195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" name="对象 -2147482263"/>
            <p:cNvGraphicFramePr>
              <a:graphicFrameLocks noChangeAspect="1"/>
            </p:cNvGraphicFramePr>
            <p:nvPr/>
          </p:nvGraphicFramePr>
          <p:xfrm>
            <a:off x="2633" y="5707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7" imgW="444500" imgH="215900" progId="Equation.KSEE3">
                    <p:embed/>
                  </p:oleObj>
                </mc:Choice>
                <mc:Fallback>
                  <p:oleObj name="" r:id="rId37" imgW="4445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33" y="5707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263"/>
            <p:cNvGraphicFramePr>
              <a:graphicFrameLocks noChangeAspect="1"/>
            </p:cNvGraphicFramePr>
            <p:nvPr/>
          </p:nvGraphicFramePr>
          <p:xfrm>
            <a:off x="4632" y="5823"/>
            <a:ext cx="5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39" imgW="482600" imgH="215900" progId="Equation.KSEE3">
                    <p:embed/>
                  </p:oleObj>
                </mc:Choice>
                <mc:Fallback>
                  <p:oleObj name="" r:id="rId39" imgW="4826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32" y="5823"/>
                          <a:ext cx="5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263"/>
            <p:cNvGraphicFramePr>
              <a:graphicFrameLocks noChangeAspect="1"/>
            </p:cNvGraphicFramePr>
            <p:nvPr/>
          </p:nvGraphicFramePr>
          <p:xfrm>
            <a:off x="6681" y="5989"/>
            <a:ext cx="5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1" imgW="469900" imgH="228600" progId="Equation.KSEE3">
                    <p:embed/>
                  </p:oleObj>
                </mc:Choice>
                <mc:Fallback>
                  <p:oleObj name="" r:id="rId41" imgW="469900" imgH="2286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81" y="5989"/>
                          <a:ext cx="55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组合 126"/>
            <p:cNvGrpSpPr/>
            <p:nvPr/>
          </p:nvGrpSpPr>
          <p:grpSpPr>
            <a:xfrm>
              <a:off x="1230" y="6434"/>
              <a:ext cx="1518" cy="1107"/>
              <a:chOff x="1049" y="6434"/>
              <a:chExt cx="1880" cy="11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049" y="6434"/>
                <a:ext cx="1880" cy="1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259"/>
              <p:cNvGraphicFramePr>
                <a:graphicFrameLocks noChangeAspect="1"/>
              </p:cNvGraphicFramePr>
              <p:nvPr/>
            </p:nvGraphicFramePr>
            <p:xfrm>
              <a:off x="1523" y="6491"/>
              <a:ext cx="93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" name="" r:id="rId43" imgW="736600" imgH="228600" progId="Equation.KSEE3">
                      <p:embed/>
                    </p:oleObj>
                  </mc:Choice>
                  <mc:Fallback>
                    <p:oleObj name="" r:id="rId43" imgW="736600" imgH="228600" progId="Equation.KSEE3">
                      <p:embed/>
                      <p:pic>
                        <p:nvPicPr>
                          <p:cNvPr id="0" name="图片 66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523" y="6491"/>
                            <a:ext cx="932" cy="29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-2147482257"/>
              <p:cNvGraphicFramePr>
                <a:graphicFrameLocks noChangeAspect="1"/>
              </p:cNvGraphicFramePr>
              <p:nvPr/>
            </p:nvGraphicFramePr>
            <p:xfrm>
              <a:off x="1344" y="6771"/>
              <a:ext cx="123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5" imgW="850900" imgH="254000" progId="Equation.KSEE3">
                      <p:embed/>
                    </p:oleObj>
                  </mc:Choice>
                  <mc:Fallback>
                    <p:oleObj name="" r:id="rId45" imgW="850900" imgH="254000" progId="Equation.KSEE3">
                      <p:embed/>
                      <p:pic>
                        <p:nvPicPr>
                          <p:cNvPr id="0" name="图片 67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44" y="6771"/>
                            <a:ext cx="1234" cy="36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-2147482253"/>
              <p:cNvGraphicFramePr>
                <a:graphicFrameLocks noChangeAspect="1"/>
              </p:cNvGraphicFramePr>
              <p:nvPr/>
            </p:nvGraphicFramePr>
            <p:xfrm>
              <a:off x="1344" y="7171"/>
              <a:ext cx="125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" name="" r:id="rId47" imgW="862965" imgH="241300" progId="Equation.KSEE3">
                      <p:embed/>
                    </p:oleObj>
                  </mc:Choice>
                  <mc:Fallback>
                    <p:oleObj name="" r:id="rId47" imgW="862965" imgH="2413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344" y="7171"/>
                            <a:ext cx="1252" cy="35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-2147481896"/>
            <p:cNvGraphicFramePr>
              <a:graphicFrameLocks noChangeAspect="1"/>
            </p:cNvGraphicFramePr>
            <p:nvPr/>
          </p:nvGraphicFramePr>
          <p:xfrm>
            <a:off x="4411" y="7771"/>
            <a:ext cx="8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" name="" r:id="rId49" imgW="609600" imgH="215900" progId="Equation.KSEE3">
                    <p:embed/>
                  </p:oleObj>
                </mc:Choice>
                <mc:Fallback>
                  <p:oleObj name="" r:id="rId49" imgW="6096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411" y="7771"/>
                          <a:ext cx="88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-2147481896"/>
            <p:cNvGraphicFramePr>
              <a:graphicFrameLocks noChangeAspect="1"/>
            </p:cNvGraphicFramePr>
            <p:nvPr/>
          </p:nvGraphicFramePr>
          <p:xfrm>
            <a:off x="6299" y="7906"/>
            <a:ext cx="9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51" imgW="647700" imgH="215900" progId="Equation.KSEE3">
                    <p:embed/>
                  </p:oleObj>
                </mc:Choice>
                <mc:Fallback>
                  <p:oleObj name="" r:id="rId51" imgW="6477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299" y="7906"/>
                          <a:ext cx="93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-2147481896"/>
            <p:cNvGraphicFramePr>
              <a:graphicFrameLocks noChangeAspect="1"/>
            </p:cNvGraphicFramePr>
            <p:nvPr/>
          </p:nvGraphicFramePr>
          <p:xfrm>
            <a:off x="2447" y="7603"/>
            <a:ext cx="9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" name="" r:id="rId53" imgW="634365" imgH="228600" progId="Equation.KSEE3">
                    <p:embed/>
                  </p:oleObj>
                </mc:Choice>
                <mc:Fallback>
                  <p:oleObj name="" r:id="rId53" imgW="634365" imgH="2286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447" y="7603"/>
                          <a:ext cx="92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/>
            <p:cNvGrpSpPr/>
            <p:nvPr/>
          </p:nvGrpSpPr>
          <p:grpSpPr>
            <a:xfrm>
              <a:off x="3172" y="8568"/>
              <a:ext cx="1660" cy="826"/>
              <a:chOff x="3172" y="8568"/>
              <a:chExt cx="1660" cy="826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3172" y="8568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277" y="8657"/>
                <a:ext cx="1398" cy="639"/>
                <a:chOff x="3228" y="8615"/>
                <a:chExt cx="1398" cy="639"/>
              </a:xfrm>
            </p:grpSpPr>
            <p:graphicFrame>
              <p:nvGraphicFramePr>
                <p:cNvPr id="36" name="对象 -2147482247"/>
                <p:cNvGraphicFramePr>
                  <a:graphicFrameLocks noChangeAspect="1"/>
                </p:cNvGraphicFramePr>
                <p:nvPr/>
              </p:nvGraphicFramePr>
              <p:xfrm>
                <a:off x="3241" y="8615"/>
                <a:ext cx="13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" name="" r:id="rId55" imgW="1091565" imgH="254000" progId="Equation.KSEE3">
                        <p:embed/>
                      </p:oleObj>
                    </mc:Choice>
                    <mc:Fallback>
                      <p:oleObj name="" r:id="rId55" imgW="1091565" imgH="254000" progId="Equation.KSEE3">
                        <p:embed/>
                        <p:pic>
                          <p:nvPicPr>
                            <p:cNvPr id="0" name="图片 74"/>
                            <p:cNvPicPr/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1" y="8615"/>
                              <a:ext cx="1385" cy="32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-2147482246"/>
                <p:cNvGraphicFramePr>
                  <a:graphicFrameLocks noChangeAspect="1"/>
                </p:cNvGraphicFramePr>
                <p:nvPr/>
              </p:nvGraphicFramePr>
              <p:xfrm>
                <a:off x="3228" y="8944"/>
                <a:ext cx="139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" name="" r:id="rId57" imgW="1143000" imgH="254000" progId="Equation.KSEE3">
                        <p:embed/>
                      </p:oleObj>
                    </mc:Choice>
                    <mc:Fallback>
                      <p:oleObj name="" r:id="rId57" imgW="11430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8" y="8944"/>
                              <a:ext cx="1398" cy="31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" name="组合 131"/>
            <p:cNvGrpSpPr/>
            <p:nvPr/>
          </p:nvGrpSpPr>
          <p:grpSpPr>
            <a:xfrm>
              <a:off x="5172" y="8747"/>
              <a:ext cx="1660" cy="826"/>
              <a:chOff x="5172" y="8747"/>
              <a:chExt cx="1660" cy="826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172" y="8747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266" y="8870"/>
                <a:ext cx="1410" cy="571"/>
                <a:chOff x="5194" y="8870"/>
                <a:chExt cx="1410" cy="571"/>
              </a:xfrm>
            </p:grpSpPr>
            <p:graphicFrame>
              <p:nvGraphicFramePr>
                <p:cNvPr id="76" name="对象 75"/>
                <p:cNvGraphicFramePr>
                  <a:graphicFrameLocks noChangeAspect="1"/>
                </p:cNvGraphicFramePr>
                <p:nvPr/>
              </p:nvGraphicFramePr>
              <p:xfrm>
                <a:off x="5246" y="8870"/>
                <a:ext cx="135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" name="" r:id="rId59" imgW="1117600" imgH="241300" progId="Equation.KSEE3">
                        <p:embed/>
                      </p:oleObj>
                    </mc:Choice>
                    <mc:Fallback>
                      <p:oleObj name="" r:id="rId59" imgW="1117600" imgH="241300" progId="Equation.KSEE3">
                        <p:embed/>
                        <p:pic>
                          <p:nvPicPr>
                            <p:cNvPr id="0" name="图片 76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" y="8870"/>
                              <a:ext cx="1350" cy="29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-2147482246"/>
                <p:cNvGraphicFramePr>
                  <a:graphicFrameLocks noChangeAspect="1"/>
                </p:cNvGraphicFramePr>
                <p:nvPr/>
              </p:nvGraphicFramePr>
              <p:xfrm>
                <a:off x="5194" y="9151"/>
                <a:ext cx="1410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" name="" r:id="rId61" imgW="1168400" imgH="241300" progId="Equation.KSEE3">
                        <p:embed/>
                      </p:oleObj>
                    </mc:Choice>
                    <mc:Fallback>
                      <p:oleObj name="" r:id="rId61" imgW="1168400" imgH="2413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9151"/>
                              <a:ext cx="1410" cy="29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1" name="组合 130"/>
            <p:cNvGrpSpPr/>
            <p:nvPr/>
          </p:nvGrpSpPr>
          <p:grpSpPr>
            <a:xfrm>
              <a:off x="7221" y="8986"/>
              <a:ext cx="1660" cy="826"/>
              <a:chOff x="7221" y="8986"/>
              <a:chExt cx="1660" cy="826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221" y="8986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7320" y="9097"/>
                <a:ext cx="1384" cy="577"/>
                <a:chOff x="7239" y="9097"/>
                <a:chExt cx="1384" cy="577"/>
              </a:xfrm>
            </p:grpSpPr>
            <p:graphicFrame>
              <p:nvGraphicFramePr>
                <p:cNvPr id="78" name="对象 77"/>
                <p:cNvGraphicFramePr>
                  <a:graphicFrameLocks noChangeAspect="1"/>
                </p:cNvGraphicFramePr>
                <p:nvPr/>
              </p:nvGraphicFramePr>
              <p:xfrm>
                <a:off x="7262" y="9097"/>
                <a:ext cx="1322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" name="" r:id="rId63" imgW="1130300" imgH="254000" progId="Equation.KSEE3">
                        <p:embed/>
                      </p:oleObj>
                    </mc:Choice>
                    <mc:Fallback>
                      <p:oleObj name="" r:id="rId63" imgW="1130300" imgH="254000" progId="Equation.KSEE3">
                        <p:embed/>
                        <p:pic>
                          <p:nvPicPr>
                            <p:cNvPr id="0" name="图片 78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2" y="9097"/>
                              <a:ext cx="1322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对象 -2147482246"/>
                <p:cNvGraphicFramePr>
                  <a:graphicFrameLocks noChangeAspect="1"/>
                </p:cNvGraphicFramePr>
                <p:nvPr/>
              </p:nvGraphicFramePr>
              <p:xfrm>
                <a:off x="7239" y="9378"/>
                <a:ext cx="1384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" name="" r:id="rId65" imgW="1181100" imgH="254000" progId="Equation.KSEE3">
                        <p:embed/>
                      </p:oleObj>
                    </mc:Choice>
                    <mc:Fallback>
                      <p:oleObj name="" r:id="rId65" imgW="11811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" y="9378"/>
                              <a:ext cx="1384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" name="对象 -2147482244"/>
            <p:cNvGraphicFramePr>
              <a:graphicFrameLocks noChangeAspect="1"/>
            </p:cNvGraphicFramePr>
            <p:nvPr/>
          </p:nvGraphicFramePr>
          <p:xfrm>
            <a:off x="2398" y="9407"/>
            <a:ext cx="105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67" imgW="723900" imgH="228600" progId="Equation.KSEE3">
                    <p:embed/>
                  </p:oleObj>
                </mc:Choice>
                <mc:Fallback>
                  <p:oleObj name="" r:id="rId67" imgW="7239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398" y="9407"/>
                          <a:ext cx="105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4411" y="9580"/>
            <a:ext cx="101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69" imgW="698500" imgH="215900" progId="Equation.KSEE3">
                    <p:embed/>
                  </p:oleObj>
                </mc:Choice>
                <mc:Fallback>
                  <p:oleObj name="" r:id="rId69" imgW="698500" imgH="2159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411" y="9580"/>
                          <a:ext cx="101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-2147482244"/>
            <p:cNvGraphicFramePr>
              <a:graphicFrameLocks noChangeAspect="1"/>
            </p:cNvGraphicFramePr>
            <p:nvPr/>
          </p:nvGraphicFramePr>
          <p:xfrm>
            <a:off x="6391" y="9778"/>
            <a:ext cx="10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71" imgW="711200" imgH="228600" progId="Equation.KSEE3">
                    <p:embed/>
                  </p:oleObj>
                </mc:Choice>
                <mc:Fallback>
                  <p:oleObj name="" r:id="rId71" imgW="7112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6391" y="9778"/>
                          <a:ext cx="10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" name="组合 134"/>
            <p:cNvGrpSpPr/>
            <p:nvPr/>
          </p:nvGrpSpPr>
          <p:grpSpPr>
            <a:xfrm>
              <a:off x="1210" y="10342"/>
              <a:ext cx="1562" cy="1227"/>
              <a:chOff x="1049" y="10342"/>
              <a:chExt cx="1883" cy="12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49" y="10342"/>
                <a:ext cx="1883" cy="1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-2147481895"/>
              <p:cNvGraphicFramePr>
                <a:graphicFrameLocks noChangeAspect="1"/>
              </p:cNvGraphicFramePr>
              <p:nvPr/>
            </p:nvGraphicFramePr>
            <p:xfrm>
              <a:off x="1695" y="10398"/>
              <a:ext cx="10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73" imgW="736600" imgH="228600" progId="Equation.KSEE3">
                      <p:embed/>
                    </p:oleObj>
                  </mc:Choice>
                  <mc:Fallback>
                    <p:oleObj name="" r:id="rId73" imgW="736600" imgH="2286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695" y="10398"/>
                            <a:ext cx="1069" cy="3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18" y="10714"/>
              <a:ext cx="143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74" imgW="990600" imgH="292100" progId="Equation.KSEE3">
                      <p:embed/>
                    </p:oleObj>
                  </mc:Choice>
                  <mc:Fallback>
                    <p:oleObj name="" r:id="rId74" imgW="990600" imgH="2921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1318" y="10714"/>
                            <a:ext cx="1436" cy="42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1128" y="10378"/>
                <a:ext cx="797" cy="3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00" name="对象 -2147482253"/>
              <p:cNvGraphicFramePr>
                <a:graphicFrameLocks noChangeAspect="1"/>
              </p:cNvGraphicFramePr>
              <p:nvPr/>
            </p:nvGraphicFramePr>
            <p:xfrm>
              <a:off x="1289" y="11154"/>
              <a:ext cx="1436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" name="" r:id="rId76" imgW="990600" imgH="266700" progId="Equation.KSEE3">
                      <p:embed/>
                    </p:oleObj>
                  </mc:Choice>
                  <mc:Fallback>
                    <p:oleObj name="" r:id="rId76" imgW="990600" imgH="2667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1289" y="11154"/>
                            <a:ext cx="1436" cy="3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7" name="直接箭头连接符 106"/>
            <p:cNvCxnSpPr/>
            <p:nvPr/>
          </p:nvCxnSpPr>
          <p:spPr>
            <a:xfrm flipV="1">
              <a:off x="1980" y="4034"/>
              <a:ext cx="1986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004" y="596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970" y="7935"/>
              <a:ext cx="1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970" y="4265"/>
              <a:ext cx="399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1983" y="8075"/>
              <a:ext cx="3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980" y="4480"/>
              <a:ext cx="6051" cy="1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980" y="8219"/>
              <a:ext cx="5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 flipV="1">
              <a:off x="2004" y="977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010" y="9940"/>
              <a:ext cx="3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989" y="6271"/>
              <a:ext cx="5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010" y="10129"/>
              <a:ext cx="58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1998" y="6119"/>
              <a:ext cx="38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37210" y="548005"/>
            <a:ext cx="5199380" cy="3632200"/>
            <a:chOff x="846" y="863"/>
            <a:chExt cx="8188" cy="5720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5674"/>
              <a:chOff x="1000" y="863"/>
              <a:chExt cx="1568" cy="56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0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4" y="863"/>
              <a:ext cx="1568" cy="5645"/>
              <a:chOff x="1000" y="863"/>
              <a:chExt cx="1568" cy="56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50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93" y="863"/>
              <a:ext cx="1568" cy="5705"/>
              <a:chOff x="1000" y="863"/>
              <a:chExt cx="1568" cy="570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5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47" y="863"/>
              <a:ext cx="1568" cy="5720"/>
              <a:chOff x="1000" y="863"/>
              <a:chExt cx="1568" cy="57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>
                <a:off x="1784" y="1483"/>
                <a:ext cx="7" cy="51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8" name="对象 -2147481896"/>
            <p:cNvGraphicFramePr>
              <a:graphicFrameLocks noChangeAspect="1"/>
            </p:cNvGraphicFramePr>
            <p:nvPr/>
          </p:nvGraphicFramePr>
          <p:xfrm>
            <a:off x="2362" y="1643"/>
            <a:ext cx="119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" r:id="rId1" imgW="825500" imgH="241300" progId="Equation.KSEE3">
                    <p:embed/>
                  </p:oleObj>
                </mc:Choice>
                <mc:Fallback>
                  <p:oleObj name="" r:id="rId1" imgW="8255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" y="1643"/>
                          <a:ext cx="119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-2147481896"/>
            <p:cNvGraphicFramePr>
              <a:graphicFrameLocks noChangeAspect="1"/>
            </p:cNvGraphicFramePr>
            <p:nvPr/>
          </p:nvGraphicFramePr>
          <p:xfrm>
            <a:off x="4339" y="1817"/>
            <a:ext cx="117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" name="" r:id="rId3" imgW="812800" imgH="241300" progId="Equation.KSEE3">
                    <p:embed/>
                  </p:oleObj>
                </mc:Choice>
                <mc:Fallback>
                  <p:oleObj name="" r:id="rId3" imgW="8128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9" y="1817"/>
                          <a:ext cx="117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-2147481896"/>
            <p:cNvGraphicFramePr>
              <a:graphicFrameLocks noChangeAspect="1"/>
            </p:cNvGraphicFramePr>
            <p:nvPr/>
          </p:nvGraphicFramePr>
          <p:xfrm>
            <a:off x="6415" y="2011"/>
            <a:ext cx="116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" name="" r:id="rId5" imgW="800100" imgH="241300" progId="Equation.KSEE3">
                    <p:embed/>
                  </p:oleObj>
                </mc:Choice>
                <mc:Fallback>
                  <p:oleObj name="" r:id="rId5" imgW="8001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15" y="2011"/>
                          <a:ext cx="116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/>
            <p:cNvGrpSpPr/>
            <p:nvPr/>
          </p:nvGrpSpPr>
          <p:grpSpPr>
            <a:xfrm>
              <a:off x="2971" y="2480"/>
              <a:ext cx="1880" cy="832"/>
              <a:chOff x="2891" y="2480"/>
              <a:chExt cx="1880" cy="8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91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-2147482247"/>
              <p:cNvGraphicFramePr>
                <a:graphicFrameLocks noChangeAspect="1"/>
              </p:cNvGraphicFramePr>
              <p:nvPr/>
            </p:nvGraphicFramePr>
            <p:xfrm>
              <a:off x="2996" y="2499"/>
              <a:ext cx="16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7" imgW="1295400" imgH="266700" progId="Equation.KSEE3">
                      <p:embed/>
                    </p:oleObj>
                  </mc:Choice>
                  <mc:Fallback>
                    <p:oleObj name="" r:id="rId7" imgW="12954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6" y="2499"/>
                            <a:ext cx="167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-2147482246"/>
              <p:cNvGraphicFramePr>
                <a:graphicFrameLocks noChangeAspect="1"/>
              </p:cNvGraphicFramePr>
              <p:nvPr/>
            </p:nvGraphicFramePr>
            <p:xfrm>
              <a:off x="2924" y="2920"/>
              <a:ext cx="17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9" imgW="1384300" imgH="266700" progId="Equation.KSEE3">
                      <p:embed/>
                    </p:oleObj>
                  </mc:Choice>
                  <mc:Fallback>
                    <p:oleObj name="" r:id="rId9" imgW="13843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4" y="2920"/>
                            <a:ext cx="1784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5021" y="2482"/>
              <a:ext cx="1880" cy="832"/>
              <a:chOff x="4941" y="2482"/>
              <a:chExt cx="1880" cy="8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941" y="2482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247"/>
              <p:cNvGraphicFramePr>
                <a:graphicFrameLocks noChangeAspect="1"/>
              </p:cNvGraphicFramePr>
              <p:nvPr/>
            </p:nvGraphicFramePr>
            <p:xfrm>
              <a:off x="5011" y="2499"/>
              <a:ext cx="178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1" imgW="1384300" imgH="266700" progId="Equation.KSEE3">
                      <p:embed/>
                    </p:oleObj>
                  </mc:Choice>
                  <mc:Fallback>
                    <p:oleObj name="" r:id="rId11" imgW="13843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11" y="2499"/>
                            <a:ext cx="1785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-2147482246"/>
              <p:cNvGraphicFramePr>
                <a:graphicFrameLocks noChangeAspect="1"/>
              </p:cNvGraphicFramePr>
              <p:nvPr/>
            </p:nvGraphicFramePr>
            <p:xfrm>
              <a:off x="4962" y="2920"/>
              <a:ext cx="185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13" imgW="1435100" imgH="266700" progId="Equation.KSEE3">
                      <p:embed/>
                    </p:oleObj>
                  </mc:Choice>
                  <mc:Fallback>
                    <p:oleObj name="" r:id="rId13" imgW="14351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2" y="2920"/>
                            <a:ext cx="185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合 13"/>
            <p:cNvGrpSpPr/>
            <p:nvPr/>
          </p:nvGrpSpPr>
          <p:grpSpPr>
            <a:xfrm>
              <a:off x="7154" y="2480"/>
              <a:ext cx="1880" cy="832"/>
              <a:chOff x="7066" y="2480"/>
              <a:chExt cx="1880" cy="8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66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-2147482247"/>
              <p:cNvGraphicFramePr>
                <a:graphicFrameLocks noChangeAspect="1"/>
              </p:cNvGraphicFramePr>
              <p:nvPr/>
            </p:nvGraphicFramePr>
            <p:xfrm>
              <a:off x="7189" y="2499"/>
              <a:ext cx="16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15" imgW="1308100" imgH="266700" progId="Equation.KSEE3">
                      <p:embed/>
                    </p:oleObj>
                  </mc:Choice>
                  <mc:Fallback>
                    <p:oleObj name="" r:id="rId15" imgW="13081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89" y="2499"/>
                            <a:ext cx="1687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-2147482246"/>
              <p:cNvGraphicFramePr>
                <a:graphicFrameLocks noChangeAspect="1"/>
              </p:cNvGraphicFramePr>
              <p:nvPr/>
            </p:nvGraphicFramePr>
            <p:xfrm>
              <a:off x="7118" y="2920"/>
              <a:ext cx="180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7" imgW="1397000" imgH="266700" progId="Equation.KSEE3">
                      <p:embed/>
                    </p:oleObj>
                  </mc:Choice>
                  <mc:Fallback>
                    <p:oleObj name="" r:id="rId17" imgW="13970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118" y="2920"/>
                            <a:ext cx="1802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2363" y="3342"/>
            <a:ext cx="130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19" imgW="901700" imgH="241300" progId="Equation.KSEE3">
                    <p:embed/>
                  </p:oleObj>
                </mc:Choice>
                <mc:Fallback>
                  <p:oleObj name="" r:id="rId19" imgW="9017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63" y="3342"/>
                          <a:ext cx="130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44"/>
            <p:cNvGraphicFramePr>
              <a:graphicFrameLocks noChangeAspect="1"/>
            </p:cNvGraphicFramePr>
            <p:nvPr/>
          </p:nvGraphicFramePr>
          <p:xfrm>
            <a:off x="4254" y="3528"/>
            <a:ext cx="132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21" imgW="914400" imgH="241300" progId="Equation.KSEE3">
                    <p:embed/>
                  </p:oleObj>
                </mc:Choice>
                <mc:Fallback>
                  <p:oleObj name="" r:id="rId21" imgW="9144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4" y="3528"/>
                          <a:ext cx="132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244"/>
            <p:cNvGraphicFramePr>
              <a:graphicFrameLocks noChangeAspect="1"/>
            </p:cNvGraphicFramePr>
            <p:nvPr/>
          </p:nvGraphicFramePr>
          <p:xfrm>
            <a:off x="6339" y="3731"/>
            <a:ext cx="12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3" imgW="889000" imgH="241300" progId="Equation.KSEE3">
                    <p:embed/>
                  </p:oleObj>
                </mc:Choice>
                <mc:Fallback>
                  <p:oleObj name="" r:id="rId23" imgW="8890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9" y="3731"/>
                          <a:ext cx="129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组合 49"/>
            <p:cNvGrpSpPr/>
            <p:nvPr/>
          </p:nvGrpSpPr>
          <p:grpSpPr>
            <a:xfrm>
              <a:off x="846" y="4327"/>
              <a:ext cx="2229" cy="2131"/>
              <a:chOff x="846" y="4159"/>
              <a:chExt cx="2229" cy="21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46" y="4159"/>
                <a:ext cx="2229" cy="2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1" y="4190"/>
                <a:ext cx="1979" cy="2059"/>
                <a:chOff x="861" y="4190"/>
                <a:chExt cx="1979" cy="2059"/>
              </a:xfrm>
            </p:grpSpPr>
            <p:graphicFrame>
              <p:nvGraphicFramePr>
                <p:cNvPr id="38" name="对象 -2147481895"/>
                <p:cNvGraphicFramePr>
                  <a:graphicFrameLocks noChangeAspect="1"/>
                </p:cNvGraphicFramePr>
                <p:nvPr/>
              </p:nvGraphicFramePr>
              <p:xfrm>
                <a:off x="1454" y="4222"/>
                <a:ext cx="13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" name="" r:id="rId25" imgW="1041400" imgH="266700" progId="Equation.KSEE3">
                        <p:embed/>
                      </p:oleObj>
                    </mc:Choice>
                    <mc:Fallback>
                      <p:oleObj name="" r:id="rId25" imgW="1041400" imgH="266700" progId="Equation.KSEE3">
                        <p:embed/>
                        <p:pic>
                          <p:nvPicPr>
                            <p:cNvPr id="0" name="图片 8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54" y="4222"/>
                              <a:ext cx="1352" cy="34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/>
                <p:cNvGraphicFramePr>
                  <a:graphicFrameLocks noChangeAspect="1"/>
                </p:cNvGraphicFramePr>
                <p:nvPr/>
              </p:nvGraphicFramePr>
              <p:xfrm>
                <a:off x="1351" y="4541"/>
                <a:ext cx="1237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" name="" r:id="rId27" imgW="952500" imgH="266700" progId="Equation.KSEE3">
                        <p:embed/>
                      </p:oleObj>
                    </mc:Choice>
                    <mc:Fallback>
                      <p:oleObj name="" r:id="rId27" imgW="952500" imgH="266700" progId="Equation.KSEE3">
                        <p:embed/>
                        <p:pic>
                          <p:nvPicPr>
                            <p:cNvPr id="0" name="图片 9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51" y="4541"/>
                              <a:ext cx="1237" cy="34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文本框 94"/>
                <p:cNvSpPr txBox="1"/>
                <p:nvPr/>
              </p:nvSpPr>
              <p:spPr>
                <a:xfrm>
                  <a:off x="861" y="4190"/>
                  <a:ext cx="714" cy="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验证</a:t>
                  </a:r>
                  <a:endPara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" name="对象 -2147482229"/>
                <p:cNvGraphicFramePr>
                  <a:graphicFrameLocks noChangeAspect="1"/>
                </p:cNvGraphicFramePr>
                <p:nvPr/>
              </p:nvGraphicFramePr>
              <p:xfrm>
                <a:off x="1196" y="4885"/>
                <a:ext cx="164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9" imgW="1168400" imgH="228600" progId="Equation.KSEE3">
                        <p:embed/>
                      </p:oleObj>
                    </mc:Choice>
                    <mc:Fallback>
                      <p:oleObj name="" r:id="rId29" imgW="1168400" imgH="2286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" y="4885"/>
                              <a:ext cx="1645" cy="32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-2147482228"/>
                <p:cNvGraphicFramePr>
                  <a:graphicFrameLocks noChangeAspect="1"/>
                </p:cNvGraphicFramePr>
                <p:nvPr/>
              </p:nvGraphicFramePr>
              <p:xfrm>
                <a:off x="1314" y="5185"/>
                <a:ext cx="1449" cy="4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" r:id="rId31" imgW="1028700" imgH="342900" progId="Equation.KSEE3">
                        <p:embed/>
                      </p:oleObj>
                    </mc:Choice>
                    <mc:Fallback>
                      <p:oleObj name="" r:id="rId31" imgW="1028700" imgH="342900" progId="Equation.KSEE3">
                        <p:embed/>
                        <p:pic>
                          <p:nvPicPr>
                            <p:cNvPr id="0" name="图片 3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185"/>
                              <a:ext cx="1449" cy="48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227"/>
                <p:cNvGraphicFramePr>
                  <a:graphicFrameLocks noChangeAspect="1"/>
                </p:cNvGraphicFramePr>
                <p:nvPr/>
              </p:nvGraphicFramePr>
              <p:xfrm>
                <a:off x="1314" y="5637"/>
                <a:ext cx="1412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" name="" r:id="rId33" imgW="1002665" imgH="241300" progId="Equation.KSEE3">
                        <p:embed/>
                      </p:oleObj>
                    </mc:Choice>
                    <mc:Fallback>
                      <p:oleObj name="" r:id="rId33" imgW="1002665" imgH="241300" progId="Equation.KSEE3">
                        <p:embed/>
                        <p:pic>
                          <p:nvPicPr>
                            <p:cNvPr id="0" name="图片 39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637"/>
                              <a:ext cx="1412" cy="34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225"/>
                <p:cNvGraphicFramePr>
                  <a:graphicFrameLocks noChangeAspect="1"/>
                </p:cNvGraphicFramePr>
                <p:nvPr/>
              </p:nvGraphicFramePr>
              <p:xfrm>
                <a:off x="1599" y="5963"/>
                <a:ext cx="842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" name="" r:id="rId35" imgW="596900" imgH="203200" progId="Equation.KSEE3">
                        <p:embed/>
                      </p:oleObj>
                    </mc:Choice>
                    <mc:Fallback>
                      <p:oleObj name="" r:id="rId35" imgW="596900" imgH="203200" progId="Equation.KSEE3">
                        <p:embed/>
                        <p:pic>
                          <p:nvPicPr>
                            <p:cNvPr id="0" name="图片 40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9" y="5963"/>
                              <a:ext cx="842" cy="28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4" name="直接箭头连接符 43"/>
            <p:cNvCxnSpPr/>
            <p:nvPr/>
          </p:nvCxnSpPr>
          <p:spPr>
            <a:xfrm flipV="1">
              <a:off x="1980" y="2013"/>
              <a:ext cx="1983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976" y="2193"/>
              <a:ext cx="3998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977" y="2389"/>
              <a:ext cx="605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998" y="3720"/>
              <a:ext cx="1987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2004" y="3913"/>
              <a:ext cx="3972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004" y="4109"/>
              <a:ext cx="6034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148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6</vt:i4>
      </vt:variant>
    </vt:vector>
  </HeadingPairs>
  <TitlesOfParts>
    <vt:vector size="153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80</cp:revision>
  <dcterms:created xsi:type="dcterms:W3CDTF">2023-08-09T12:44:00Z</dcterms:created>
  <dcterms:modified xsi:type="dcterms:W3CDTF">2024-03-16T19:07:47Z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188A0B0DB6DF49228748CD1B1384013F_12</vt:lpwstr>
  </property>
  <property fmtid="{D5CDD505-2E9C-101B-9397-08002B2CF9AE}" pid="3" name="KSOProductBuildVer">
    <vt:lpwstr>2052-12.1.0.16388</vt:lpwstr>
  </property>
</Properties>
</file>