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75" r:id="rId5"/>
    <p:sldId id="256" r:id="rId6"/>
    <p:sldId id="269" r:id="rId7"/>
    <p:sldId id="270" r:id="rId8"/>
    <p:sldId id="257" r:id="rId9"/>
    <p:sldId id="259" r:id="rId10"/>
    <p:sldId id="260" r:id="rId11"/>
    <p:sldId id="268" r:id="rId12"/>
  </p:sldIdLst>
  <p:sldSz cx="6858000" cy="9903460" type="A4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0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30T23:15:19.24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8" Type="http://schemas.openxmlformats.org/officeDocument/2006/relationships/image" Target="../media/image69.wmf"/><Relationship Id="rId37" Type="http://schemas.openxmlformats.org/officeDocument/2006/relationships/image" Target="../media/image68.wmf"/><Relationship Id="rId36" Type="http://schemas.openxmlformats.org/officeDocument/2006/relationships/image" Target="../media/image67.wmf"/><Relationship Id="rId35" Type="http://schemas.openxmlformats.org/officeDocument/2006/relationships/image" Target="../media/image66.wmf"/><Relationship Id="rId34" Type="http://schemas.openxmlformats.org/officeDocument/2006/relationships/image" Target="../media/image65.wmf"/><Relationship Id="rId33" Type="http://schemas.openxmlformats.org/officeDocument/2006/relationships/image" Target="../media/image64.wmf"/><Relationship Id="rId32" Type="http://schemas.openxmlformats.org/officeDocument/2006/relationships/image" Target="../media/image63.wmf"/><Relationship Id="rId31" Type="http://schemas.openxmlformats.org/officeDocument/2006/relationships/image" Target="../media/image62.wmf"/><Relationship Id="rId30" Type="http://schemas.openxmlformats.org/officeDocument/2006/relationships/image" Target="../media/image61.wmf"/><Relationship Id="rId3" Type="http://schemas.openxmlformats.org/officeDocument/2006/relationships/image" Target="../media/image34.wmf"/><Relationship Id="rId29" Type="http://schemas.openxmlformats.org/officeDocument/2006/relationships/image" Target="../media/image60.wmf"/><Relationship Id="rId28" Type="http://schemas.openxmlformats.org/officeDocument/2006/relationships/image" Target="../media/image59.wmf"/><Relationship Id="rId27" Type="http://schemas.openxmlformats.org/officeDocument/2006/relationships/image" Target="../media/image58.wmf"/><Relationship Id="rId26" Type="http://schemas.openxmlformats.org/officeDocument/2006/relationships/image" Target="../media/image57.wmf"/><Relationship Id="rId25" Type="http://schemas.openxmlformats.org/officeDocument/2006/relationships/image" Target="../media/image56.wmf"/><Relationship Id="rId24" Type="http://schemas.openxmlformats.org/officeDocument/2006/relationships/image" Target="../media/image55.wmf"/><Relationship Id="rId23" Type="http://schemas.openxmlformats.org/officeDocument/2006/relationships/image" Target="../media/image54.wmf"/><Relationship Id="rId22" Type="http://schemas.openxmlformats.org/officeDocument/2006/relationships/image" Target="../media/image53.wmf"/><Relationship Id="rId21" Type="http://schemas.openxmlformats.org/officeDocument/2006/relationships/image" Target="../media/image52.wmf"/><Relationship Id="rId20" Type="http://schemas.openxmlformats.org/officeDocument/2006/relationships/image" Target="../media/image51.wmf"/><Relationship Id="rId2" Type="http://schemas.openxmlformats.org/officeDocument/2006/relationships/image" Target="../media/image33.wmf"/><Relationship Id="rId19" Type="http://schemas.openxmlformats.org/officeDocument/2006/relationships/image" Target="../media/image50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3.wmf"/><Relationship Id="rId5" Type="http://schemas.openxmlformats.org/officeDocument/2006/relationships/image" Target="../media/image40.wmf"/><Relationship Id="rId4" Type="http://schemas.openxmlformats.org/officeDocument/2006/relationships/image" Target="../media/image36.wmf"/><Relationship Id="rId30" Type="http://schemas.openxmlformats.org/officeDocument/2006/relationships/image" Target="../media/image69.wmf"/><Relationship Id="rId3" Type="http://schemas.openxmlformats.org/officeDocument/2006/relationships/image" Target="../media/image35.wmf"/><Relationship Id="rId29" Type="http://schemas.openxmlformats.org/officeDocument/2006/relationships/image" Target="../media/image68.wmf"/><Relationship Id="rId28" Type="http://schemas.openxmlformats.org/officeDocument/2006/relationships/image" Target="../media/image66.wmf"/><Relationship Id="rId27" Type="http://schemas.openxmlformats.org/officeDocument/2006/relationships/image" Target="../media/image65.wmf"/><Relationship Id="rId26" Type="http://schemas.openxmlformats.org/officeDocument/2006/relationships/image" Target="../media/image63.wmf"/><Relationship Id="rId25" Type="http://schemas.openxmlformats.org/officeDocument/2006/relationships/image" Target="../media/image62.wmf"/><Relationship Id="rId24" Type="http://schemas.openxmlformats.org/officeDocument/2006/relationships/image" Target="../media/image61.wmf"/><Relationship Id="rId23" Type="http://schemas.openxmlformats.org/officeDocument/2006/relationships/image" Target="../media/image59.wmf"/><Relationship Id="rId22" Type="http://schemas.openxmlformats.org/officeDocument/2006/relationships/image" Target="../media/image58.wmf"/><Relationship Id="rId21" Type="http://schemas.openxmlformats.org/officeDocument/2006/relationships/image" Target="../media/image57.wmf"/><Relationship Id="rId20" Type="http://schemas.openxmlformats.org/officeDocument/2006/relationships/image" Target="../media/image56.wmf"/><Relationship Id="rId2" Type="http://schemas.openxmlformats.org/officeDocument/2006/relationships/image" Target="../media/image34.wmf"/><Relationship Id="rId19" Type="http://schemas.openxmlformats.org/officeDocument/2006/relationships/image" Target="../media/image53.wmf"/><Relationship Id="rId18" Type="http://schemas.openxmlformats.org/officeDocument/2006/relationships/image" Target="../media/image52.wmf"/><Relationship Id="rId17" Type="http://schemas.openxmlformats.org/officeDocument/2006/relationships/image" Target="../media/image50.wmf"/><Relationship Id="rId16" Type="http://schemas.openxmlformats.org/officeDocument/2006/relationships/image" Target="../media/image49.wmf"/><Relationship Id="rId15" Type="http://schemas.openxmlformats.org/officeDocument/2006/relationships/image" Target="../media/image48.wmf"/><Relationship Id="rId14" Type="http://schemas.openxmlformats.org/officeDocument/2006/relationships/image" Target="../media/image47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70.wmf"/><Relationship Id="rId17" Type="http://schemas.openxmlformats.org/officeDocument/2006/relationships/image" Target="../media/image82.wmf"/><Relationship Id="rId16" Type="http://schemas.openxmlformats.org/officeDocument/2006/relationships/image" Target="../media/image81.wmf"/><Relationship Id="rId15" Type="http://schemas.openxmlformats.org/officeDocument/2006/relationships/image" Target="../media/image80.wmf"/><Relationship Id="rId14" Type="http://schemas.openxmlformats.org/officeDocument/2006/relationships/image" Target="../media/image79.wmf"/><Relationship Id="rId13" Type="http://schemas.openxmlformats.org/officeDocument/2006/relationships/image" Target="../media/image78.wmf"/><Relationship Id="rId12" Type="http://schemas.openxmlformats.org/officeDocument/2006/relationships/image" Target="../media/image7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8" Type="http://schemas.openxmlformats.org/officeDocument/2006/relationships/image" Target="../media/image130.wmf"/><Relationship Id="rId37" Type="http://schemas.openxmlformats.org/officeDocument/2006/relationships/image" Target="../media/image129.wmf"/><Relationship Id="rId36" Type="http://schemas.openxmlformats.org/officeDocument/2006/relationships/image" Target="../media/image128.wmf"/><Relationship Id="rId35" Type="http://schemas.openxmlformats.org/officeDocument/2006/relationships/image" Target="../media/image127.wmf"/><Relationship Id="rId34" Type="http://schemas.openxmlformats.org/officeDocument/2006/relationships/image" Target="../media/image126.wmf"/><Relationship Id="rId33" Type="http://schemas.openxmlformats.org/officeDocument/2006/relationships/image" Target="../media/image125.wmf"/><Relationship Id="rId32" Type="http://schemas.openxmlformats.org/officeDocument/2006/relationships/image" Target="../media/image124.wmf"/><Relationship Id="rId31" Type="http://schemas.openxmlformats.org/officeDocument/2006/relationships/image" Target="../media/image123.wmf"/><Relationship Id="rId30" Type="http://schemas.openxmlformats.org/officeDocument/2006/relationships/image" Target="../media/image122.wmf"/><Relationship Id="rId3" Type="http://schemas.openxmlformats.org/officeDocument/2006/relationships/image" Target="../media/image95.wmf"/><Relationship Id="rId29" Type="http://schemas.openxmlformats.org/officeDocument/2006/relationships/image" Target="../media/image121.wmf"/><Relationship Id="rId28" Type="http://schemas.openxmlformats.org/officeDocument/2006/relationships/image" Target="../media/image120.wmf"/><Relationship Id="rId27" Type="http://schemas.openxmlformats.org/officeDocument/2006/relationships/image" Target="../media/image119.wmf"/><Relationship Id="rId26" Type="http://schemas.openxmlformats.org/officeDocument/2006/relationships/image" Target="../media/image118.wmf"/><Relationship Id="rId25" Type="http://schemas.openxmlformats.org/officeDocument/2006/relationships/image" Target="../media/image117.wmf"/><Relationship Id="rId24" Type="http://schemas.openxmlformats.org/officeDocument/2006/relationships/image" Target="../media/image116.wmf"/><Relationship Id="rId23" Type="http://schemas.openxmlformats.org/officeDocument/2006/relationships/image" Target="../media/image115.wmf"/><Relationship Id="rId22" Type="http://schemas.openxmlformats.org/officeDocument/2006/relationships/image" Target="../media/image114.wmf"/><Relationship Id="rId21" Type="http://schemas.openxmlformats.org/officeDocument/2006/relationships/image" Target="../media/image113.wmf"/><Relationship Id="rId20" Type="http://schemas.openxmlformats.org/officeDocument/2006/relationships/image" Target="../media/image112.wmf"/><Relationship Id="rId2" Type="http://schemas.openxmlformats.org/officeDocument/2006/relationships/image" Target="../media/image94.wmf"/><Relationship Id="rId19" Type="http://schemas.openxmlformats.org/officeDocument/2006/relationships/image" Target="../media/image111.wmf"/><Relationship Id="rId18" Type="http://schemas.openxmlformats.org/officeDocument/2006/relationships/image" Target="../media/image110.wmf"/><Relationship Id="rId17" Type="http://schemas.openxmlformats.org/officeDocument/2006/relationships/image" Target="../media/image109.wmf"/><Relationship Id="rId16" Type="http://schemas.openxmlformats.org/officeDocument/2006/relationships/image" Target="../media/image108.wmf"/><Relationship Id="rId15" Type="http://schemas.openxmlformats.org/officeDocument/2006/relationships/image" Target="../media/image107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8" Type="http://schemas.openxmlformats.org/officeDocument/2006/relationships/image" Target="../media/image148.wmf"/><Relationship Id="rId17" Type="http://schemas.openxmlformats.org/officeDocument/2006/relationships/image" Target="../media/image147.wmf"/><Relationship Id="rId16" Type="http://schemas.openxmlformats.org/officeDocument/2006/relationships/image" Target="../media/image146.wmf"/><Relationship Id="rId15" Type="http://schemas.openxmlformats.org/officeDocument/2006/relationships/image" Target="../media/image145.wmf"/><Relationship Id="rId14" Type="http://schemas.openxmlformats.org/officeDocument/2006/relationships/image" Target="../media/image144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9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8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5.wmf"/><Relationship Id="rId79" Type="http://schemas.openxmlformats.org/officeDocument/2006/relationships/image" Target="../media/image67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6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5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4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3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62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61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60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9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4.wmf"/><Relationship Id="rId59" Type="http://schemas.openxmlformats.org/officeDocument/2006/relationships/image" Target="../media/image58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7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6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5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4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51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50.wmf"/><Relationship Id="rId4" Type="http://schemas.openxmlformats.org/officeDocument/2006/relationships/image" Target="../media/image33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9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77.bin"/><Relationship Id="rId66" Type="http://schemas.openxmlformats.org/officeDocument/2006/relationships/vmlDrawing" Target="../drawings/vmlDrawing3.vml"/><Relationship Id="rId65" Type="http://schemas.openxmlformats.org/officeDocument/2006/relationships/slideLayout" Target="../slideLayouts/slideLayout1.xml"/><Relationship Id="rId64" Type="http://schemas.openxmlformats.org/officeDocument/2006/relationships/image" Target="../media/image69.wmf"/><Relationship Id="rId63" Type="http://schemas.openxmlformats.org/officeDocument/2006/relationships/oleObject" Target="../embeddings/oleObject107.bin"/><Relationship Id="rId62" Type="http://schemas.openxmlformats.org/officeDocument/2006/relationships/image" Target="../media/image68.wmf"/><Relationship Id="rId61" Type="http://schemas.openxmlformats.org/officeDocument/2006/relationships/oleObject" Target="../embeddings/oleObject106.bin"/><Relationship Id="rId60" Type="http://schemas.openxmlformats.org/officeDocument/2006/relationships/image" Target="../media/image66.wmf"/><Relationship Id="rId6" Type="http://schemas.openxmlformats.org/officeDocument/2006/relationships/image" Target="../media/image35.wmf"/><Relationship Id="rId59" Type="http://schemas.openxmlformats.org/officeDocument/2006/relationships/oleObject" Target="../embeddings/oleObject105.bin"/><Relationship Id="rId58" Type="http://schemas.openxmlformats.org/officeDocument/2006/relationships/image" Target="../media/image65.wmf"/><Relationship Id="rId57" Type="http://schemas.openxmlformats.org/officeDocument/2006/relationships/oleObject" Target="../embeddings/oleObject104.bin"/><Relationship Id="rId56" Type="http://schemas.openxmlformats.org/officeDocument/2006/relationships/image" Target="../media/image63.wmf"/><Relationship Id="rId55" Type="http://schemas.openxmlformats.org/officeDocument/2006/relationships/oleObject" Target="../embeddings/oleObject103.bin"/><Relationship Id="rId54" Type="http://schemas.openxmlformats.org/officeDocument/2006/relationships/image" Target="../media/image62.wmf"/><Relationship Id="rId53" Type="http://schemas.openxmlformats.org/officeDocument/2006/relationships/oleObject" Target="../embeddings/oleObject102.bin"/><Relationship Id="rId52" Type="http://schemas.openxmlformats.org/officeDocument/2006/relationships/image" Target="../media/image61.wmf"/><Relationship Id="rId51" Type="http://schemas.openxmlformats.org/officeDocument/2006/relationships/oleObject" Target="../embeddings/oleObject101.bin"/><Relationship Id="rId50" Type="http://schemas.openxmlformats.org/officeDocument/2006/relationships/oleObject" Target="../embeddings/oleObject100.bin"/><Relationship Id="rId5" Type="http://schemas.openxmlformats.org/officeDocument/2006/relationships/oleObject" Target="../embeddings/oleObject76.bin"/><Relationship Id="rId49" Type="http://schemas.openxmlformats.org/officeDocument/2006/relationships/image" Target="../media/image59.wmf"/><Relationship Id="rId48" Type="http://schemas.openxmlformats.org/officeDocument/2006/relationships/oleObject" Target="../embeddings/oleObject99.bin"/><Relationship Id="rId47" Type="http://schemas.openxmlformats.org/officeDocument/2006/relationships/image" Target="../media/image58.wmf"/><Relationship Id="rId46" Type="http://schemas.openxmlformats.org/officeDocument/2006/relationships/oleObject" Target="../embeddings/oleObject98.bin"/><Relationship Id="rId45" Type="http://schemas.openxmlformats.org/officeDocument/2006/relationships/image" Target="../media/image57.wmf"/><Relationship Id="rId44" Type="http://schemas.openxmlformats.org/officeDocument/2006/relationships/oleObject" Target="../embeddings/oleObject97.bin"/><Relationship Id="rId43" Type="http://schemas.openxmlformats.org/officeDocument/2006/relationships/image" Target="../media/image56.wmf"/><Relationship Id="rId42" Type="http://schemas.openxmlformats.org/officeDocument/2006/relationships/oleObject" Target="../embeddings/oleObject96.bin"/><Relationship Id="rId41" Type="http://schemas.openxmlformats.org/officeDocument/2006/relationships/oleObject" Target="../embeddings/oleObject95.bin"/><Relationship Id="rId40" Type="http://schemas.openxmlformats.org/officeDocument/2006/relationships/image" Target="../media/image53.w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94.bin"/><Relationship Id="rId38" Type="http://schemas.openxmlformats.org/officeDocument/2006/relationships/image" Target="../media/image52.wmf"/><Relationship Id="rId37" Type="http://schemas.openxmlformats.org/officeDocument/2006/relationships/oleObject" Target="../embeddings/oleObject93.bin"/><Relationship Id="rId36" Type="http://schemas.openxmlformats.org/officeDocument/2006/relationships/image" Target="../media/image50.wmf"/><Relationship Id="rId35" Type="http://schemas.openxmlformats.org/officeDocument/2006/relationships/oleObject" Target="../embeddings/oleObject92.bin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48.wmf"/><Relationship Id="rId31" Type="http://schemas.openxmlformats.org/officeDocument/2006/relationships/oleObject" Target="../embeddings/oleObject90.bin"/><Relationship Id="rId30" Type="http://schemas.openxmlformats.org/officeDocument/2006/relationships/oleObject" Target="../embeddings/oleObject89.bin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0.bin"/><Relationship Id="rId40" Type="http://schemas.openxmlformats.org/officeDocument/2006/relationships/comments" Target="../comments/comment1.xml"/><Relationship Id="rId4" Type="http://schemas.openxmlformats.org/officeDocument/2006/relationships/image" Target="../media/image70.w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82.wmf"/><Relationship Id="rId36" Type="http://schemas.openxmlformats.org/officeDocument/2006/relationships/oleObject" Target="../embeddings/oleObject127.bin"/><Relationship Id="rId35" Type="http://schemas.openxmlformats.org/officeDocument/2006/relationships/image" Target="../media/image81.wmf"/><Relationship Id="rId34" Type="http://schemas.openxmlformats.org/officeDocument/2006/relationships/oleObject" Target="../embeddings/oleObject126.bin"/><Relationship Id="rId33" Type="http://schemas.openxmlformats.org/officeDocument/2006/relationships/image" Target="../media/image80.wmf"/><Relationship Id="rId32" Type="http://schemas.openxmlformats.org/officeDocument/2006/relationships/oleObject" Target="../embeddings/oleObject125.bin"/><Relationship Id="rId31" Type="http://schemas.openxmlformats.org/officeDocument/2006/relationships/image" Target="../media/image79.wmf"/><Relationship Id="rId30" Type="http://schemas.openxmlformats.org/officeDocument/2006/relationships/oleObject" Target="../embeddings/oleObject124.bin"/><Relationship Id="rId3" Type="http://schemas.openxmlformats.org/officeDocument/2006/relationships/oleObject" Target="../embeddings/oleObject109.bin"/><Relationship Id="rId29" Type="http://schemas.openxmlformats.org/officeDocument/2006/relationships/image" Target="../media/image78.wmf"/><Relationship Id="rId28" Type="http://schemas.openxmlformats.org/officeDocument/2006/relationships/oleObject" Target="../embeddings/oleObject123.bin"/><Relationship Id="rId27" Type="http://schemas.openxmlformats.org/officeDocument/2006/relationships/image" Target="../media/image77.wmf"/><Relationship Id="rId26" Type="http://schemas.openxmlformats.org/officeDocument/2006/relationships/oleObject" Target="../embeddings/oleObject122.bin"/><Relationship Id="rId25" Type="http://schemas.openxmlformats.org/officeDocument/2006/relationships/oleObject" Target="../embeddings/oleObject121.bin"/><Relationship Id="rId24" Type="http://schemas.openxmlformats.org/officeDocument/2006/relationships/oleObject" Target="../embeddings/oleObject120.bin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75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10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28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91.wmf"/><Relationship Id="rId2" Type="http://schemas.openxmlformats.org/officeDocument/2006/relationships/tags" Target="../tags/tag2.xml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86.wmf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96.wmf"/><Relationship Id="rId79" Type="http://schemas.openxmlformats.org/officeDocument/2006/relationships/vmlDrawing" Target="../drawings/vmlDrawing6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30.wmf"/><Relationship Id="rId76" Type="http://schemas.openxmlformats.org/officeDocument/2006/relationships/oleObject" Target="../embeddings/oleObject176.bin"/><Relationship Id="rId75" Type="http://schemas.openxmlformats.org/officeDocument/2006/relationships/image" Target="../media/image129.wmf"/><Relationship Id="rId74" Type="http://schemas.openxmlformats.org/officeDocument/2006/relationships/oleObject" Target="../embeddings/oleObject175.bin"/><Relationship Id="rId73" Type="http://schemas.openxmlformats.org/officeDocument/2006/relationships/oleObject" Target="../embeddings/oleObject174.bin"/><Relationship Id="rId72" Type="http://schemas.openxmlformats.org/officeDocument/2006/relationships/image" Target="../media/image128.wmf"/><Relationship Id="rId71" Type="http://schemas.openxmlformats.org/officeDocument/2006/relationships/oleObject" Target="../embeddings/oleObject173.bin"/><Relationship Id="rId70" Type="http://schemas.openxmlformats.org/officeDocument/2006/relationships/image" Target="../media/image127.wmf"/><Relationship Id="rId7" Type="http://schemas.openxmlformats.org/officeDocument/2006/relationships/oleObject" Target="../embeddings/oleObject141.bin"/><Relationship Id="rId69" Type="http://schemas.openxmlformats.org/officeDocument/2006/relationships/oleObject" Target="../embeddings/oleObject172.bin"/><Relationship Id="rId68" Type="http://schemas.openxmlformats.org/officeDocument/2006/relationships/image" Target="../media/image126.wmf"/><Relationship Id="rId67" Type="http://schemas.openxmlformats.org/officeDocument/2006/relationships/oleObject" Target="../embeddings/oleObject171.bin"/><Relationship Id="rId66" Type="http://schemas.openxmlformats.org/officeDocument/2006/relationships/image" Target="../media/image125.wmf"/><Relationship Id="rId65" Type="http://schemas.openxmlformats.org/officeDocument/2006/relationships/oleObject" Target="../embeddings/oleObject170.bin"/><Relationship Id="rId64" Type="http://schemas.openxmlformats.org/officeDocument/2006/relationships/image" Target="../media/image124.wmf"/><Relationship Id="rId63" Type="http://schemas.openxmlformats.org/officeDocument/2006/relationships/oleObject" Target="../embeddings/oleObject169.bin"/><Relationship Id="rId62" Type="http://schemas.openxmlformats.org/officeDocument/2006/relationships/image" Target="../media/image123.wmf"/><Relationship Id="rId61" Type="http://schemas.openxmlformats.org/officeDocument/2006/relationships/oleObject" Target="../embeddings/oleObject168.bin"/><Relationship Id="rId60" Type="http://schemas.openxmlformats.org/officeDocument/2006/relationships/image" Target="../media/image122.wmf"/><Relationship Id="rId6" Type="http://schemas.openxmlformats.org/officeDocument/2006/relationships/image" Target="../media/image95.wmf"/><Relationship Id="rId59" Type="http://schemas.openxmlformats.org/officeDocument/2006/relationships/oleObject" Target="../embeddings/oleObject167.bin"/><Relationship Id="rId58" Type="http://schemas.openxmlformats.org/officeDocument/2006/relationships/image" Target="../media/image121.wmf"/><Relationship Id="rId57" Type="http://schemas.openxmlformats.org/officeDocument/2006/relationships/oleObject" Target="../embeddings/oleObject166.bin"/><Relationship Id="rId56" Type="http://schemas.openxmlformats.org/officeDocument/2006/relationships/image" Target="../media/image120.wmf"/><Relationship Id="rId55" Type="http://schemas.openxmlformats.org/officeDocument/2006/relationships/oleObject" Target="../embeddings/oleObject165.bin"/><Relationship Id="rId54" Type="http://schemas.openxmlformats.org/officeDocument/2006/relationships/image" Target="../media/image119.wmf"/><Relationship Id="rId53" Type="http://schemas.openxmlformats.org/officeDocument/2006/relationships/oleObject" Target="../embeddings/oleObject164.bin"/><Relationship Id="rId52" Type="http://schemas.openxmlformats.org/officeDocument/2006/relationships/image" Target="../media/image118.wmf"/><Relationship Id="rId51" Type="http://schemas.openxmlformats.org/officeDocument/2006/relationships/oleObject" Target="../embeddings/oleObject163.bin"/><Relationship Id="rId50" Type="http://schemas.openxmlformats.org/officeDocument/2006/relationships/image" Target="../media/image117.wmf"/><Relationship Id="rId5" Type="http://schemas.openxmlformats.org/officeDocument/2006/relationships/oleObject" Target="../embeddings/oleObject140.bin"/><Relationship Id="rId49" Type="http://schemas.openxmlformats.org/officeDocument/2006/relationships/oleObject" Target="../embeddings/oleObject162.bin"/><Relationship Id="rId48" Type="http://schemas.openxmlformats.org/officeDocument/2006/relationships/image" Target="../media/image116.wmf"/><Relationship Id="rId47" Type="http://schemas.openxmlformats.org/officeDocument/2006/relationships/oleObject" Target="../embeddings/oleObject161.bin"/><Relationship Id="rId46" Type="http://schemas.openxmlformats.org/officeDocument/2006/relationships/image" Target="../media/image115.wmf"/><Relationship Id="rId45" Type="http://schemas.openxmlformats.org/officeDocument/2006/relationships/oleObject" Target="../embeddings/oleObject160.bin"/><Relationship Id="rId44" Type="http://schemas.openxmlformats.org/officeDocument/2006/relationships/image" Target="../media/image114.wmf"/><Relationship Id="rId43" Type="http://schemas.openxmlformats.org/officeDocument/2006/relationships/oleObject" Target="../embeddings/oleObject159.bin"/><Relationship Id="rId42" Type="http://schemas.openxmlformats.org/officeDocument/2006/relationships/image" Target="../media/image113.wmf"/><Relationship Id="rId41" Type="http://schemas.openxmlformats.org/officeDocument/2006/relationships/oleObject" Target="../embeddings/oleObject158.bin"/><Relationship Id="rId40" Type="http://schemas.openxmlformats.org/officeDocument/2006/relationships/image" Target="../media/image112.wmf"/><Relationship Id="rId4" Type="http://schemas.openxmlformats.org/officeDocument/2006/relationships/image" Target="../media/image94.wmf"/><Relationship Id="rId39" Type="http://schemas.openxmlformats.org/officeDocument/2006/relationships/oleObject" Target="../embeddings/oleObject157.bin"/><Relationship Id="rId38" Type="http://schemas.openxmlformats.org/officeDocument/2006/relationships/image" Target="../media/image111.wmf"/><Relationship Id="rId37" Type="http://schemas.openxmlformats.org/officeDocument/2006/relationships/oleObject" Target="../embeddings/oleObject156.bin"/><Relationship Id="rId36" Type="http://schemas.openxmlformats.org/officeDocument/2006/relationships/image" Target="../media/image110.wmf"/><Relationship Id="rId35" Type="http://schemas.openxmlformats.org/officeDocument/2006/relationships/oleObject" Target="../embeddings/oleObject155.bin"/><Relationship Id="rId34" Type="http://schemas.openxmlformats.org/officeDocument/2006/relationships/image" Target="../media/image109.wmf"/><Relationship Id="rId33" Type="http://schemas.openxmlformats.org/officeDocument/2006/relationships/oleObject" Target="../embeddings/oleObject154.bin"/><Relationship Id="rId32" Type="http://schemas.openxmlformats.org/officeDocument/2006/relationships/image" Target="../media/image108.w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07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06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32.w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48.wmf"/><Relationship Id="rId35" Type="http://schemas.openxmlformats.org/officeDocument/2006/relationships/oleObject" Target="../embeddings/oleObject194.bin"/><Relationship Id="rId34" Type="http://schemas.openxmlformats.org/officeDocument/2006/relationships/image" Target="../media/image147.wmf"/><Relationship Id="rId33" Type="http://schemas.openxmlformats.org/officeDocument/2006/relationships/oleObject" Target="../embeddings/oleObject193.bin"/><Relationship Id="rId32" Type="http://schemas.openxmlformats.org/officeDocument/2006/relationships/image" Target="../media/image146.wmf"/><Relationship Id="rId31" Type="http://schemas.openxmlformats.org/officeDocument/2006/relationships/oleObject" Target="../embeddings/oleObject192.bin"/><Relationship Id="rId30" Type="http://schemas.openxmlformats.org/officeDocument/2006/relationships/image" Target="../media/image145.wmf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1.bin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90.bin"/><Relationship Id="rId26" Type="http://schemas.openxmlformats.org/officeDocument/2006/relationships/image" Target="../media/image143.wmf"/><Relationship Id="rId25" Type="http://schemas.openxmlformats.org/officeDocument/2006/relationships/oleObject" Target="../embeddings/oleObject189.bin"/><Relationship Id="rId24" Type="http://schemas.openxmlformats.org/officeDocument/2006/relationships/image" Target="../media/image142.w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流程图: 终止 51"/>
          <p:cNvSpPr/>
          <p:nvPr/>
        </p:nvSpPr>
        <p:spPr>
          <a:xfrm>
            <a:off x="2892743" y="617855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2847340" y="1228090"/>
            <a:ext cx="1234440" cy="373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初始化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2790825" y="1777365"/>
            <a:ext cx="1347470" cy="4527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启动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ocalParty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go LocalParty.Start()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8" name="流程图: 决策 57"/>
          <p:cNvSpPr/>
          <p:nvPr/>
        </p:nvSpPr>
        <p:spPr>
          <a:xfrm>
            <a:off x="2665095" y="3820795"/>
            <a:ext cx="1598930" cy="49720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流程图: 决策 59"/>
          <p:cNvSpPr/>
          <p:nvPr/>
        </p:nvSpPr>
        <p:spPr>
          <a:xfrm>
            <a:off x="2699385" y="2406015"/>
            <a:ext cx="1530350" cy="45656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sg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" name="流程图: 过程 60"/>
          <p:cNvSpPr/>
          <p:nvPr/>
        </p:nvSpPr>
        <p:spPr>
          <a:xfrm>
            <a:off x="2752090" y="3065145"/>
            <a:ext cx="1424305" cy="5708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解析消息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msg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，向对应的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传达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calParty.U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pdate(msg)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2831783" y="4502785"/>
            <a:ext cx="1249680" cy="45910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验证结果正确性，输出测试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流程图: 终止 63"/>
          <p:cNvSpPr/>
          <p:nvPr/>
        </p:nvSpPr>
        <p:spPr>
          <a:xfrm>
            <a:off x="2892743" y="5318760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结束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66" name="直接箭头连接符 65"/>
          <p:cNvCxnSpPr>
            <a:stCxn id="52" idx="2"/>
            <a:endCxn id="56" idx="0"/>
          </p:cNvCxnSpPr>
          <p:nvPr/>
        </p:nvCxnSpPr>
        <p:spPr>
          <a:xfrm>
            <a:off x="3464560" y="1052195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6" idx="2"/>
            <a:endCxn id="57" idx="0"/>
          </p:cNvCxnSpPr>
          <p:nvPr/>
        </p:nvCxnSpPr>
        <p:spPr>
          <a:xfrm>
            <a:off x="3464560" y="160147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2"/>
            <a:endCxn id="60" idx="0"/>
          </p:cNvCxnSpPr>
          <p:nvPr/>
        </p:nvCxnSpPr>
        <p:spPr>
          <a:xfrm>
            <a:off x="3464560" y="223012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2"/>
            <a:endCxn id="61" idx="0"/>
          </p:cNvCxnSpPr>
          <p:nvPr/>
        </p:nvCxnSpPr>
        <p:spPr>
          <a:xfrm>
            <a:off x="3464560" y="2862580"/>
            <a:ext cx="0" cy="202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2"/>
            <a:endCxn id="58" idx="0"/>
          </p:cNvCxnSpPr>
          <p:nvPr/>
        </p:nvCxnSpPr>
        <p:spPr>
          <a:xfrm>
            <a:off x="3464560" y="3636010"/>
            <a:ext cx="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8" idx="2"/>
            <a:endCxn id="63" idx="0"/>
          </p:cNvCxnSpPr>
          <p:nvPr/>
        </p:nvCxnSpPr>
        <p:spPr>
          <a:xfrm flipH="1">
            <a:off x="3456940" y="4318000"/>
            <a:ext cx="762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64" idx="0"/>
          </p:cNvCxnSpPr>
          <p:nvPr/>
        </p:nvCxnSpPr>
        <p:spPr>
          <a:xfrm>
            <a:off x="3456940" y="4961890"/>
            <a:ext cx="7620" cy="356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3"/>
            <a:endCxn id="58" idx="0"/>
          </p:cNvCxnSpPr>
          <p:nvPr/>
        </p:nvCxnSpPr>
        <p:spPr>
          <a:xfrm flipH="1">
            <a:off x="3464560" y="2634615"/>
            <a:ext cx="765175" cy="1186180"/>
          </a:xfrm>
          <a:prstGeom prst="bentConnector4">
            <a:avLst>
              <a:gd name="adj1" fmla="val -26639"/>
              <a:gd name="adj2" fmla="val 8918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8" idx="3"/>
            <a:endCxn id="60" idx="0"/>
          </p:cNvCxnSpPr>
          <p:nvPr/>
        </p:nvCxnSpPr>
        <p:spPr>
          <a:xfrm flipH="1" flipV="1">
            <a:off x="3464560" y="2406015"/>
            <a:ext cx="799465" cy="1663700"/>
          </a:xfrm>
          <a:prstGeom prst="bentConnector4">
            <a:avLst>
              <a:gd name="adj1" fmla="val -46942"/>
              <a:gd name="adj2" fmla="val 10698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128010" y="281241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128010" y="4245610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176395" y="382460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38295" y="238569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0120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1442720" y="4057650"/>
            <a:ext cx="1295400" cy="1115060"/>
            <a:chOff x="1914" y="5499"/>
            <a:chExt cx="1362" cy="1756"/>
          </a:xfrm>
        </p:grpSpPr>
        <p:sp>
          <p:nvSpPr>
            <p:cNvPr id="6" name="矩形 5"/>
            <p:cNvSpPr/>
            <p:nvPr/>
          </p:nvSpPr>
          <p:spPr>
            <a:xfrm>
              <a:off x="1914" y="5499"/>
              <a:ext cx="1363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9" y="5929"/>
              <a:ext cx="1115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9" y="6241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99" y="6554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round3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9" y="6867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3190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126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126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585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5985" y="3577590"/>
            <a:ext cx="642620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10305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6174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61740" y="4057650"/>
            <a:ext cx="1569085" cy="1115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10355" y="4331335"/>
            <a:ext cx="1060450" cy="19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round1(runing)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10355" y="452945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10355" y="472821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0355" y="492696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 x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34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5170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70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61740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77945" y="357822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肘形连接符 46"/>
          <p:cNvCxnSpPr>
            <a:stCxn id="39" idx="2"/>
          </p:cNvCxnSpPr>
          <p:nvPr/>
        </p:nvCxnSpPr>
        <p:spPr>
          <a:xfrm rot="5400000">
            <a:off x="4706620" y="3918585"/>
            <a:ext cx="628650" cy="170180"/>
          </a:xfrm>
          <a:prstGeom prst="bentConnector3">
            <a:avLst>
              <a:gd name="adj1" fmla="val 4545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6200000">
            <a:off x="1906905" y="3375660"/>
            <a:ext cx="866140" cy="498475"/>
          </a:xfrm>
          <a:prstGeom prst="bentConnector3">
            <a:avLst>
              <a:gd name="adj1" fmla="val 70271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1654175" y="3620770"/>
            <a:ext cx="368300" cy="505460"/>
          </a:xfrm>
          <a:prstGeom prst="bentConnector3">
            <a:avLst>
              <a:gd name="adj1" fmla="val 2672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8" idx="3"/>
            <a:endCxn id="40" idx="3"/>
          </p:cNvCxnSpPr>
          <p:nvPr/>
        </p:nvCxnSpPr>
        <p:spPr>
          <a:xfrm flipV="1">
            <a:off x="5170805" y="3329305"/>
            <a:ext cx="288925" cy="1697355"/>
          </a:xfrm>
          <a:prstGeom prst="bentConnector3">
            <a:avLst>
              <a:gd name="adj1" fmla="val 15934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1"/>
            <a:endCxn id="43" idx="0"/>
          </p:cNvCxnSpPr>
          <p:nvPr/>
        </p:nvCxnSpPr>
        <p:spPr>
          <a:xfrm rot="10800000" flipV="1">
            <a:off x="4199890" y="3329305"/>
            <a:ext cx="551815" cy="248920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644015" y="37509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091055" y="31921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35145" y="3745865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Update(msg)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65420" y="481012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save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>
            <a:stCxn id="35" idx="1"/>
            <a:endCxn id="36" idx="1"/>
          </p:cNvCxnSpPr>
          <p:nvPr/>
        </p:nvCxnSpPr>
        <p:spPr>
          <a:xfrm rot="10800000" flipH="1" flipV="1">
            <a:off x="4110355" y="4431030"/>
            <a:ext cx="3175" cy="198120"/>
          </a:xfrm>
          <a:prstGeom prst="bentConnector3">
            <a:avLst>
              <a:gd name="adj1" fmla="val -7500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689350" y="4249420"/>
            <a:ext cx="5099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Next()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141980" y="2905125"/>
            <a:ext cx="387985" cy="718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消息路由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9475" y="3990975"/>
            <a:ext cx="494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Start()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2783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8086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endCxn id="7" idx="1"/>
          </p:cNvCxnSpPr>
          <p:nvPr/>
        </p:nvCxnSpPr>
        <p:spPr>
          <a:xfrm rot="5400000" flipV="1">
            <a:off x="1074420" y="3981450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2910840" y="3092450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529965" y="3264535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35050" y="41592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021205" y="37801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34995" y="26936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35145" y="301942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26660" y="37477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58565" y="41160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330825" y="46818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39540" y="33102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2203" y="5747385"/>
            <a:ext cx="1438275" cy="157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3" y="5833745"/>
            <a:ext cx="1447800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1443" y="5854700"/>
            <a:ext cx="1600200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74140" y="7321550"/>
            <a:ext cx="1407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签名者初始化算法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7760" y="4810125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6040" y="5123815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1610360" y="6429375"/>
            <a:ext cx="1295400" cy="1115060"/>
            <a:chOff x="1914" y="5499"/>
            <a:chExt cx="1362" cy="1756"/>
          </a:xfrm>
        </p:grpSpPr>
        <p:sp>
          <p:nvSpPr>
            <p:cNvPr id="6" name="矩形 5"/>
            <p:cNvSpPr/>
            <p:nvPr/>
          </p:nvSpPr>
          <p:spPr>
            <a:xfrm>
              <a:off x="1914" y="5499"/>
              <a:ext cx="1363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9" y="5929"/>
              <a:ext cx="1115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9" y="6241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99" y="6554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round3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9" y="6867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99540" y="5838190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8905" y="560133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8905" y="536448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35225" y="536448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5949315"/>
            <a:ext cx="642620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77945" y="4810125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9380" y="5123815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380" y="6429375"/>
            <a:ext cx="1569085" cy="1115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77995" y="6703060"/>
            <a:ext cx="1060450" cy="19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round1(runing)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77995" y="690118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7995" y="709993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7995" y="729869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 x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19980" y="5838190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19345" y="560133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19345" y="536448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29380" y="536448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45585" y="594995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肘形连接符 46"/>
          <p:cNvCxnSpPr>
            <a:stCxn id="39" idx="2"/>
          </p:cNvCxnSpPr>
          <p:nvPr/>
        </p:nvCxnSpPr>
        <p:spPr>
          <a:xfrm rot="5400000">
            <a:off x="4874260" y="6290310"/>
            <a:ext cx="628650" cy="170180"/>
          </a:xfrm>
          <a:prstGeom prst="bentConnector3">
            <a:avLst>
              <a:gd name="adj1" fmla="val 4545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6200000">
            <a:off x="2074545" y="5747385"/>
            <a:ext cx="866140" cy="498475"/>
          </a:xfrm>
          <a:prstGeom prst="bentConnector3">
            <a:avLst>
              <a:gd name="adj1" fmla="val 70271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1821815" y="5992495"/>
            <a:ext cx="368300" cy="505460"/>
          </a:xfrm>
          <a:prstGeom prst="bentConnector3">
            <a:avLst>
              <a:gd name="adj1" fmla="val 2672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8" idx="3"/>
            <a:endCxn id="40" idx="3"/>
          </p:cNvCxnSpPr>
          <p:nvPr/>
        </p:nvCxnSpPr>
        <p:spPr>
          <a:xfrm flipV="1">
            <a:off x="5338445" y="5701030"/>
            <a:ext cx="288925" cy="1697355"/>
          </a:xfrm>
          <a:prstGeom prst="bentConnector3">
            <a:avLst>
              <a:gd name="adj1" fmla="val 15934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1"/>
            <a:endCxn id="43" idx="0"/>
          </p:cNvCxnSpPr>
          <p:nvPr/>
        </p:nvCxnSpPr>
        <p:spPr>
          <a:xfrm rot="10800000" flipV="1">
            <a:off x="4367530" y="5701030"/>
            <a:ext cx="551815" cy="248920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11655" y="6122670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58695" y="5563870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02785" y="6117590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Update(msg)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33060" y="7181850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save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>
            <a:stCxn id="35" idx="1"/>
            <a:endCxn id="36" idx="1"/>
          </p:cNvCxnSpPr>
          <p:nvPr/>
        </p:nvCxnSpPr>
        <p:spPr>
          <a:xfrm rot="10800000" flipH="1" flipV="1">
            <a:off x="4277995" y="6802755"/>
            <a:ext cx="3175" cy="198120"/>
          </a:xfrm>
          <a:prstGeom prst="bentConnector3">
            <a:avLst>
              <a:gd name="adj1" fmla="val -7500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856990" y="6621145"/>
            <a:ext cx="5099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Next()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09620" y="5276850"/>
            <a:ext cx="387985" cy="718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消息路由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47115" y="6362700"/>
            <a:ext cx="494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Start()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895475" y="4565015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548505" y="4565015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rot="5400000" flipV="1">
            <a:off x="1242060" y="6353175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3078480" y="5464175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697605" y="5636260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202690" y="653097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188845" y="61518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302635" y="50653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502785" y="53911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94300" y="61194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26205" y="64877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98465" y="70535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107180" y="56819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6345" y="763905"/>
            <a:ext cx="2978785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业务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5870" y="763905"/>
            <a:ext cx="2978785" cy="262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通信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5870" y="1486535"/>
            <a:ext cx="964565" cy="134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683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5720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69540" y="3208020"/>
            <a:ext cx="2019300" cy="1172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39390" y="3437255"/>
            <a:ext cx="123190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38600" y="3437255"/>
            <a:ext cx="58674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37965" y="364871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37965" y="3847465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37965" y="404622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33370" y="4046220"/>
            <a:ext cx="638175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32735" y="3847465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32735" y="3648710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71545" y="3847465"/>
            <a:ext cx="49974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71545" y="4047490"/>
            <a:ext cx="499745" cy="221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9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35830" y="1121410"/>
            <a:ext cx="2019300" cy="1172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signing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05680" y="1350645"/>
            <a:ext cx="123190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04890" y="1350645"/>
            <a:ext cx="58674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04255" y="156210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04255" y="1760855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04255" y="195961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99660" y="1959610"/>
            <a:ext cx="638175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99025" y="1760855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899025" y="1562100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37835" y="1760855"/>
            <a:ext cx="49974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537835" y="1960880"/>
            <a:ext cx="499745" cy="221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9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10435" y="1486535"/>
            <a:ext cx="964565" cy="134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keygen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28092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280285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175000" y="1485900"/>
            <a:ext cx="964565" cy="1346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signing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24485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44850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2160" y="2349500"/>
            <a:ext cx="3508375" cy="572135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2795" y="1777365"/>
            <a:ext cx="3505200" cy="572135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业务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" name="矩形 120"/>
          <p:cNvSpPr/>
          <p:nvPr/>
        </p:nvSpPr>
        <p:spPr>
          <a:xfrm>
            <a:off x="85407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9359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33756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61645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0">
            <a:off x="4525645" y="469265"/>
            <a:ext cx="995680" cy="3467910"/>
            <a:chOff x="1000" y="739"/>
            <a:chExt cx="1568" cy="5211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359"/>
              <a:ext cx="5" cy="459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59350" y="895350"/>
          <a:ext cx="1631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9350" y="895350"/>
                        <a:ext cx="16319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2500630" y="1811020"/>
            <a:ext cx="2515870" cy="186055"/>
            <a:chOff x="3938" y="3493"/>
            <a:chExt cx="3962" cy="293"/>
          </a:xfrm>
        </p:grpSpPr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643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3" imgW="800100" imgH="228600" progId="Equation.KSEE3">
                    <p:embed/>
                  </p:oleObj>
                </mc:Choice>
                <mc:Fallback>
                  <p:oleObj name="" r:id="rId3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3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1263650" y="1704340"/>
            <a:ext cx="1236980" cy="208915"/>
            <a:chOff x="1990" y="2684"/>
            <a:chExt cx="1948" cy="329"/>
          </a:xfrm>
        </p:grpSpPr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17775" y="2034540"/>
            <a:ext cx="1228725" cy="200025"/>
            <a:chOff x="3988" y="2699"/>
            <a:chExt cx="1935" cy="315"/>
          </a:xfrm>
        </p:grpSpPr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7" imgW="812800" imgH="215900" progId="Equation.KSEE3">
                    <p:embed/>
                  </p:oleObj>
                </mc:Choice>
                <mc:Fallback>
                  <p:oleObj name="" r:id="rId7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直接箭头连接符 103"/>
            <p:cNvCxnSpPr/>
            <p:nvPr/>
          </p:nvCxnSpPr>
          <p:spPr>
            <a:xfrm flipH="1">
              <a:off x="3988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64915" y="2291715"/>
            <a:ext cx="1258570" cy="208280"/>
            <a:chOff x="5920" y="2689"/>
            <a:chExt cx="1982" cy="328"/>
          </a:xfrm>
        </p:grpSpPr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9" imgW="825500" imgH="228600" progId="Equation.KSEE3">
                    <p:embed/>
                  </p:oleObj>
                </mc:Choice>
                <mc:Fallback>
                  <p:oleObj name="" r:id="rId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500630" y="1728470"/>
            <a:ext cx="1237615" cy="198755"/>
            <a:chOff x="3933" y="3104"/>
            <a:chExt cx="1949" cy="313"/>
          </a:xfrm>
        </p:grpSpPr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11" imgW="812800" imgH="215900" progId="Equation.KSEE3">
                    <p:embed/>
                  </p:oleObj>
                </mc:Choice>
                <mc:Fallback>
                  <p:oleObj name="" r:id="rId11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直接箭头连接符 107"/>
            <p:cNvCxnSpPr/>
            <p:nvPr/>
          </p:nvCxnSpPr>
          <p:spPr>
            <a:xfrm>
              <a:off x="3933" y="3412"/>
              <a:ext cx="1949" cy="5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753485" y="2051050"/>
            <a:ext cx="1270000" cy="187325"/>
            <a:chOff x="5893" y="3104"/>
            <a:chExt cx="2000" cy="295"/>
          </a:xfrm>
        </p:grpSpPr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282700" y="2131060"/>
            <a:ext cx="2470785" cy="171450"/>
            <a:chOff x="2006" y="4127"/>
            <a:chExt cx="3891" cy="270"/>
          </a:xfrm>
        </p:grpSpPr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2531" y="4127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5" imgW="838200" imgH="228600" progId="Equation.KSEE3">
                    <p:embed/>
                  </p:oleObj>
                </mc:Choice>
                <mc:Fallback>
                  <p:oleObj name="" r:id="rId15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31" y="4127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1" name="直接箭头连接符 110"/>
            <p:cNvCxnSpPr/>
            <p:nvPr/>
          </p:nvCxnSpPr>
          <p:spPr>
            <a:xfrm flipH="1">
              <a:off x="2006" y="4397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10155" y="2385695"/>
            <a:ext cx="2513965" cy="194945"/>
            <a:chOff x="3938" y="3843"/>
            <a:chExt cx="3959" cy="307"/>
          </a:xfrm>
        </p:grpSpPr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4456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7" imgW="800100" imgH="228600" progId="Equation.KSEE3">
                    <p:embed/>
                  </p:oleObj>
                </mc:Choice>
                <mc:Fallback>
                  <p:oleObj name="" r:id="rId1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56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1282700" y="2486660"/>
            <a:ext cx="3741420" cy="173355"/>
            <a:chOff x="2020" y="3916"/>
            <a:chExt cx="5892" cy="273"/>
          </a:xfrm>
        </p:grpSpPr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2545" y="391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45" y="391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直接箭头连接符 112"/>
            <p:cNvCxnSpPr/>
            <p:nvPr/>
          </p:nvCxnSpPr>
          <p:spPr>
            <a:xfrm flipH="1">
              <a:off x="2020" y="418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0">
            <a:off x="761365" y="469265"/>
            <a:ext cx="995680" cy="3486974"/>
            <a:chOff x="1000" y="739"/>
            <a:chExt cx="1568" cy="5181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456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0">
            <a:off x="897890" y="2816225"/>
            <a:ext cx="742950" cy="442595"/>
            <a:chOff x="1420" y="4839"/>
            <a:chExt cx="117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3" name="对象 -2147482480"/>
            <p:cNvGraphicFramePr>
              <a:graphicFrameLocks noChangeAspect="1"/>
            </p:cNvGraphicFramePr>
            <p:nvPr/>
          </p:nvGraphicFramePr>
          <p:xfrm>
            <a:off x="1521" y="4839"/>
            <a:ext cx="9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21" imgW="774065" imgH="368300" progId="Equation.KSEE3">
                    <p:embed/>
                  </p:oleObj>
                </mc:Choice>
                <mc:Fallback>
                  <p:oleObj name="" r:id="rId21" imgW="774065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21" y="4839"/>
                          <a:ext cx="911" cy="4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476"/>
            <p:cNvGraphicFramePr>
              <a:graphicFrameLocks noChangeAspect="1"/>
            </p:cNvGraphicFramePr>
            <p:nvPr/>
          </p:nvGraphicFramePr>
          <p:xfrm>
            <a:off x="1420" y="5266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3" imgW="990600" imgH="228600" progId="Equation.KSEE3">
                    <p:embed/>
                  </p:oleObj>
                </mc:Choice>
                <mc:Fallback>
                  <p:oleObj name="" r:id="rId23" imgW="9906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20" y="5266"/>
                          <a:ext cx="117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" name="组合 147"/>
          <p:cNvGrpSpPr/>
          <p:nvPr/>
        </p:nvGrpSpPr>
        <p:grpSpPr>
          <a:xfrm rot="0">
            <a:off x="854075" y="3459480"/>
            <a:ext cx="810260" cy="297180"/>
            <a:chOff x="1345" y="6176"/>
            <a:chExt cx="1276" cy="468"/>
          </a:xfrm>
        </p:grpSpPr>
        <p:sp>
          <p:nvSpPr>
            <p:cNvPr id="142" name="矩形 141"/>
            <p:cNvSpPr/>
            <p:nvPr/>
          </p:nvSpPr>
          <p:spPr>
            <a:xfrm>
              <a:off x="1345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" name="对象 -2147482465"/>
            <p:cNvGraphicFramePr>
              <a:graphicFrameLocks noChangeAspect="1"/>
            </p:cNvGraphicFramePr>
            <p:nvPr/>
          </p:nvGraphicFramePr>
          <p:xfrm>
            <a:off x="136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25" imgW="1041400" imgH="355600" progId="Equation.KSEE3">
                    <p:embed/>
                  </p:oleObj>
                </mc:Choice>
                <mc:Fallback>
                  <p:oleObj name="" r:id="rId2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6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 rot="0">
            <a:off x="2002790" y="469265"/>
            <a:ext cx="995680" cy="3473005"/>
            <a:chOff x="1000" y="739"/>
            <a:chExt cx="1568" cy="5161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45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7" imgW="114300" imgH="215900" progId="Equation.KSEE3">
                  <p:embed/>
                </p:oleObj>
              </mc:Choice>
              <mc:Fallback>
                <p:oleObj name="" r:id="rId27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9" imgW="114300" imgH="215900" progId="Equation.KSEE3">
                  <p:embed/>
                </p:oleObj>
              </mc:Choice>
              <mc:Fallback>
                <p:oleObj name="" r:id="rId29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0" imgW="114300" imgH="215900" progId="Equation.KSEE3">
                  <p:embed/>
                </p:oleObj>
              </mc:Choice>
              <mc:Fallback>
                <p:oleObj name="" r:id="rId30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组合 94"/>
          <p:cNvGrpSpPr/>
          <p:nvPr/>
        </p:nvGrpSpPr>
        <p:grpSpPr>
          <a:xfrm rot="0">
            <a:off x="2132965" y="2809240"/>
            <a:ext cx="723900" cy="443230"/>
            <a:chOff x="3353" y="4828"/>
            <a:chExt cx="1140" cy="698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4" name="对象 -2147482480"/>
            <p:cNvGraphicFramePr>
              <a:graphicFrameLocks noChangeAspect="1"/>
            </p:cNvGraphicFramePr>
            <p:nvPr/>
          </p:nvGraphicFramePr>
          <p:xfrm>
            <a:off x="3438" y="4828"/>
            <a:ext cx="91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31" imgW="762000" imgH="368300" progId="Equation.KSEE3">
                    <p:embed/>
                  </p:oleObj>
                </mc:Choice>
                <mc:Fallback>
                  <p:oleObj name="" r:id="rId31" imgW="7620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38" y="4828"/>
                          <a:ext cx="912" cy="44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-2147482476"/>
            <p:cNvGraphicFramePr>
              <a:graphicFrameLocks noChangeAspect="1"/>
            </p:cNvGraphicFramePr>
            <p:nvPr/>
          </p:nvGraphicFramePr>
          <p:xfrm>
            <a:off x="3353" y="5256"/>
            <a:ext cx="11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" name="" r:id="rId33" imgW="965200" imgH="228600" progId="Equation.KSEE3">
                    <p:embed/>
                  </p:oleObj>
                </mc:Choice>
                <mc:Fallback>
                  <p:oleObj name="" r:id="rId33" imgW="9652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53" y="5256"/>
                          <a:ext cx="114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45"/>
          <p:cNvGrpSpPr/>
          <p:nvPr/>
        </p:nvGrpSpPr>
        <p:grpSpPr>
          <a:xfrm rot="0">
            <a:off x="2093595" y="3459480"/>
            <a:ext cx="810260" cy="297180"/>
            <a:chOff x="3297" y="6176"/>
            <a:chExt cx="1276" cy="468"/>
          </a:xfrm>
        </p:grpSpPr>
        <p:sp>
          <p:nvSpPr>
            <p:cNvPr id="143" name="矩形 142"/>
            <p:cNvSpPr/>
            <p:nvPr/>
          </p:nvSpPr>
          <p:spPr>
            <a:xfrm>
              <a:off x="3297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3" name="对象 -2147482465"/>
            <p:cNvGraphicFramePr>
              <a:graphicFrameLocks noChangeAspect="1"/>
            </p:cNvGraphicFramePr>
            <p:nvPr/>
          </p:nvGraphicFramePr>
          <p:xfrm>
            <a:off x="331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" name="" r:id="rId35" imgW="1041400" imgH="355600" progId="Equation.KSEE3">
                    <p:embed/>
                  </p:oleObj>
                </mc:Choice>
                <mc:Fallback>
                  <p:oleObj name="" r:id="rId3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1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 rot="0">
            <a:off x="3246755" y="469265"/>
            <a:ext cx="995680" cy="3458164"/>
            <a:chOff x="1000" y="739"/>
            <a:chExt cx="1568" cy="5194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45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 rot="0">
            <a:off x="3369310" y="2816225"/>
            <a:ext cx="762000" cy="442595"/>
            <a:chOff x="5348" y="4839"/>
            <a:chExt cx="120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6" name="对象 -2147482480"/>
            <p:cNvGraphicFramePr>
              <a:graphicFrameLocks noChangeAspect="1"/>
            </p:cNvGraphicFramePr>
            <p:nvPr/>
          </p:nvGraphicFramePr>
          <p:xfrm>
            <a:off x="5463" y="4839"/>
            <a:ext cx="91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37" imgW="787400" imgH="368300" progId="Equation.KSEE3">
                    <p:embed/>
                  </p:oleObj>
                </mc:Choice>
                <mc:Fallback>
                  <p:oleObj name="" r:id="rId37" imgW="7874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463" y="4839"/>
                          <a:ext cx="912" cy="42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-2147482476"/>
            <p:cNvGraphicFramePr>
              <a:graphicFrameLocks noChangeAspect="1"/>
            </p:cNvGraphicFramePr>
            <p:nvPr/>
          </p:nvGraphicFramePr>
          <p:xfrm>
            <a:off x="5348" y="5266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" name="" r:id="rId39" imgW="1016000" imgH="228600" progId="Equation.KSEE3">
                    <p:embed/>
                  </p:oleObj>
                </mc:Choice>
                <mc:Fallback>
                  <p:oleObj name="" r:id="rId39" imgW="10160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348" y="5266"/>
                          <a:ext cx="120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/>
          <p:cNvGrpSpPr/>
          <p:nvPr/>
        </p:nvGrpSpPr>
        <p:grpSpPr>
          <a:xfrm rot="0">
            <a:off x="3337560" y="3439160"/>
            <a:ext cx="810260" cy="316865"/>
            <a:chOff x="5256" y="6144"/>
            <a:chExt cx="1276" cy="499"/>
          </a:xfrm>
        </p:grpSpPr>
        <p:sp>
          <p:nvSpPr>
            <p:cNvPr id="144" name="矩形 143"/>
            <p:cNvSpPr/>
            <p:nvPr/>
          </p:nvSpPr>
          <p:spPr>
            <a:xfrm>
              <a:off x="5256" y="6144"/>
              <a:ext cx="1276" cy="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graphicFrame>
          <p:nvGraphicFramePr>
            <p:cNvPr id="125" name="对象 -2147482465"/>
            <p:cNvGraphicFramePr>
              <a:graphicFrameLocks noChangeAspect="1"/>
            </p:cNvGraphicFramePr>
            <p:nvPr/>
          </p:nvGraphicFramePr>
          <p:xfrm>
            <a:off x="530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" name="" r:id="rId41" imgW="1041400" imgH="355600" progId="Equation.KSEE3">
                    <p:embed/>
                  </p:oleObj>
                </mc:Choice>
                <mc:Fallback>
                  <p:oleObj name="" r:id="rId41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0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 rot="0">
            <a:off x="4583430" y="1207770"/>
            <a:ext cx="914400" cy="427355"/>
            <a:chOff x="7218" y="1986"/>
            <a:chExt cx="1440" cy="673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6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38" y="2055"/>
              <a:ext cx="1200" cy="555"/>
              <a:chOff x="7338" y="2055"/>
              <a:chExt cx="1200" cy="555"/>
            </a:xfrm>
          </p:grpSpPr>
          <p:graphicFrame>
            <p:nvGraphicFramePr>
              <p:cNvPr id="56" name="对象 -2147482496"/>
              <p:cNvGraphicFramePr>
                <a:graphicFrameLocks noChangeAspect="1"/>
              </p:cNvGraphicFramePr>
              <p:nvPr/>
            </p:nvGraphicFramePr>
            <p:xfrm>
              <a:off x="7338" y="2055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42" imgW="1016000" imgH="228600" progId="Equation.KSEE3">
                      <p:embed/>
                    </p:oleObj>
                  </mc:Choice>
                  <mc:Fallback>
                    <p:oleObj name="" r:id="rId42" imgW="1016000" imgH="2286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7338" y="2055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-2147482493"/>
              <p:cNvGraphicFramePr>
                <a:graphicFrameLocks noChangeAspect="1"/>
              </p:cNvGraphicFramePr>
              <p:nvPr/>
            </p:nvGraphicFramePr>
            <p:xfrm>
              <a:off x="7419" y="2340"/>
              <a:ext cx="97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44" imgW="825500" imgH="228600" progId="Equation.KSEE3">
                      <p:embed/>
                    </p:oleObj>
                  </mc:Choice>
                  <mc:Fallback>
                    <p:oleObj name="" r:id="rId44" imgW="825500" imgH="2286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7419" y="2340"/>
                            <a:ext cx="97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4" name="组合 93"/>
          <p:cNvGrpSpPr/>
          <p:nvPr/>
        </p:nvGrpSpPr>
        <p:grpSpPr>
          <a:xfrm rot="0">
            <a:off x="4653280" y="2820670"/>
            <a:ext cx="751840" cy="438150"/>
            <a:chOff x="7346" y="4846"/>
            <a:chExt cx="1184" cy="690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8" name="对象 -2147482480"/>
            <p:cNvGraphicFramePr>
              <a:graphicFrameLocks noChangeAspect="1"/>
            </p:cNvGraphicFramePr>
            <p:nvPr/>
          </p:nvGraphicFramePr>
          <p:xfrm>
            <a:off x="7453" y="4846"/>
            <a:ext cx="91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46" imgW="774065" imgH="355600" progId="Equation.KSEE3">
                    <p:embed/>
                  </p:oleObj>
                </mc:Choice>
                <mc:Fallback>
                  <p:oleObj name="" r:id="rId46" imgW="774065" imgH="3556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453" y="4846"/>
                          <a:ext cx="911" cy="4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-2147482476"/>
            <p:cNvGraphicFramePr>
              <a:graphicFrameLocks noChangeAspect="1"/>
            </p:cNvGraphicFramePr>
            <p:nvPr/>
          </p:nvGraphicFramePr>
          <p:xfrm>
            <a:off x="7346" y="5266"/>
            <a:ext cx="11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" name="" r:id="rId48" imgW="1002665" imgH="228600" progId="Equation.KSEE3">
                    <p:embed/>
                  </p:oleObj>
                </mc:Choice>
                <mc:Fallback>
                  <p:oleObj name="" r:id="rId48" imgW="1002665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7346" y="5266"/>
                          <a:ext cx="118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组合 149"/>
          <p:cNvGrpSpPr/>
          <p:nvPr/>
        </p:nvGrpSpPr>
        <p:grpSpPr>
          <a:xfrm rot="0">
            <a:off x="4616450" y="3459480"/>
            <a:ext cx="810260" cy="296545"/>
            <a:chOff x="7270" y="6176"/>
            <a:chExt cx="1276" cy="467"/>
          </a:xfrm>
        </p:grpSpPr>
        <p:sp>
          <p:nvSpPr>
            <p:cNvPr id="145" name="矩形 144"/>
            <p:cNvSpPr/>
            <p:nvPr/>
          </p:nvSpPr>
          <p:spPr>
            <a:xfrm>
              <a:off x="7270" y="6176"/>
              <a:ext cx="1276" cy="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7" name="对象 -2147482465"/>
            <p:cNvGraphicFramePr>
              <a:graphicFrameLocks noChangeAspect="1"/>
            </p:cNvGraphicFramePr>
            <p:nvPr/>
          </p:nvGraphicFramePr>
          <p:xfrm>
            <a:off x="729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" name="" r:id="rId50" imgW="1041400" imgH="355600" progId="Equation.KSEE3">
                    <p:embed/>
                  </p:oleObj>
                </mc:Choice>
                <mc:Fallback>
                  <p:oleObj name="" r:id="rId50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29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84275" y="900430"/>
          <a:ext cx="16256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1" imgW="215900" imgH="228600" progId="Equation.KSEE3">
                  <p:embed/>
                </p:oleObj>
              </mc:Choice>
              <mc:Fallback>
                <p:oleObj name="" r:id="rId5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84275" y="900430"/>
                        <a:ext cx="16256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430145" y="905510"/>
          <a:ext cx="1530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3" imgW="203200" imgH="215900" progId="Equation.KSEE3">
                  <p:embed/>
                </p:oleObj>
              </mc:Choice>
              <mc:Fallback>
                <p:oleObj name="" r:id="rId53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430145" y="905510"/>
                        <a:ext cx="15303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56330" y="895350"/>
          <a:ext cx="16319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5" imgW="215900" imgH="215900" progId="Equation.KSEE3">
                  <p:embed/>
                </p:oleObj>
              </mc:Choice>
              <mc:Fallback>
                <p:oleObj name="" r:id="rId55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656330" y="895350"/>
                        <a:ext cx="16319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2049780" y="1208405"/>
            <a:ext cx="914400" cy="426720"/>
            <a:chOff x="3228" y="1987"/>
            <a:chExt cx="1440" cy="672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30" y="2037"/>
              <a:ext cx="1156" cy="540"/>
              <a:chOff x="3330" y="2055"/>
              <a:chExt cx="1156" cy="540"/>
            </a:xfrm>
          </p:grpSpPr>
          <p:graphicFrame>
            <p:nvGraphicFramePr>
              <p:cNvPr id="8" name="对象 -2147482496"/>
              <p:cNvGraphicFramePr>
                <a:graphicFrameLocks noChangeAspect="1"/>
              </p:cNvGraphicFramePr>
              <p:nvPr/>
            </p:nvGraphicFramePr>
            <p:xfrm>
              <a:off x="3330" y="2055"/>
              <a:ext cx="115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57" imgW="977900" imgH="215900" progId="Equation.KSEE3">
                      <p:embed/>
                    </p:oleObj>
                  </mc:Choice>
                  <mc:Fallback>
                    <p:oleObj name="" r:id="rId57" imgW="9779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3330" y="2055"/>
                            <a:ext cx="1156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493"/>
              <p:cNvGraphicFramePr>
                <a:graphicFrameLocks noChangeAspect="1"/>
              </p:cNvGraphicFramePr>
              <p:nvPr/>
            </p:nvGraphicFramePr>
            <p:xfrm>
              <a:off x="3472" y="2339"/>
              <a:ext cx="9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59" imgW="787400" imgH="215900" progId="Equation.KSEE3">
                      <p:embed/>
                    </p:oleObj>
                  </mc:Choice>
                  <mc:Fallback>
                    <p:oleObj name="" r:id="rId59" imgW="7874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3472" y="2339"/>
                            <a:ext cx="932" cy="25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" name="组合 43"/>
          <p:cNvGrpSpPr/>
          <p:nvPr/>
        </p:nvGrpSpPr>
        <p:grpSpPr>
          <a:xfrm rot="0">
            <a:off x="3296920" y="1207770"/>
            <a:ext cx="914400" cy="424815"/>
            <a:chOff x="5192" y="1986"/>
            <a:chExt cx="1440" cy="669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05" y="2055"/>
              <a:ext cx="1215" cy="540"/>
              <a:chOff x="5305" y="2055"/>
              <a:chExt cx="1215" cy="540"/>
            </a:xfrm>
          </p:grpSpPr>
          <p:graphicFrame>
            <p:nvGraphicFramePr>
              <p:cNvPr id="54" name="对象 -2147482496"/>
              <p:cNvGraphicFramePr>
                <a:graphicFrameLocks noChangeAspect="1"/>
              </p:cNvGraphicFramePr>
              <p:nvPr/>
            </p:nvGraphicFramePr>
            <p:xfrm>
              <a:off x="5305" y="2055"/>
              <a:ext cx="121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61" imgW="1028700" imgH="215900" progId="Equation.KSEE3">
                      <p:embed/>
                    </p:oleObj>
                  </mc:Choice>
                  <mc:Fallback>
                    <p:oleObj name="" r:id="rId61" imgW="10287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5305" y="2055"/>
                            <a:ext cx="1215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493"/>
              <p:cNvGraphicFramePr>
                <a:graphicFrameLocks noChangeAspect="1"/>
              </p:cNvGraphicFramePr>
              <p:nvPr/>
            </p:nvGraphicFramePr>
            <p:xfrm>
              <a:off x="5417" y="2340"/>
              <a:ext cx="9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63" imgW="838200" imgH="215900" progId="Equation.KSEE3">
                      <p:embed/>
                    </p:oleObj>
                  </mc:Choice>
                  <mc:Fallback>
                    <p:oleObj name="" r:id="rId63" imgW="8382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5417" y="2340"/>
                            <a:ext cx="991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 rot="0">
            <a:off x="4438015" y="469265"/>
            <a:ext cx="1083310" cy="2765670"/>
            <a:chOff x="1000" y="739"/>
            <a:chExt cx="1568" cy="4156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80" y="1359"/>
              <a:ext cx="4" cy="353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10455" y="895350"/>
          <a:ext cx="21209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0455" y="895350"/>
                        <a:ext cx="212090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 rot="0">
            <a:off x="673735" y="469265"/>
            <a:ext cx="1083310" cy="2703419"/>
            <a:chOff x="1000" y="739"/>
            <a:chExt cx="1568" cy="4017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33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1915160" y="469265"/>
            <a:ext cx="1083310" cy="2722536"/>
            <a:chOff x="1000" y="739"/>
            <a:chExt cx="1568" cy="4046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342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3159125" y="469265"/>
            <a:ext cx="1083310" cy="2735142"/>
            <a:chOff x="1000" y="739"/>
            <a:chExt cx="1568" cy="4108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34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0">
            <a:off x="4501515" y="1207770"/>
            <a:ext cx="996315" cy="203835"/>
            <a:chOff x="7218" y="1986"/>
            <a:chExt cx="1440" cy="321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1" name="对象 -2147482493"/>
            <p:cNvGraphicFramePr>
              <a:graphicFrameLocks noChangeAspect="1"/>
            </p:cNvGraphicFramePr>
            <p:nvPr/>
          </p:nvGraphicFramePr>
          <p:xfrm>
            <a:off x="7345" y="2037"/>
            <a:ext cx="10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" imgW="927100" imgH="228600" progId="Equation.KSEE3">
                    <p:embed/>
                  </p:oleObj>
                </mc:Choice>
                <mc:Fallback>
                  <p:oleObj name="" r:id="rId3" imgW="927100" imgH="2286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45" y="2037"/>
                          <a:ext cx="109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34745" y="900430"/>
          <a:ext cx="21209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15900" imgH="228600" progId="Equation.KSEE3">
                  <p:embed/>
                </p:oleObj>
              </mc:Choice>
              <mc:Fallback>
                <p:oleObj name="" r:id="rId5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4745" y="900430"/>
                        <a:ext cx="21209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371090" y="90551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1090" y="90551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07435" y="89535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5900" imgH="215900" progId="Equation.KSEE3">
                  <p:embed/>
                </p:oleObj>
              </mc:Choice>
              <mc:Fallback>
                <p:oleObj name="" r:id="rId9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7435" y="89535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1967865" y="1208405"/>
            <a:ext cx="996315" cy="203200"/>
            <a:chOff x="3228" y="1987"/>
            <a:chExt cx="1440" cy="320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8" name="对象 -2147482496"/>
            <p:cNvGraphicFramePr>
              <a:graphicFrameLocks noChangeAspect="1"/>
            </p:cNvGraphicFramePr>
            <p:nvPr/>
          </p:nvGraphicFramePr>
          <p:xfrm>
            <a:off x="3368" y="2037"/>
            <a:ext cx="108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11" imgW="914400" imgH="215900" progId="Equation.KSEE3">
                    <p:embed/>
                  </p:oleObj>
                </mc:Choice>
                <mc:Fallback>
                  <p:oleObj name="" r:id="rId11" imgW="914400" imgH="215900" progId="Equation.KSEE3">
                    <p:embed/>
                    <p:pic>
                      <p:nvPicPr>
                        <p:cNvPr id="0" name="图片 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8" y="2037"/>
                          <a:ext cx="1081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 rot="0">
            <a:off x="3215005" y="1207770"/>
            <a:ext cx="996315" cy="203200"/>
            <a:chOff x="5192" y="1986"/>
            <a:chExt cx="1440" cy="320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9" name="对象 -2147482493"/>
            <p:cNvGraphicFramePr>
              <a:graphicFrameLocks noChangeAspect="1"/>
            </p:cNvGraphicFramePr>
            <p:nvPr/>
          </p:nvGraphicFramePr>
          <p:xfrm>
            <a:off x="5394" y="2037"/>
            <a:ext cx="109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3" imgW="927100" imgH="215900" progId="Equation.KSEE3">
                    <p:embed/>
                  </p:oleObj>
                </mc:Choice>
                <mc:Fallback>
                  <p:oleObj name="" r:id="rId13" imgW="927100" imgH="2159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94" y="2037"/>
                          <a:ext cx="1097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2356485" y="155194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177165" imgH="215900" progId="Equation.KSEE3">
                  <p:embed/>
                </p:oleObj>
              </mc:Choice>
              <mc:Fallback>
                <p:oleObj name="" r:id="rId15" imgW="177165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6485" y="155194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3612515" y="156083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7" imgW="190500" imgH="215900" progId="Equation.KSEE3">
                  <p:embed/>
                </p:oleObj>
              </mc:Choice>
              <mc:Fallback>
                <p:oleObj name="" r:id="rId17" imgW="1905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2515" y="156083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4882515" y="1579245"/>
          <a:ext cx="2120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9" imgW="190500" imgH="228600" progId="Equation.KSEE3">
                  <p:embed/>
                </p:oleObj>
              </mc:Choice>
              <mc:Fallback>
                <p:oleObj name="" r:id="rId19" imgW="1905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82515" y="1579245"/>
                        <a:ext cx="21209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/>
          <p:cNvSpPr/>
          <p:nvPr/>
        </p:nvSpPr>
        <p:spPr>
          <a:xfrm>
            <a:off x="673100" y="1854200"/>
            <a:ext cx="4848225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MSP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7" name="对象 -2147482496"/>
          <p:cNvGraphicFramePr>
            <a:graphicFrameLocks noChangeAspect="1"/>
          </p:cNvGraphicFramePr>
          <p:nvPr/>
        </p:nvGraphicFramePr>
        <p:xfrm>
          <a:off x="2366645" y="237934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21" imgW="152400" imgH="165100" progId="Equation.KSEE3">
                  <p:embed/>
                </p:oleObj>
              </mc:Choice>
              <mc:Fallback>
                <p:oleObj name="" r:id="rId21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6645" y="237934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496"/>
          <p:cNvGraphicFramePr>
            <a:graphicFrameLocks noChangeAspect="1"/>
          </p:cNvGraphicFramePr>
          <p:nvPr/>
        </p:nvGraphicFramePr>
        <p:xfrm>
          <a:off x="3627120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23" imgW="152400" imgH="165100" progId="Equation.KSEE3">
                  <p:embed/>
                </p:oleObj>
              </mc:Choice>
              <mc:Fallback>
                <p:oleObj name="" r:id="rId23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7120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496"/>
          <p:cNvGraphicFramePr>
            <a:graphicFrameLocks noChangeAspect="1"/>
          </p:cNvGraphicFramePr>
          <p:nvPr/>
        </p:nvGraphicFramePr>
        <p:xfrm>
          <a:off x="4887595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24" imgW="152400" imgH="165100" progId="Equation.KSEE3">
                  <p:embed/>
                </p:oleObj>
              </mc:Choice>
              <mc:Fallback>
                <p:oleObj name="" r:id="rId24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87595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-2147482496"/>
          <p:cNvGraphicFramePr>
            <a:graphicFrameLocks noChangeAspect="1"/>
          </p:cNvGraphicFramePr>
          <p:nvPr/>
        </p:nvGraphicFramePr>
        <p:xfrm>
          <a:off x="1118235" y="237299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25" imgW="152400" imgH="165100" progId="Equation.KSEE3">
                  <p:embed/>
                </p:oleObj>
              </mc:Choice>
              <mc:Fallback>
                <p:oleObj name="" r:id="rId25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8235" y="237299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196723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3220085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447294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5" name="对象 -2147482496"/>
          <p:cNvGraphicFramePr>
            <a:graphicFrameLocks noChangeAspect="1"/>
          </p:cNvGraphicFramePr>
          <p:nvPr/>
        </p:nvGraphicFramePr>
        <p:xfrm>
          <a:off x="2250733" y="2565083"/>
          <a:ext cx="4152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26" imgW="508000" imgH="228600" progId="Equation.KSEE3">
                  <p:embed/>
                </p:oleObj>
              </mc:Choice>
              <mc:Fallback>
                <p:oleObj name="" r:id="rId26" imgW="5080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50733" y="2565083"/>
                        <a:ext cx="41529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-2147482496"/>
          <p:cNvGraphicFramePr>
            <a:graphicFrameLocks noChangeAspect="1"/>
          </p:cNvGraphicFramePr>
          <p:nvPr/>
        </p:nvGraphicFramePr>
        <p:xfrm>
          <a:off x="3478506" y="2565083"/>
          <a:ext cx="44640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28" imgW="545465" imgH="228600" progId="Equation.KSEE3">
                  <p:embed/>
                </p:oleObj>
              </mc:Choice>
              <mc:Fallback>
                <p:oleObj name="" r:id="rId28" imgW="545465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78506" y="2565083"/>
                        <a:ext cx="446405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-2147482496"/>
          <p:cNvGraphicFramePr>
            <a:graphicFrameLocks noChangeAspect="1"/>
          </p:cNvGraphicFramePr>
          <p:nvPr/>
        </p:nvGraphicFramePr>
        <p:xfrm>
          <a:off x="4775494" y="2560321"/>
          <a:ext cx="43688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30" imgW="533400" imgH="241300" progId="Equation.KSEE3">
                  <p:embed/>
                </p:oleObj>
              </mc:Choice>
              <mc:Fallback>
                <p:oleObj name="" r:id="rId30" imgW="533400" imgH="2413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75494" y="2560321"/>
                        <a:ext cx="436880" cy="1809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-2147482496"/>
          <p:cNvGraphicFramePr>
            <a:graphicFrameLocks noChangeAspect="1"/>
          </p:cNvGraphicFramePr>
          <p:nvPr/>
        </p:nvGraphicFramePr>
        <p:xfrm>
          <a:off x="2163103" y="2803526"/>
          <a:ext cx="59182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" name="" r:id="rId32" imgW="723900" imgH="215900" progId="Equation.KSEE3">
                  <p:embed/>
                </p:oleObj>
              </mc:Choice>
              <mc:Fallback>
                <p:oleObj name="" r:id="rId32" imgW="7239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63103" y="2803526"/>
                        <a:ext cx="59182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-2147482496"/>
          <p:cNvGraphicFramePr>
            <a:graphicFrameLocks noChangeAspect="1"/>
          </p:cNvGraphicFramePr>
          <p:nvPr/>
        </p:nvGraphicFramePr>
        <p:xfrm>
          <a:off x="3417228" y="2791461"/>
          <a:ext cx="6032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" name="" r:id="rId34" imgW="736600" imgH="215900" progId="Equation.KSEE3">
                  <p:embed/>
                </p:oleObj>
              </mc:Choice>
              <mc:Fallback>
                <p:oleObj name="" r:id="rId34" imgW="7366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417228" y="2791461"/>
                        <a:ext cx="60325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-2147482496"/>
          <p:cNvGraphicFramePr>
            <a:graphicFrameLocks noChangeAspect="1"/>
          </p:cNvGraphicFramePr>
          <p:nvPr/>
        </p:nvGraphicFramePr>
        <p:xfrm>
          <a:off x="4706913" y="2780983"/>
          <a:ext cx="6032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" name="" r:id="rId36" imgW="736600" imgH="228600" progId="Equation.KSEE3">
                  <p:embed/>
                </p:oleObj>
              </mc:Choice>
              <mc:Fallback>
                <p:oleObj name="" r:id="rId36" imgW="7366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706913" y="2780983"/>
                        <a:ext cx="60325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 rot="0">
            <a:off x="758825" y="548005"/>
            <a:ext cx="995680" cy="3324860"/>
            <a:chOff x="1000" y="863"/>
            <a:chExt cx="1568" cy="5236"/>
          </a:xfrm>
        </p:grpSpPr>
        <p:sp>
          <p:nvSpPr>
            <p:cNvPr id="77" name="矩形 76"/>
            <p:cNvSpPr/>
            <p:nvPr>
              <p:custDataLst>
                <p:tags r:id="rId1"/>
              </p:custDataLst>
            </p:nvPr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78" name="直接连接符 77"/>
            <p:cNvCxnSpPr>
              <a:stCxn id="77" idx="2"/>
            </p:cNvCxnSpPr>
            <p:nvPr>
              <p:custDataLst>
                <p:tags r:id="rId2"/>
              </p:custDataLst>
            </p:nvPr>
          </p:nvCxnSpPr>
          <p:spPr>
            <a:xfrm>
              <a:off x="1784" y="1483"/>
              <a:ext cx="0" cy="461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0">
            <a:off x="685800" y="4391025"/>
            <a:ext cx="410210" cy="2639695"/>
            <a:chOff x="1000" y="863"/>
            <a:chExt cx="1568" cy="415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3324860"/>
            <a:chOff x="1000" y="863"/>
            <a:chExt cx="1568" cy="5236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461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3300730"/>
            <a:chOff x="1000" y="863"/>
            <a:chExt cx="1568" cy="5198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457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3312795"/>
            <a:chOff x="1000" y="863"/>
            <a:chExt cx="1568" cy="5217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483"/>
              <a:ext cx="7" cy="45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" name="对象 -2147482422"/>
          <p:cNvGraphicFramePr>
            <a:graphicFrameLocks noChangeAspect="1"/>
          </p:cNvGraphicFramePr>
          <p:nvPr/>
        </p:nvGraphicFramePr>
        <p:xfrm>
          <a:off x="1200150" y="973455"/>
          <a:ext cx="100965" cy="1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150" y="973455"/>
                        <a:ext cx="100965" cy="112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 rot="0">
            <a:off x="764540" y="1070610"/>
            <a:ext cx="989965" cy="882015"/>
            <a:chOff x="1204" y="1686"/>
            <a:chExt cx="1559" cy="1389"/>
          </a:xfrm>
        </p:grpSpPr>
        <p:sp>
          <p:nvSpPr>
            <p:cNvPr id="43" name="矩形 42"/>
            <p:cNvSpPr/>
            <p:nvPr/>
          </p:nvSpPr>
          <p:spPr>
            <a:xfrm>
              <a:off x="1204" y="1686"/>
              <a:ext cx="1559" cy="1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" name="对象 -2147482421"/>
            <p:cNvGraphicFramePr>
              <a:graphicFrameLocks noChangeAspect="1"/>
            </p:cNvGraphicFramePr>
            <p:nvPr/>
          </p:nvGraphicFramePr>
          <p:xfrm>
            <a:off x="1693" y="1728"/>
            <a:ext cx="5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5" imgW="431800" imgH="228600" progId="Equation.KSEE3">
                    <p:embed/>
                  </p:oleObj>
                </mc:Choice>
                <mc:Fallback>
                  <p:oleObj name="" r:id="rId5" imgW="4318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93" y="1728"/>
                          <a:ext cx="54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本框 100"/>
            <p:cNvSpPr txBox="1"/>
            <p:nvPr/>
          </p:nvSpPr>
          <p:spPr>
            <a:xfrm>
              <a:off x="1248" y="2001"/>
              <a:ext cx="1515" cy="8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>
                <a:buClrTx/>
                <a:buSzTx/>
                <a:buFontTx/>
              </a:pP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以</a:t>
              </a:r>
              <a:r>
                <a:rPr lang="en-US" altLang="zh-CN" sz="1000" i="1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x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为秘密构造Shamir秘密共享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分片</a:t>
              </a:r>
              <a:endPara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endParaRPr>
            </a:p>
          </p:txBody>
        </p:sp>
      </p:grpSp>
      <p:graphicFrame>
        <p:nvGraphicFramePr>
          <p:cNvPr id="27" name="对象 -2147482421"/>
          <p:cNvGraphicFramePr>
            <a:graphicFrameLocks noChangeAspect="1"/>
          </p:cNvGraphicFramePr>
          <p:nvPr/>
        </p:nvGraphicFramePr>
        <p:xfrm>
          <a:off x="1043305" y="1755775"/>
          <a:ext cx="42926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533400" imgH="228600" progId="Equation.KSEE3">
                  <p:embed/>
                </p:oleObj>
              </mc:Choice>
              <mc:Fallback>
                <p:oleObj name="" r:id="rId7" imgW="5334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305" y="1755775"/>
                        <a:ext cx="429260" cy="1847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57300" y="201358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7300" y="2101850"/>
            <a:ext cx="246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50950" y="2193925"/>
            <a:ext cx="373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6575" y="1819275"/>
          <a:ext cx="12065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52400" imgH="215900" progId="Equation.KSEE3">
                  <p:embed/>
                </p:oleObj>
              </mc:Choice>
              <mc:Fallback>
                <p:oleObj name="" r:id="rId9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6575" y="1819275"/>
                        <a:ext cx="120650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8475" y="191579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65100" imgH="215900" progId="Equation.KSEE3">
                  <p:embed/>
                </p:oleObj>
              </mc:Choice>
              <mc:Fallback>
                <p:oleObj name="" r:id="rId11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8475" y="191579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9595" y="200723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3" imgW="165100" imgH="215900" progId="Equation.KSEE3">
                  <p:embed/>
                </p:oleObj>
              </mc:Choice>
              <mc:Fallback>
                <p:oleObj name="" r:id="rId13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9595" y="200723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21932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7535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3138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250950" y="2610485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250950" y="2694305"/>
            <a:ext cx="24815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244600" y="2783205"/>
            <a:ext cx="37769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9100" y="2435225"/>
          <a:ext cx="325120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405765" imgH="215900" progId="Equation.KSEE3">
                  <p:embed/>
                </p:oleObj>
              </mc:Choice>
              <mc:Fallback>
                <p:oleObj name="" r:id="rId15" imgW="405765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9100" y="2435225"/>
                        <a:ext cx="325120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1955" y="2501265"/>
          <a:ext cx="335915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419100" imgH="215900" progId="Equation.KSEE3">
                  <p:embed/>
                </p:oleObj>
              </mc:Choice>
              <mc:Fallback>
                <p:oleObj name="" r:id="rId17" imgW="4191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41955" y="2501265"/>
                        <a:ext cx="335915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0" y="2595245"/>
          <a:ext cx="33655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9" imgW="419100" imgH="228600" progId="Equation.KSEE3">
                  <p:embed/>
                </p:oleObj>
              </mc:Choice>
              <mc:Fallback>
                <p:oleObj name="" r:id="rId19" imgW="419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1950" y="2595245"/>
                        <a:ext cx="336550" cy="18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889000" y="2844165"/>
            <a:ext cx="708025" cy="1036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zh-CN" sz="1000" b="0">
                <a:latin typeface="Times New Roman" panose="02020603050405020304" charset="0"/>
                <a:ea typeface="宋体" panose="02010600030101010101" pitchFamily="2" charset="-122"/>
              </a:rPr>
              <a:t>保存索引</a:t>
            </a:r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-2147482421"/>
          <p:cNvGraphicFramePr>
            <a:graphicFrameLocks noChangeAspect="1"/>
          </p:cNvGraphicFramePr>
          <p:nvPr/>
        </p:nvGraphicFramePr>
        <p:xfrm>
          <a:off x="1013143" y="3077528"/>
          <a:ext cx="45910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571500" imgH="901700" progId="Equation.KSEE3">
                  <p:embed/>
                </p:oleObj>
              </mc:Choice>
              <mc:Fallback>
                <p:oleObj name="" r:id="rId21" imgW="571500" imgH="901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13143" y="3077528"/>
                        <a:ext cx="459105" cy="730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 rot="0">
            <a:off x="1396365" y="4391025"/>
            <a:ext cx="410210" cy="2639695"/>
            <a:chOff x="1000" y="863"/>
            <a:chExt cx="1568" cy="4157"/>
          </a:xfrm>
        </p:grpSpPr>
        <p:sp>
          <p:nvSpPr>
            <p:cNvPr id="14" name="矩形 13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rot="0">
            <a:off x="2090420" y="4391025"/>
            <a:ext cx="410210" cy="2639695"/>
            <a:chOff x="1000" y="863"/>
            <a:chExt cx="1568" cy="4157"/>
          </a:xfrm>
        </p:grpSpPr>
        <p:sp>
          <p:nvSpPr>
            <p:cNvPr id="33" name="矩形 32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34" name="直接连接符 33"/>
            <p:cNvCxnSpPr>
              <a:stCxn id="33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0">
            <a:off x="2833370" y="4391025"/>
            <a:ext cx="410210" cy="2639695"/>
            <a:chOff x="1000" y="863"/>
            <a:chExt cx="1568" cy="4157"/>
          </a:xfrm>
        </p:grpSpPr>
        <p:sp>
          <p:nvSpPr>
            <p:cNvPr id="37" name="矩形 36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50" name="直接连接符 49"/>
            <p:cNvCxnSpPr>
              <a:stCxn id="37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715645" y="49447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41450" y="526732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5645" y="558990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156460" y="591248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5645" y="623506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854325" y="65576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890905" y="5267325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90905" y="5911215"/>
            <a:ext cx="1394460" cy="12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75030" y="6557645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75030" y="5589905"/>
            <a:ext cx="8089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89000" y="6235065"/>
            <a:ext cx="1397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2"/>
          </p:cNvCxnSpPr>
          <p:nvPr/>
        </p:nvCxnSpPr>
        <p:spPr>
          <a:xfrm flipH="1">
            <a:off x="876300" y="6880225"/>
            <a:ext cx="213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右箭头 65"/>
          <p:cNvSpPr/>
          <p:nvPr/>
        </p:nvSpPr>
        <p:spPr>
          <a:xfrm>
            <a:off x="3246755" y="5443855"/>
            <a:ext cx="685800" cy="5143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4128135" y="5070475"/>
            <a:ext cx="410210" cy="1206500"/>
            <a:chOff x="1000" y="863"/>
            <a:chExt cx="1568" cy="1900"/>
          </a:xfrm>
        </p:grpSpPr>
        <p:sp>
          <p:nvSpPr>
            <p:cNvPr id="69" name="矩形 6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X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70" name="直接连接符 69"/>
            <p:cNvCxnSpPr>
              <a:stCxn id="69" idx="2"/>
            </p:cNvCxnSpPr>
            <p:nvPr/>
          </p:nvCxnSpPr>
          <p:spPr>
            <a:xfrm>
              <a:off x="1784" y="1483"/>
              <a:ext cx="0" cy="128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1" name="文本框 70"/>
          <p:cNvSpPr txBox="1"/>
          <p:nvPr/>
        </p:nvSpPr>
        <p:spPr>
          <a:xfrm>
            <a:off x="4173220" y="56813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333240" y="6026785"/>
            <a:ext cx="6267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6175" cy="7628890"/>
            <a:chOff x="1199" y="833"/>
            <a:chExt cx="7805" cy="12014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199" y="10342"/>
              <a:ext cx="1573" cy="1227"/>
              <a:chOff x="1036" y="10342"/>
              <a:chExt cx="1896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036" y="10378"/>
                <a:ext cx="890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2FmMjQwYmY1NTk0MmQ0OThiMjZmNzcxZmJiOTBjMjA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/>
      </a:spPr>
      <a:bodyPr rtlCol="0" anchor="t" anchorCtr="0"/>
      <a:lstStyle>
        <a:defPPr algn="ctr">
          <a:defRPr lang="en-US" altLang="zh-CN" sz="100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宽屏</PresentationFormat>
  <Paragraphs>357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194</vt:i4>
      </vt:variant>
      <vt:variant>
        <vt:lpstr>幻灯片标题</vt:lpstr>
      </vt:variant>
      <vt:variant>
        <vt:i4>10</vt:i4>
      </vt:variant>
    </vt:vector>
  </HeadingPairs>
  <TitlesOfParts>
    <vt:vector size="2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116</cp:revision>
  <dcterms:created xsi:type="dcterms:W3CDTF">2023-08-09T12:44:00Z</dcterms:created>
  <dcterms:modified xsi:type="dcterms:W3CDTF">2024-03-30T17:54:05Z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2052-12.1.0.16250</vt:lpwstr>
  </property>
</Properties>
</file>