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63" r:id="rId4"/>
    <p:sldId id="256" r:id="rId5"/>
    <p:sldId id="257" r:id="rId6"/>
    <p:sldId id="259" r:id="rId7"/>
    <p:sldId id="260" r:id="rId8"/>
  </p:sldIdLst>
  <p:sldSz cx="6858000" cy="9903460" type="A4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.wmf"/><Relationship Id="rId8" Type="http://schemas.openxmlformats.org/officeDocument/2006/relationships/image" Target="../media/image8.wmf"/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8" Type="http://schemas.openxmlformats.org/officeDocument/2006/relationships/image" Target="../media/image28.wmf"/><Relationship Id="rId27" Type="http://schemas.openxmlformats.org/officeDocument/2006/relationships/image" Target="../media/image27.wmf"/><Relationship Id="rId26" Type="http://schemas.openxmlformats.org/officeDocument/2006/relationships/image" Target="../media/image26.wmf"/><Relationship Id="rId25" Type="http://schemas.openxmlformats.org/officeDocument/2006/relationships/image" Target="../media/image25.wmf"/><Relationship Id="rId24" Type="http://schemas.openxmlformats.org/officeDocument/2006/relationships/image" Target="../media/image24.wmf"/><Relationship Id="rId23" Type="http://schemas.openxmlformats.org/officeDocument/2006/relationships/image" Target="../media/image23.wmf"/><Relationship Id="rId22" Type="http://schemas.openxmlformats.org/officeDocument/2006/relationships/image" Target="../media/image22.wmf"/><Relationship Id="rId21" Type="http://schemas.openxmlformats.org/officeDocument/2006/relationships/image" Target="../media/image21.wmf"/><Relationship Id="rId20" Type="http://schemas.openxmlformats.org/officeDocument/2006/relationships/image" Target="../media/image20.wmf"/><Relationship Id="rId2" Type="http://schemas.openxmlformats.org/officeDocument/2006/relationships/image" Target="../media/image2.wmf"/><Relationship Id="rId19" Type="http://schemas.openxmlformats.org/officeDocument/2006/relationships/image" Target="../media/image19.wmf"/><Relationship Id="rId18" Type="http://schemas.openxmlformats.org/officeDocument/2006/relationships/image" Target="../media/image18.wmf"/><Relationship Id="rId17" Type="http://schemas.openxmlformats.org/officeDocument/2006/relationships/image" Target="../media/image17.wmf"/><Relationship Id="rId16" Type="http://schemas.openxmlformats.org/officeDocument/2006/relationships/image" Target="../media/image16.wmf"/><Relationship Id="rId15" Type="http://schemas.openxmlformats.org/officeDocument/2006/relationships/image" Target="../media/image15.wmf"/><Relationship Id="rId14" Type="http://schemas.openxmlformats.org/officeDocument/2006/relationships/image" Target="../media/image14.wmf"/><Relationship Id="rId13" Type="http://schemas.openxmlformats.org/officeDocument/2006/relationships/image" Target="../media/image13.wmf"/><Relationship Id="rId12" Type="http://schemas.openxmlformats.org/officeDocument/2006/relationships/image" Target="../media/image12.wmf"/><Relationship Id="rId11" Type="http://schemas.openxmlformats.org/officeDocument/2006/relationships/image" Target="../media/image11.wmf"/><Relationship Id="rId10" Type="http://schemas.openxmlformats.org/officeDocument/2006/relationships/image" Target="../media/image10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40.wmf"/><Relationship Id="rId8" Type="http://schemas.openxmlformats.org/officeDocument/2006/relationships/image" Target="../media/image39.wmf"/><Relationship Id="rId7" Type="http://schemas.openxmlformats.org/officeDocument/2006/relationships/image" Target="../media/image38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Relationship Id="rId38" Type="http://schemas.openxmlformats.org/officeDocument/2006/relationships/image" Target="../media/image69.wmf"/><Relationship Id="rId37" Type="http://schemas.openxmlformats.org/officeDocument/2006/relationships/image" Target="../media/image68.wmf"/><Relationship Id="rId36" Type="http://schemas.openxmlformats.org/officeDocument/2006/relationships/image" Target="../media/image67.wmf"/><Relationship Id="rId35" Type="http://schemas.openxmlformats.org/officeDocument/2006/relationships/image" Target="../media/image66.wmf"/><Relationship Id="rId34" Type="http://schemas.openxmlformats.org/officeDocument/2006/relationships/image" Target="../media/image65.wmf"/><Relationship Id="rId33" Type="http://schemas.openxmlformats.org/officeDocument/2006/relationships/image" Target="../media/image64.wmf"/><Relationship Id="rId32" Type="http://schemas.openxmlformats.org/officeDocument/2006/relationships/image" Target="../media/image63.wmf"/><Relationship Id="rId31" Type="http://schemas.openxmlformats.org/officeDocument/2006/relationships/image" Target="../media/image62.wmf"/><Relationship Id="rId30" Type="http://schemas.openxmlformats.org/officeDocument/2006/relationships/image" Target="../media/image61.wmf"/><Relationship Id="rId3" Type="http://schemas.openxmlformats.org/officeDocument/2006/relationships/image" Target="../media/image34.wmf"/><Relationship Id="rId29" Type="http://schemas.openxmlformats.org/officeDocument/2006/relationships/image" Target="../media/image60.wmf"/><Relationship Id="rId28" Type="http://schemas.openxmlformats.org/officeDocument/2006/relationships/image" Target="../media/image59.wmf"/><Relationship Id="rId27" Type="http://schemas.openxmlformats.org/officeDocument/2006/relationships/image" Target="../media/image58.wmf"/><Relationship Id="rId26" Type="http://schemas.openxmlformats.org/officeDocument/2006/relationships/image" Target="../media/image57.wmf"/><Relationship Id="rId25" Type="http://schemas.openxmlformats.org/officeDocument/2006/relationships/image" Target="../media/image56.wmf"/><Relationship Id="rId24" Type="http://schemas.openxmlformats.org/officeDocument/2006/relationships/image" Target="../media/image55.wmf"/><Relationship Id="rId23" Type="http://schemas.openxmlformats.org/officeDocument/2006/relationships/image" Target="../media/image54.wmf"/><Relationship Id="rId22" Type="http://schemas.openxmlformats.org/officeDocument/2006/relationships/image" Target="../media/image53.wmf"/><Relationship Id="rId21" Type="http://schemas.openxmlformats.org/officeDocument/2006/relationships/image" Target="../media/image52.wmf"/><Relationship Id="rId20" Type="http://schemas.openxmlformats.org/officeDocument/2006/relationships/image" Target="../media/image51.wmf"/><Relationship Id="rId2" Type="http://schemas.openxmlformats.org/officeDocument/2006/relationships/image" Target="../media/image33.wmf"/><Relationship Id="rId19" Type="http://schemas.openxmlformats.org/officeDocument/2006/relationships/image" Target="../media/image50.wmf"/><Relationship Id="rId18" Type="http://schemas.openxmlformats.org/officeDocument/2006/relationships/image" Target="../media/image49.wmf"/><Relationship Id="rId17" Type="http://schemas.openxmlformats.org/officeDocument/2006/relationships/image" Target="../media/image48.wmf"/><Relationship Id="rId16" Type="http://schemas.openxmlformats.org/officeDocument/2006/relationships/image" Target="../media/image47.wmf"/><Relationship Id="rId15" Type="http://schemas.openxmlformats.org/officeDocument/2006/relationships/image" Target="../media/image46.wmf"/><Relationship Id="rId14" Type="http://schemas.openxmlformats.org/officeDocument/2006/relationships/image" Target="../media/image45.wmf"/><Relationship Id="rId13" Type="http://schemas.openxmlformats.org/officeDocument/2006/relationships/image" Target="../media/image44.wmf"/><Relationship Id="rId12" Type="http://schemas.openxmlformats.org/officeDocument/2006/relationships/image" Target="../media/image43.wmf"/><Relationship Id="rId11" Type="http://schemas.openxmlformats.org/officeDocument/2006/relationships/image" Target="../media/image42.wmf"/><Relationship Id="rId10" Type="http://schemas.openxmlformats.org/officeDocument/2006/relationships/image" Target="../media/image41.wmf"/><Relationship Id="rId1" Type="http://schemas.openxmlformats.org/officeDocument/2006/relationships/image" Target="../media/image32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78.wmf"/><Relationship Id="rId8" Type="http://schemas.openxmlformats.org/officeDocument/2006/relationships/image" Target="../media/image77.wmf"/><Relationship Id="rId7" Type="http://schemas.openxmlformats.org/officeDocument/2006/relationships/image" Target="../media/image76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87.wmf"/><Relationship Id="rId8" Type="http://schemas.openxmlformats.org/officeDocument/2006/relationships/image" Target="../media/image86.wmf"/><Relationship Id="rId7" Type="http://schemas.openxmlformats.org/officeDocument/2006/relationships/image" Target="../media/image85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Relationship Id="rId38" Type="http://schemas.openxmlformats.org/officeDocument/2006/relationships/image" Target="../media/image116.wmf"/><Relationship Id="rId37" Type="http://schemas.openxmlformats.org/officeDocument/2006/relationships/image" Target="../media/image115.wmf"/><Relationship Id="rId36" Type="http://schemas.openxmlformats.org/officeDocument/2006/relationships/image" Target="../media/image114.wmf"/><Relationship Id="rId35" Type="http://schemas.openxmlformats.org/officeDocument/2006/relationships/image" Target="../media/image113.wmf"/><Relationship Id="rId34" Type="http://schemas.openxmlformats.org/officeDocument/2006/relationships/image" Target="../media/image112.wmf"/><Relationship Id="rId33" Type="http://schemas.openxmlformats.org/officeDocument/2006/relationships/image" Target="../media/image111.wmf"/><Relationship Id="rId32" Type="http://schemas.openxmlformats.org/officeDocument/2006/relationships/image" Target="../media/image110.wmf"/><Relationship Id="rId31" Type="http://schemas.openxmlformats.org/officeDocument/2006/relationships/image" Target="../media/image109.wmf"/><Relationship Id="rId30" Type="http://schemas.openxmlformats.org/officeDocument/2006/relationships/image" Target="../media/image108.wmf"/><Relationship Id="rId3" Type="http://schemas.openxmlformats.org/officeDocument/2006/relationships/image" Target="../media/image81.wmf"/><Relationship Id="rId29" Type="http://schemas.openxmlformats.org/officeDocument/2006/relationships/image" Target="../media/image107.wmf"/><Relationship Id="rId28" Type="http://schemas.openxmlformats.org/officeDocument/2006/relationships/image" Target="../media/image106.wmf"/><Relationship Id="rId27" Type="http://schemas.openxmlformats.org/officeDocument/2006/relationships/image" Target="../media/image105.wmf"/><Relationship Id="rId26" Type="http://schemas.openxmlformats.org/officeDocument/2006/relationships/image" Target="../media/image104.wmf"/><Relationship Id="rId25" Type="http://schemas.openxmlformats.org/officeDocument/2006/relationships/image" Target="../media/image103.wmf"/><Relationship Id="rId24" Type="http://schemas.openxmlformats.org/officeDocument/2006/relationships/image" Target="../media/image102.wmf"/><Relationship Id="rId23" Type="http://schemas.openxmlformats.org/officeDocument/2006/relationships/image" Target="../media/image101.wmf"/><Relationship Id="rId22" Type="http://schemas.openxmlformats.org/officeDocument/2006/relationships/image" Target="../media/image100.wmf"/><Relationship Id="rId21" Type="http://schemas.openxmlformats.org/officeDocument/2006/relationships/image" Target="../media/image99.wmf"/><Relationship Id="rId20" Type="http://schemas.openxmlformats.org/officeDocument/2006/relationships/image" Target="../media/image98.wmf"/><Relationship Id="rId2" Type="http://schemas.openxmlformats.org/officeDocument/2006/relationships/image" Target="../media/image80.wmf"/><Relationship Id="rId19" Type="http://schemas.openxmlformats.org/officeDocument/2006/relationships/image" Target="../media/image97.wmf"/><Relationship Id="rId18" Type="http://schemas.openxmlformats.org/officeDocument/2006/relationships/image" Target="../media/image96.wmf"/><Relationship Id="rId17" Type="http://schemas.openxmlformats.org/officeDocument/2006/relationships/image" Target="../media/image95.wmf"/><Relationship Id="rId16" Type="http://schemas.openxmlformats.org/officeDocument/2006/relationships/image" Target="../media/image94.wmf"/><Relationship Id="rId15" Type="http://schemas.openxmlformats.org/officeDocument/2006/relationships/image" Target="../media/image93.wmf"/><Relationship Id="rId14" Type="http://schemas.openxmlformats.org/officeDocument/2006/relationships/image" Target="../media/image92.wmf"/><Relationship Id="rId13" Type="http://schemas.openxmlformats.org/officeDocument/2006/relationships/image" Target="../media/image91.wmf"/><Relationship Id="rId12" Type="http://schemas.openxmlformats.org/officeDocument/2006/relationships/image" Target="../media/image90.wmf"/><Relationship Id="rId11" Type="http://schemas.openxmlformats.org/officeDocument/2006/relationships/image" Target="../media/image89.wmf"/><Relationship Id="rId10" Type="http://schemas.openxmlformats.org/officeDocument/2006/relationships/image" Target="../media/image88.wmf"/><Relationship Id="rId1" Type="http://schemas.openxmlformats.org/officeDocument/2006/relationships/image" Target="../media/image79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5.wmf"/><Relationship Id="rId8" Type="http://schemas.openxmlformats.org/officeDocument/2006/relationships/image" Target="../media/image124.wmf"/><Relationship Id="rId7" Type="http://schemas.openxmlformats.org/officeDocument/2006/relationships/image" Target="../media/image123.wmf"/><Relationship Id="rId6" Type="http://schemas.openxmlformats.org/officeDocument/2006/relationships/image" Target="../media/image122.wmf"/><Relationship Id="rId5" Type="http://schemas.openxmlformats.org/officeDocument/2006/relationships/image" Target="../media/image121.wmf"/><Relationship Id="rId4" Type="http://schemas.openxmlformats.org/officeDocument/2006/relationships/image" Target="../media/image120.wmf"/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8" Type="http://schemas.openxmlformats.org/officeDocument/2006/relationships/image" Target="../media/image134.wmf"/><Relationship Id="rId17" Type="http://schemas.openxmlformats.org/officeDocument/2006/relationships/image" Target="../media/image133.wmf"/><Relationship Id="rId16" Type="http://schemas.openxmlformats.org/officeDocument/2006/relationships/image" Target="../media/image132.wmf"/><Relationship Id="rId15" Type="http://schemas.openxmlformats.org/officeDocument/2006/relationships/image" Target="../media/image131.wmf"/><Relationship Id="rId14" Type="http://schemas.openxmlformats.org/officeDocument/2006/relationships/image" Target="../media/image130.wmf"/><Relationship Id="rId13" Type="http://schemas.openxmlformats.org/officeDocument/2006/relationships/image" Target="../media/image129.wmf"/><Relationship Id="rId12" Type="http://schemas.openxmlformats.org/officeDocument/2006/relationships/image" Target="../media/image128.wmf"/><Relationship Id="rId11" Type="http://schemas.openxmlformats.org/officeDocument/2006/relationships/image" Target="../media/image127.wmf"/><Relationship Id="rId10" Type="http://schemas.openxmlformats.org/officeDocument/2006/relationships/image" Target="../media/image126.wmf"/><Relationship Id="rId1" Type="http://schemas.openxmlformats.org/officeDocument/2006/relationships/image" Target="../media/image11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50" y="1620798"/>
            <a:ext cx="5143500" cy="344792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50" y="5201683"/>
            <a:ext cx="5143500" cy="23910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6" y="527275"/>
            <a:ext cx="1478756" cy="839284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527275"/>
            <a:ext cx="4350544" cy="839284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916" y="2469023"/>
            <a:ext cx="5915025" cy="411962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7916" y="6627618"/>
            <a:ext cx="5915025" cy="216641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8" y="2636375"/>
            <a:ext cx="2914650" cy="628374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71863" y="2636375"/>
            <a:ext cx="2914650" cy="628374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527275"/>
            <a:ext cx="5915025" cy="19142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2381" y="2427758"/>
            <a:ext cx="2901255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381" y="3617565"/>
            <a:ext cx="2901255" cy="532089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863" y="2427758"/>
            <a:ext cx="2915543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863" y="3617565"/>
            <a:ext cx="2915543" cy="532089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660240"/>
            <a:ext cx="2211883" cy="2310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5543" y="1425935"/>
            <a:ext cx="3471863" cy="703797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2381" y="2971080"/>
            <a:ext cx="2211883" cy="550429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660240"/>
            <a:ext cx="2211883" cy="2310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15543" y="1425935"/>
            <a:ext cx="3471863" cy="70379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2381" y="2971080"/>
            <a:ext cx="2211883" cy="550429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71488" y="527275"/>
            <a:ext cx="5915025" cy="1914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88" y="2636375"/>
            <a:ext cx="5915025" cy="6283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488" y="9179170"/>
            <a:ext cx="1543050" cy="527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271713" y="9179170"/>
            <a:ext cx="2314575" cy="527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843463" y="9179170"/>
            <a:ext cx="1543050" cy="527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8" Type="http://schemas.openxmlformats.org/officeDocument/2006/relationships/vmlDrawing" Target="../drawings/vmlDrawing1.vml"/><Relationship Id="rId57" Type="http://schemas.openxmlformats.org/officeDocument/2006/relationships/slideLayout" Target="../slideLayouts/slideLayout2.xml"/><Relationship Id="rId56" Type="http://schemas.openxmlformats.org/officeDocument/2006/relationships/image" Target="../media/image28.wmf"/><Relationship Id="rId55" Type="http://schemas.openxmlformats.org/officeDocument/2006/relationships/oleObject" Target="../embeddings/oleObject28.bin"/><Relationship Id="rId54" Type="http://schemas.openxmlformats.org/officeDocument/2006/relationships/image" Target="../media/image27.wmf"/><Relationship Id="rId53" Type="http://schemas.openxmlformats.org/officeDocument/2006/relationships/oleObject" Target="../embeddings/oleObject27.bin"/><Relationship Id="rId52" Type="http://schemas.openxmlformats.org/officeDocument/2006/relationships/image" Target="../media/image26.wmf"/><Relationship Id="rId51" Type="http://schemas.openxmlformats.org/officeDocument/2006/relationships/oleObject" Target="../embeddings/oleObject26.bin"/><Relationship Id="rId50" Type="http://schemas.openxmlformats.org/officeDocument/2006/relationships/image" Target="../media/image25.wmf"/><Relationship Id="rId5" Type="http://schemas.openxmlformats.org/officeDocument/2006/relationships/oleObject" Target="../embeddings/oleObject3.bin"/><Relationship Id="rId49" Type="http://schemas.openxmlformats.org/officeDocument/2006/relationships/oleObject" Target="../embeddings/oleObject25.bin"/><Relationship Id="rId48" Type="http://schemas.openxmlformats.org/officeDocument/2006/relationships/image" Target="../media/image24.wmf"/><Relationship Id="rId47" Type="http://schemas.openxmlformats.org/officeDocument/2006/relationships/oleObject" Target="../embeddings/oleObject24.bin"/><Relationship Id="rId46" Type="http://schemas.openxmlformats.org/officeDocument/2006/relationships/image" Target="../media/image23.wmf"/><Relationship Id="rId45" Type="http://schemas.openxmlformats.org/officeDocument/2006/relationships/oleObject" Target="../embeddings/oleObject23.bin"/><Relationship Id="rId44" Type="http://schemas.openxmlformats.org/officeDocument/2006/relationships/image" Target="../media/image22.wmf"/><Relationship Id="rId43" Type="http://schemas.openxmlformats.org/officeDocument/2006/relationships/oleObject" Target="../embeddings/oleObject22.bin"/><Relationship Id="rId42" Type="http://schemas.openxmlformats.org/officeDocument/2006/relationships/image" Target="../media/image21.wmf"/><Relationship Id="rId41" Type="http://schemas.openxmlformats.org/officeDocument/2006/relationships/oleObject" Target="../embeddings/oleObject21.bin"/><Relationship Id="rId40" Type="http://schemas.openxmlformats.org/officeDocument/2006/relationships/image" Target="../media/image20.wmf"/><Relationship Id="rId4" Type="http://schemas.openxmlformats.org/officeDocument/2006/relationships/image" Target="../media/image2.wmf"/><Relationship Id="rId39" Type="http://schemas.openxmlformats.org/officeDocument/2006/relationships/oleObject" Target="../embeddings/oleObject20.bin"/><Relationship Id="rId38" Type="http://schemas.openxmlformats.org/officeDocument/2006/relationships/image" Target="../media/image19.wmf"/><Relationship Id="rId37" Type="http://schemas.openxmlformats.org/officeDocument/2006/relationships/oleObject" Target="../embeddings/oleObject19.bin"/><Relationship Id="rId36" Type="http://schemas.openxmlformats.org/officeDocument/2006/relationships/image" Target="../media/image18.wmf"/><Relationship Id="rId35" Type="http://schemas.openxmlformats.org/officeDocument/2006/relationships/oleObject" Target="../embeddings/oleObject18.bin"/><Relationship Id="rId34" Type="http://schemas.openxmlformats.org/officeDocument/2006/relationships/image" Target="../media/image17.wmf"/><Relationship Id="rId33" Type="http://schemas.openxmlformats.org/officeDocument/2006/relationships/oleObject" Target="../embeddings/oleObject17.bin"/><Relationship Id="rId32" Type="http://schemas.openxmlformats.org/officeDocument/2006/relationships/image" Target="../media/image16.wmf"/><Relationship Id="rId31" Type="http://schemas.openxmlformats.org/officeDocument/2006/relationships/oleObject" Target="../embeddings/oleObject16.bin"/><Relationship Id="rId30" Type="http://schemas.openxmlformats.org/officeDocument/2006/relationships/image" Target="../media/image15.wmf"/><Relationship Id="rId3" Type="http://schemas.openxmlformats.org/officeDocument/2006/relationships/oleObject" Target="../embeddings/oleObject2.bin"/><Relationship Id="rId29" Type="http://schemas.openxmlformats.org/officeDocument/2006/relationships/oleObject" Target="../embeddings/oleObject15.bin"/><Relationship Id="rId28" Type="http://schemas.openxmlformats.org/officeDocument/2006/relationships/image" Target="../media/image14.wmf"/><Relationship Id="rId27" Type="http://schemas.openxmlformats.org/officeDocument/2006/relationships/oleObject" Target="../embeddings/oleObject14.bin"/><Relationship Id="rId26" Type="http://schemas.openxmlformats.org/officeDocument/2006/relationships/image" Target="../media/image13.wmf"/><Relationship Id="rId25" Type="http://schemas.openxmlformats.org/officeDocument/2006/relationships/oleObject" Target="../embeddings/oleObject13.bin"/><Relationship Id="rId24" Type="http://schemas.openxmlformats.org/officeDocument/2006/relationships/image" Target="../media/image12.wmf"/><Relationship Id="rId23" Type="http://schemas.openxmlformats.org/officeDocument/2006/relationships/oleObject" Target="../embeddings/oleObject12.bin"/><Relationship Id="rId22" Type="http://schemas.openxmlformats.org/officeDocument/2006/relationships/image" Target="../media/image11.wmf"/><Relationship Id="rId21" Type="http://schemas.openxmlformats.org/officeDocument/2006/relationships/oleObject" Target="../embeddings/oleObject11.bin"/><Relationship Id="rId20" Type="http://schemas.openxmlformats.org/officeDocument/2006/relationships/image" Target="../media/image10.wmf"/><Relationship Id="rId2" Type="http://schemas.openxmlformats.org/officeDocument/2006/relationships/image" Target="../media/image1.wmf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9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8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image" Target="../media/image29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.bin"/><Relationship Id="rId85" Type="http://schemas.openxmlformats.org/officeDocument/2006/relationships/vmlDrawing" Target="../drawings/vmlDrawing2.vml"/><Relationship Id="rId84" Type="http://schemas.openxmlformats.org/officeDocument/2006/relationships/slideLayout" Target="../slideLayouts/slideLayout1.xml"/><Relationship Id="rId83" Type="http://schemas.openxmlformats.org/officeDocument/2006/relationships/image" Target="../media/image69.wmf"/><Relationship Id="rId82" Type="http://schemas.openxmlformats.org/officeDocument/2006/relationships/oleObject" Target="../embeddings/oleObject73.bin"/><Relationship Id="rId81" Type="http://schemas.openxmlformats.org/officeDocument/2006/relationships/image" Target="../media/image68.wmf"/><Relationship Id="rId80" Type="http://schemas.openxmlformats.org/officeDocument/2006/relationships/oleObject" Target="../embeddings/oleObject72.bin"/><Relationship Id="rId8" Type="http://schemas.openxmlformats.org/officeDocument/2006/relationships/image" Target="../media/image35.wmf"/><Relationship Id="rId79" Type="http://schemas.openxmlformats.org/officeDocument/2006/relationships/image" Target="../media/image67.wmf"/><Relationship Id="rId78" Type="http://schemas.openxmlformats.org/officeDocument/2006/relationships/oleObject" Target="../embeddings/oleObject71.bin"/><Relationship Id="rId77" Type="http://schemas.openxmlformats.org/officeDocument/2006/relationships/image" Target="../media/image66.wmf"/><Relationship Id="rId76" Type="http://schemas.openxmlformats.org/officeDocument/2006/relationships/oleObject" Target="../embeddings/oleObject70.bin"/><Relationship Id="rId75" Type="http://schemas.openxmlformats.org/officeDocument/2006/relationships/image" Target="../media/image65.wmf"/><Relationship Id="rId74" Type="http://schemas.openxmlformats.org/officeDocument/2006/relationships/oleObject" Target="../embeddings/oleObject69.bin"/><Relationship Id="rId73" Type="http://schemas.openxmlformats.org/officeDocument/2006/relationships/image" Target="../media/image64.wmf"/><Relationship Id="rId72" Type="http://schemas.openxmlformats.org/officeDocument/2006/relationships/oleObject" Target="../embeddings/oleObject68.bin"/><Relationship Id="rId71" Type="http://schemas.openxmlformats.org/officeDocument/2006/relationships/image" Target="../media/image63.wmf"/><Relationship Id="rId70" Type="http://schemas.openxmlformats.org/officeDocument/2006/relationships/oleObject" Target="../embeddings/oleObject67.bin"/><Relationship Id="rId7" Type="http://schemas.openxmlformats.org/officeDocument/2006/relationships/oleObject" Target="../embeddings/oleObject32.bin"/><Relationship Id="rId69" Type="http://schemas.openxmlformats.org/officeDocument/2006/relationships/image" Target="../media/image62.wmf"/><Relationship Id="rId68" Type="http://schemas.openxmlformats.org/officeDocument/2006/relationships/oleObject" Target="../embeddings/oleObject66.bin"/><Relationship Id="rId67" Type="http://schemas.openxmlformats.org/officeDocument/2006/relationships/image" Target="../media/image61.wmf"/><Relationship Id="rId66" Type="http://schemas.openxmlformats.org/officeDocument/2006/relationships/oleObject" Target="../embeddings/oleObject65.bin"/><Relationship Id="rId65" Type="http://schemas.openxmlformats.org/officeDocument/2006/relationships/image" Target="../media/image60.wmf"/><Relationship Id="rId64" Type="http://schemas.openxmlformats.org/officeDocument/2006/relationships/oleObject" Target="../embeddings/oleObject64.bin"/><Relationship Id="rId63" Type="http://schemas.openxmlformats.org/officeDocument/2006/relationships/oleObject" Target="../embeddings/oleObject63.bin"/><Relationship Id="rId62" Type="http://schemas.openxmlformats.org/officeDocument/2006/relationships/oleObject" Target="../embeddings/oleObject62.bin"/><Relationship Id="rId61" Type="http://schemas.openxmlformats.org/officeDocument/2006/relationships/image" Target="../media/image59.wmf"/><Relationship Id="rId60" Type="http://schemas.openxmlformats.org/officeDocument/2006/relationships/oleObject" Target="../embeddings/oleObject61.bin"/><Relationship Id="rId6" Type="http://schemas.openxmlformats.org/officeDocument/2006/relationships/image" Target="../media/image34.wmf"/><Relationship Id="rId59" Type="http://schemas.openxmlformats.org/officeDocument/2006/relationships/image" Target="../media/image58.wmf"/><Relationship Id="rId58" Type="http://schemas.openxmlformats.org/officeDocument/2006/relationships/oleObject" Target="../embeddings/oleObject60.bin"/><Relationship Id="rId57" Type="http://schemas.openxmlformats.org/officeDocument/2006/relationships/image" Target="../media/image57.wmf"/><Relationship Id="rId56" Type="http://schemas.openxmlformats.org/officeDocument/2006/relationships/oleObject" Target="../embeddings/oleObject59.bin"/><Relationship Id="rId55" Type="http://schemas.openxmlformats.org/officeDocument/2006/relationships/image" Target="../media/image56.wmf"/><Relationship Id="rId54" Type="http://schemas.openxmlformats.org/officeDocument/2006/relationships/oleObject" Target="../embeddings/oleObject58.bin"/><Relationship Id="rId53" Type="http://schemas.openxmlformats.org/officeDocument/2006/relationships/image" Target="../media/image55.wmf"/><Relationship Id="rId52" Type="http://schemas.openxmlformats.org/officeDocument/2006/relationships/oleObject" Target="../embeddings/oleObject57.bin"/><Relationship Id="rId51" Type="http://schemas.openxmlformats.org/officeDocument/2006/relationships/image" Target="../media/image54.wmf"/><Relationship Id="rId50" Type="http://schemas.openxmlformats.org/officeDocument/2006/relationships/oleObject" Target="../embeddings/oleObject56.bin"/><Relationship Id="rId5" Type="http://schemas.openxmlformats.org/officeDocument/2006/relationships/oleObject" Target="../embeddings/oleObject31.bin"/><Relationship Id="rId49" Type="http://schemas.openxmlformats.org/officeDocument/2006/relationships/oleObject" Target="../embeddings/oleObject55.bin"/><Relationship Id="rId48" Type="http://schemas.openxmlformats.org/officeDocument/2006/relationships/oleObject" Target="../embeddings/oleObject54.bin"/><Relationship Id="rId47" Type="http://schemas.openxmlformats.org/officeDocument/2006/relationships/image" Target="../media/image53.wmf"/><Relationship Id="rId46" Type="http://schemas.openxmlformats.org/officeDocument/2006/relationships/oleObject" Target="../embeddings/oleObject53.bin"/><Relationship Id="rId45" Type="http://schemas.openxmlformats.org/officeDocument/2006/relationships/image" Target="../media/image52.wmf"/><Relationship Id="rId44" Type="http://schemas.openxmlformats.org/officeDocument/2006/relationships/oleObject" Target="../embeddings/oleObject52.bin"/><Relationship Id="rId43" Type="http://schemas.openxmlformats.org/officeDocument/2006/relationships/image" Target="../media/image51.wmf"/><Relationship Id="rId42" Type="http://schemas.openxmlformats.org/officeDocument/2006/relationships/oleObject" Target="../embeddings/oleObject51.bin"/><Relationship Id="rId41" Type="http://schemas.openxmlformats.org/officeDocument/2006/relationships/oleObject" Target="../embeddings/oleObject50.bin"/><Relationship Id="rId40" Type="http://schemas.openxmlformats.org/officeDocument/2006/relationships/image" Target="../media/image50.wmf"/><Relationship Id="rId4" Type="http://schemas.openxmlformats.org/officeDocument/2006/relationships/image" Target="../media/image33.wmf"/><Relationship Id="rId39" Type="http://schemas.openxmlformats.org/officeDocument/2006/relationships/oleObject" Target="../embeddings/oleObject49.bin"/><Relationship Id="rId38" Type="http://schemas.openxmlformats.org/officeDocument/2006/relationships/image" Target="../media/image49.wmf"/><Relationship Id="rId37" Type="http://schemas.openxmlformats.org/officeDocument/2006/relationships/oleObject" Target="../embeddings/oleObject48.bin"/><Relationship Id="rId36" Type="http://schemas.openxmlformats.org/officeDocument/2006/relationships/image" Target="../media/image48.wmf"/><Relationship Id="rId35" Type="http://schemas.openxmlformats.org/officeDocument/2006/relationships/oleObject" Target="../embeddings/oleObject47.bin"/><Relationship Id="rId34" Type="http://schemas.openxmlformats.org/officeDocument/2006/relationships/oleObject" Target="../embeddings/oleObject46.bin"/><Relationship Id="rId33" Type="http://schemas.openxmlformats.org/officeDocument/2006/relationships/oleObject" Target="../embeddings/oleObject45.bin"/><Relationship Id="rId32" Type="http://schemas.openxmlformats.org/officeDocument/2006/relationships/image" Target="../media/image47.wmf"/><Relationship Id="rId31" Type="http://schemas.openxmlformats.org/officeDocument/2006/relationships/oleObject" Target="../embeddings/oleObject44.bin"/><Relationship Id="rId30" Type="http://schemas.openxmlformats.org/officeDocument/2006/relationships/image" Target="../media/image46.wmf"/><Relationship Id="rId3" Type="http://schemas.openxmlformats.org/officeDocument/2006/relationships/oleObject" Target="../embeddings/oleObject30.bin"/><Relationship Id="rId29" Type="http://schemas.openxmlformats.org/officeDocument/2006/relationships/oleObject" Target="../embeddings/oleObject43.bin"/><Relationship Id="rId28" Type="http://schemas.openxmlformats.org/officeDocument/2006/relationships/image" Target="../media/image45.wmf"/><Relationship Id="rId27" Type="http://schemas.openxmlformats.org/officeDocument/2006/relationships/oleObject" Target="../embeddings/oleObject42.bin"/><Relationship Id="rId26" Type="http://schemas.openxmlformats.org/officeDocument/2006/relationships/image" Target="../media/image44.wmf"/><Relationship Id="rId25" Type="http://schemas.openxmlformats.org/officeDocument/2006/relationships/oleObject" Target="../embeddings/oleObject41.bin"/><Relationship Id="rId24" Type="http://schemas.openxmlformats.org/officeDocument/2006/relationships/image" Target="../media/image43.wmf"/><Relationship Id="rId23" Type="http://schemas.openxmlformats.org/officeDocument/2006/relationships/oleObject" Target="../embeddings/oleObject40.bin"/><Relationship Id="rId22" Type="http://schemas.openxmlformats.org/officeDocument/2006/relationships/image" Target="../media/image42.wmf"/><Relationship Id="rId21" Type="http://schemas.openxmlformats.org/officeDocument/2006/relationships/oleObject" Target="../embeddings/oleObject39.bin"/><Relationship Id="rId20" Type="http://schemas.openxmlformats.org/officeDocument/2006/relationships/image" Target="../media/image41.wmf"/><Relationship Id="rId2" Type="http://schemas.openxmlformats.org/officeDocument/2006/relationships/image" Target="../media/image32.wmf"/><Relationship Id="rId19" Type="http://schemas.openxmlformats.org/officeDocument/2006/relationships/oleObject" Target="../embeddings/oleObject38.bin"/><Relationship Id="rId18" Type="http://schemas.openxmlformats.org/officeDocument/2006/relationships/image" Target="../media/image40.wmf"/><Relationship Id="rId17" Type="http://schemas.openxmlformats.org/officeDocument/2006/relationships/oleObject" Target="../embeddings/oleObject37.bin"/><Relationship Id="rId16" Type="http://schemas.openxmlformats.org/officeDocument/2006/relationships/image" Target="../media/image39.wmf"/><Relationship Id="rId15" Type="http://schemas.openxmlformats.org/officeDocument/2006/relationships/oleObject" Target="../embeddings/oleObject36.bin"/><Relationship Id="rId14" Type="http://schemas.openxmlformats.org/officeDocument/2006/relationships/image" Target="../media/image38.wmf"/><Relationship Id="rId13" Type="http://schemas.openxmlformats.org/officeDocument/2006/relationships/oleObject" Target="../embeddings/oleObject35.bin"/><Relationship Id="rId12" Type="http://schemas.openxmlformats.org/officeDocument/2006/relationships/image" Target="../media/image37.wmf"/><Relationship Id="rId11" Type="http://schemas.openxmlformats.org/officeDocument/2006/relationships/oleObject" Target="../embeddings/oleObject34.bin"/><Relationship Id="rId10" Type="http://schemas.openxmlformats.org/officeDocument/2006/relationships/image" Target="../media/image36.wmf"/><Relationship Id="rId1" Type="http://schemas.openxmlformats.org/officeDocument/2006/relationships/oleObject" Target="../embeddings/oleObject29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8.bin"/><Relationship Id="rId8" Type="http://schemas.openxmlformats.org/officeDocument/2006/relationships/image" Target="../media/image73.wmf"/><Relationship Id="rId7" Type="http://schemas.openxmlformats.org/officeDocument/2006/relationships/oleObject" Target="../embeddings/oleObject77.bin"/><Relationship Id="rId6" Type="http://schemas.openxmlformats.org/officeDocument/2006/relationships/image" Target="../media/image72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71.wmf"/><Relationship Id="rId3" Type="http://schemas.openxmlformats.org/officeDocument/2006/relationships/oleObject" Target="../embeddings/oleObject75.bin"/><Relationship Id="rId20" Type="http://schemas.openxmlformats.org/officeDocument/2006/relationships/vmlDrawing" Target="../drawings/vmlDrawing3.vml"/><Relationship Id="rId2" Type="http://schemas.openxmlformats.org/officeDocument/2006/relationships/image" Target="../media/image70.wmf"/><Relationship Id="rId19" Type="http://schemas.openxmlformats.org/officeDocument/2006/relationships/slideLayout" Target="../slideLayouts/slideLayout1.xml"/><Relationship Id="rId18" Type="http://schemas.openxmlformats.org/officeDocument/2006/relationships/image" Target="../media/image78.wmf"/><Relationship Id="rId17" Type="http://schemas.openxmlformats.org/officeDocument/2006/relationships/oleObject" Target="../embeddings/oleObject82.bin"/><Relationship Id="rId16" Type="http://schemas.openxmlformats.org/officeDocument/2006/relationships/image" Target="../media/image77.wmf"/><Relationship Id="rId15" Type="http://schemas.openxmlformats.org/officeDocument/2006/relationships/oleObject" Target="../embeddings/oleObject81.bin"/><Relationship Id="rId14" Type="http://schemas.openxmlformats.org/officeDocument/2006/relationships/image" Target="../media/image76.wmf"/><Relationship Id="rId13" Type="http://schemas.openxmlformats.org/officeDocument/2006/relationships/oleObject" Target="../embeddings/oleObject80.bin"/><Relationship Id="rId12" Type="http://schemas.openxmlformats.org/officeDocument/2006/relationships/image" Target="../media/image75.wmf"/><Relationship Id="rId11" Type="http://schemas.openxmlformats.org/officeDocument/2006/relationships/oleObject" Target="../embeddings/oleObject79.bin"/><Relationship Id="rId10" Type="http://schemas.openxmlformats.org/officeDocument/2006/relationships/image" Target="../media/image74.wmf"/><Relationship Id="rId1" Type="http://schemas.openxmlformats.org/officeDocument/2006/relationships/oleObject" Target="../embeddings/oleObject74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7.bin"/><Relationship Id="rId8" Type="http://schemas.openxmlformats.org/officeDocument/2006/relationships/image" Target="../media/image82.wmf"/><Relationship Id="rId79" Type="http://schemas.openxmlformats.org/officeDocument/2006/relationships/vmlDrawing" Target="../drawings/vmlDrawing4.vml"/><Relationship Id="rId78" Type="http://schemas.openxmlformats.org/officeDocument/2006/relationships/slideLayout" Target="../slideLayouts/slideLayout2.xml"/><Relationship Id="rId77" Type="http://schemas.openxmlformats.org/officeDocument/2006/relationships/image" Target="../media/image116.wmf"/><Relationship Id="rId76" Type="http://schemas.openxmlformats.org/officeDocument/2006/relationships/oleObject" Target="../embeddings/oleObject121.bin"/><Relationship Id="rId75" Type="http://schemas.openxmlformats.org/officeDocument/2006/relationships/image" Target="../media/image115.wmf"/><Relationship Id="rId74" Type="http://schemas.openxmlformats.org/officeDocument/2006/relationships/oleObject" Target="../embeddings/oleObject120.bin"/><Relationship Id="rId73" Type="http://schemas.openxmlformats.org/officeDocument/2006/relationships/oleObject" Target="../embeddings/oleObject119.bin"/><Relationship Id="rId72" Type="http://schemas.openxmlformats.org/officeDocument/2006/relationships/image" Target="../media/image114.wmf"/><Relationship Id="rId71" Type="http://schemas.openxmlformats.org/officeDocument/2006/relationships/oleObject" Target="../embeddings/oleObject118.bin"/><Relationship Id="rId70" Type="http://schemas.openxmlformats.org/officeDocument/2006/relationships/image" Target="../media/image113.wmf"/><Relationship Id="rId7" Type="http://schemas.openxmlformats.org/officeDocument/2006/relationships/oleObject" Target="../embeddings/oleObject86.bin"/><Relationship Id="rId69" Type="http://schemas.openxmlformats.org/officeDocument/2006/relationships/oleObject" Target="../embeddings/oleObject117.bin"/><Relationship Id="rId68" Type="http://schemas.openxmlformats.org/officeDocument/2006/relationships/image" Target="../media/image112.wmf"/><Relationship Id="rId67" Type="http://schemas.openxmlformats.org/officeDocument/2006/relationships/oleObject" Target="../embeddings/oleObject116.bin"/><Relationship Id="rId66" Type="http://schemas.openxmlformats.org/officeDocument/2006/relationships/image" Target="../media/image111.wmf"/><Relationship Id="rId65" Type="http://schemas.openxmlformats.org/officeDocument/2006/relationships/oleObject" Target="../embeddings/oleObject115.bin"/><Relationship Id="rId64" Type="http://schemas.openxmlformats.org/officeDocument/2006/relationships/image" Target="../media/image110.wmf"/><Relationship Id="rId63" Type="http://schemas.openxmlformats.org/officeDocument/2006/relationships/oleObject" Target="../embeddings/oleObject114.bin"/><Relationship Id="rId62" Type="http://schemas.openxmlformats.org/officeDocument/2006/relationships/image" Target="../media/image109.wmf"/><Relationship Id="rId61" Type="http://schemas.openxmlformats.org/officeDocument/2006/relationships/oleObject" Target="../embeddings/oleObject113.bin"/><Relationship Id="rId60" Type="http://schemas.openxmlformats.org/officeDocument/2006/relationships/image" Target="../media/image108.wmf"/><Relationship Id="rId6" Type="http://schemas.openxmlformats.org/officeDocument/2006/relationships/image" Target="../media/image81.wmf"/><Relationship Id="rId59" Type="http://schemas.openxmlformats.org/officeDocument/2006/relationships/oleObject" Target="../embeddings/oleObject112.bin"/><Relationship Id="rId58" Type="http://schemas.openxmlformats.org/officeDocument/2006/relationships/image" Target="../media/image107.wmf"/><Relationship Id="rId57" Type="http://schemas.openxmlformats.org/officeDocument/2006/relationships/oleObject" Target="../embeddings/oleObject111.bin"/><Relationship Id="rId56" Type="http://schemas.openxmlformats.org/officeDocument/2006/relationships/image" Target="../media/image106.wmf"/><Relationship Id="rId55" Type="http://schemas.openxmlformats.org/officeDocument/2006/relationships/oleObject" Target="../embeddings/oleObject110.bin"/><Relationship Id="rId54" Type="http://schemas.openxmlformats.org/officeDocument/2006/relationships/image" Target="../media/image105.wmf"/><Relationship Id="rId53" Type="http://schemas.openxmlformats.org/officeDocument/2006/relationships/oleObject" Target="../embeddings/oleObject109.bin"/><Relationship Id="rId52" Type="http://schemas.openxmlformats.org/officeDocument/2006/relationships/image" Target="../media/image104.wmf"/><Relationship Id="rId51" Type="http://schemas.openxmlformats.org/officeDocument/2006/relationships/oleObject" Target="../embeddings/oleObject108.bin"/><Relationship Id="rId50" Type="http://schemas.openxmlformats.org/officeDocument/2006/relationships/image" Target="../media/image103.wmf"/><Relationship Id="rId5" Type="http://schemas.openxmlformats.org/officeDocument/2006/relationships/oleObject" Target="../embeddings/oleObject85.bin"/><Relationship Id="rId49" Type="http://schemas.openxmlformats.org/officeDocument/2006/relationships/oleObject" Target="../embeddings/oleObject107.bin"/><Relationship Id="rId48" Type="http://schemas.openxmlformats.org/officeDocument/2006/relationships/image" Target="../media/image102.wmf"/><Relationship Id="rId47" Type="http://schemas.openxmlformats.org/officeDocument/2006/relationships/oleObject" Target="../embeddings/oleObject106.bin"/><Relationship Id="rId46" Type="http://schemas.openxmlformats.org/officeDocument/2006/relationships/image" Target="../media/image101.wmf"/><Relationship Id="rId45" Type="http://schemas.openxmlformats.org/officeDocument/2006/relationships/oleObject" Target="../embeddings/oleObject105.bin"/><Relationship Id="rId44" Type="http://schemas.openxmlformats.org/officeDocument/2006/relationships/image" Target="../media/image100.wmf"/><Relationship Id="rId43" Type="http://schemas.openxmlformats.org/officeDocument/2006/relationships/oleObject" Target="../embeddings/oleObject104.bin"/><Relationship Id="rId42" Type="http://schemas.openxmlformats.org/officeDocument/2006/relationships/image" Target="../media/image99.wmf"/><Relationship Id="rId41" Type="http://schemas.openxmlformats.org/officeDocument/2006/relationships/oleObject" Target="../embeddings/oleObject103.bin"/><Relationship Id="rId40" Type="http://schemas.openxmlformats.org/officeDocument/2006/relationships/image" Target="../media/image98.wmf"/><Relationship Id="rId4" Type="http://schemas.openxmlformats.org/officeDocument/2006/relationships/image" Target="../media/image80.wmf"/><Relationship Id="rId39" Type="http://schemas.openxmlformats.org/officeDocument/2006/relationships/oleObject" Target="../embeddings/oleObject102.bin"/><Relationship Id="rId38" Type="http://schemas.openxmlformats.org/officeDocument/2006/relationships/image" Target="../media/image97.wmf"/><Relationship Id="rId37" Type="http://schemas.openxmlformats.org/officeDocument/2006/relationships/oleObject" Target="../embeddings/oleObject101.bin"/><Relationship Id="rId36" Type="http://schemas.openxmlformats.org/officeDocument/2006/relationships/image" Target="../media/image96.wmf"/><Relationship Id="rId35" Type="http://schemas.openxmlformats.org/officeDocument/2006/relationships/oleObject" Target="../embeddings/oleObject100.bin"/><Relationship Id="rId34" Type="http://schemas.openxmlformats.org/officeDocument/2006/relationships/image" Target="../media/image95.wmf"/><Relationship Id="rId33" Type="http://schemas.openxmlformats.org/officeDocument/2006/relationships/oleObject" Target="../embeddings/oleObject99.bin"/><Relationship Id="rId32" Type="http://schemas.openxmlformats.org/officeDocument/2006/relationships/image" Target="../media/image94.wmf"/><Relationship Id="rId31" Type="http://schemas.openxmlformats.org/officeDocument/2006/relationships/oleObject" Target="../embeddings/oleObject98.bin"/><Relationship Id="rId30" Type="http://schemas.openxmlformats.org/officeDocument/2006/relationships/image" Target="../media/image93.wmf"/><Relationship Id="rId3" Type="http://schemas.openxmlformats.org/officeDocument/2006/relationships/oleObject" Target="../embeddings/oleObject84.bin"/><Relationship Id="rId29" Type="http://schemas.openxmlformats.org/officeDocument/2006/relationships/oleObject" Target="../embeddings/oleObject97.bin"/><Relationship Id="rId28" Type="http://schemas.openxmlformats.org/officeDocument/2006/relationships/image" Target="../media/image92.wmf"/><Relationship Id="rId27" Type="http://schemas.openxmlformats.org/officeDocument/2006/relationships/oleObject" Target="../embeddings/oleObject96.bin"/><Relationship Id="rId26" Type="http://schemas.openxmlformats.org/officeDocument/2006/relationships/image" Target="../media/image91.wmf"/><Relationship Id="rId25" Type="http://schemas.openxmlformats.org/officeDocument/2006/relationships/oleObject" Target="../embeddings/oleObject95.bin"/><Relationship Id="rId24" Type="http://schemas.openxmlformats.org/officeDocument/2006/relationships/image" Target="../media/image90.wmf"/><Relationship Id="rId23" Type="http://schemas.openxmlformats.org/officeDocument/2006/relationships/oleObject" Target="../embeddings/oleObject94.bin"/><Relationship Id="rId22" Type="http://schemas.openxmlformats.org/officeDocument/2006/relationships/image" Target="../media/image89.wmf"/><Relationship Id="rId21" Type="http://schemas.openxmlformats.org/officeDocument/2006/relationships/oleObject" Target="../embeddings/oleObject93.bin"/><Relationship Id="rId20" Type="http://schemas.openxmlformats.org/officeDocument/2006/relationships/image" Target="../media/image88.wmf"/><Relationship Id="rId2" Type="http://schemas.openxmlformats.org/officeDocument/2006/relationships/image" Target="../media/image79.wmf"/><Relationship Id="rId19" Type="http://schemas.openxmlformats.org/officeDocument/2006/relationships/oleObject" Target="../embeddings/oleObject92.bin"/><Relationship Id="rId18" Type="http://schemas.openxmlformats.org/officeDocument/2006/relationships/image" Target="../media/image87.wmf"/><Relationship Id="rId17" Type="http://schemas.openxmlformats.org/officeDocument/2006/relationships/oleObject" Target="../embeddings/oleObject91.bin"/><Relationship Id="rId16" Type="http://schemas.openxmlformats.org/officeDocument/2006/relationships/image" Target="../media/image86.wmf"/><Relationship Id="rId15" Type="http://schemas.openxmlformats.org/officeDocument/2006/relationships/oleObject" Target="../embeddings/oleObject90.bin"/><Relationship Id="rId14" Type="http://schemas.openxmlformats.org/officeDocument/2006/relationships/image" Target="../media/image85.wmf"/><Relationship Id="rId13" Type="http://schemas.openxmlformats.org/officeDocument/2006/relationships/oleObject" Target="../embeddings/oleObject89.bin"/><Relationship Id="rId12" Type="http://schemas.openxmlformats.org/officeDocument/2006/relationships/image" Target="../media/image84.wmf"/><Relationship Id="rId11" Type="http://schemas.openxmlformats.org/officeDocument/2006/relationships/oleObject" Target="../embeddings/oleObject88.bin"/><Relationship Id="rId10" Type="http://schemas.openxmlformats.org/officeDocument/2006/relationships/image" Target="../media/image83.wmf"/><Relationship Id="rId1" Type="http://schemas.openxmlformats.org/officeDocument/2006/relationships/oleObject" Target="../embeddings/oleObject83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6.bin"/><Relationship Id="rId8" Type="http://schemas.openxmlformats.org/officeDocument/2006/relationships/image" Target="../media/image120.wmf"/><Relationship Id="rId7" Type="http://schemas.openxmlformats.org/officeDocument/2006/relationships/oleObject" Target="../embeddings/oleObject125.bin"/><Relationship Id="rId6" Type="http://schemas.openxmlformats.org/officeDocument/2006/relationships/image" Target="../media/image119.wmf"/><Relationship Id="rId5" Type="http://schemas.openxmlformats.org/officeDocument/2006/relationships/oleObject" Target="../embeddings/oleObject124.bin"/><Relationship Id="rId4" Type="http://schemas.openxmlformats.org/officeDocument/2006/relationships/image" Target="../media/image118.wmf"/><Relationship Id="rId38" Type="http://schemas.openxmlformats.org/officeDocument/2006/relationships/vmlDrawing" Target="../drawings/vmlDrawing5.vml"/><Relationship Id="rId37" Type="http://schemas.openxmlformats.org/officeDocument/2006/relationships/slideLayout" Target="../slideLayouts/slideLayout1.xml"/><Relationship Id="rId36" Type="http://schemas.openxmlformats.org/officeDocument/2006/relationships/image" Target="../media/image134.wmf"/><Relationship Id="rId35" Type="http://schemas.openxmlformats.org/officeDocument/2006/relationships/oleObject" Target="../embeddings/oleObject139.bin"/><Relationship Id="rId34" Type="http://schemas.openxmlformats.org/officeDocument/2006/relationships/image" Target="../media/image133.wmf"/><Relationship Id="rId33" Type="http://schemas.openxmlformats.org/officeDocument/2006/relationships/oleObject" Target="../embeddings/oleObject138.bin"/><Relationship Id="rId32" Type="http://schemas.openxmlformats.org/officeDocument/2006/relationships/image" Target="../media/image132.wmf"/><Relationship Id="rId31" Type="http://schemas.openxmlformats.org/officeDocument/2006/relationships/oleObject" Target="../embeddings/oleObject137.bin"/><Relationship Id="rId30" Type="http://schemas.openxmlformats.org/officeDocument/2006/relationships/image" Target="../media/image131.wmf"/><Relationship Id="rId3" Type="http://schemas.openxmlformats.org/officeDocument/2006/relationships/oleObject" Target="../embeddings/oleObject123.bin"/><Relationship Id="rId29" Type="http://schemas.openxmlformats.org/officeDocument/2006/relationships/oleObject" Target="../embeddings/oleObject136.bin"/><Relationship Id="rId28" Type="http://schemas.openxmlformats.org/officeDocument/2006/relationships/image" Target="../media/image130.wmf"/><Relationship Id="rId27" Type="http://schemas.openxmlformats.org/officeDocument/2006/relationships/oleObject" Target="../embeddings/oleObject135.bin"/><Relationship Id="rId26" Type="http://schemas.openxmlformats.org/officeDocument/2006/relationships/image" Target="../media/image129.wmf"/><Relationship Id="rId25" Type="http://schemas.openxmlformats.org/officeDocument/2006/relationships/oleObject" Target="../embeddings/oleObject134.bin"/><Relationship Id="rId24" Type="http://schemas.openxmlformats.org/officeDocument/2006/relationships/image" Target="../media/image128.wmf"/><Relationship Id="rId23" Type="http://schemas.openxmlformats.org/officeDocument/2006/relationships/oleObject" Target="../embeddings/oleObject133.bin"/><Relationship Id="rId22" Type="http://schemas.openxmlformats.org/officeDocument/2006/relationships/image" Target="../media/image127.wmf"/><Relationship Id="rId21" Type="http://schemas.openxmlformats.org/officeDocument/2006/relationships/oleObject" Target="../embeddings/oleObject132.bin"/><Relationship Id="rId20" Type="http://schemas.openxmlformats.org/officeDocument/2006/relationships/image" Target="../media/image126.wmf"/><Relationship Id="rId2" Type="http://schemas.openxmlformats.org/officeDocument/2006/relationships/image" Target="../media/image117.wmf"/><Relationship Id="rId19" Type="http://schemas.openxmlformats.org/officeDocument/2006/relationships/oleObject" Target="../embeddings/oleObject131.bin"/><Relationship Id="rId18" Type="http://schemas.openxmlformats.org/officeDocument/2006/relationships/image" Target="../media/image125.wmf"/><Relationship Id="rId17" Type="http://schemas.openxmlformats.org/officeDocument/2006/relationships/oleObject" Target="../embeddings/oleObject130.bin"/><Relationship Id="rId16" Type="http://schemas.openxmlformats.org/officeDocument/2006/relationships/image" Target="../media/image124.wmf"/><Relationship Id="rId15" Type="http://schemas.openxmlformats.org/officeDocument/2006/relationships/oleObject" Target="../embeddings/oleObject129.bin"/><Relationship Id="rId14" Type="http://schemas.openxmlformats.org/officeDocument/2006/relationships/image" Target="../media/image123.wmf"/><Relationship Id="rId13" Type="http://schemas.openxmlformats.org/officeDocument/2006/relationships/oleObject" Target="../embeddings/oleObject128.bin"/><Relationship Id="rId12" Type="http://schemas.openxmlformats.org/officeDocument/2006/relationships/image" Target="../media/image122.wmf"/><Relationship Id="rId11" Type="http://schemas.openxmlformats.org/officeDocument/2006/relationships/oleObject" Target="../embeddings/oleObject127.bin"/><Relationship Id="rId10" Type="http://schemas.openxmlformats.org/officeDocument/2006/relationships/image" Target="../media/image121.wmf"/><Relationship Id="rId1" Type="http://schemas.openxmlformats.org/officeDocument/2006/relationships/oleObject" Target="../embeddings/oleObject12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7" name="组合 86"/>
          <p:cNvGrpSpPr/>
          <p:nvPr/>
        </p:nvGrpSpPr>
        <p:grpSpPr>
          <a:xfrm>
            <a:off x="1093470" y="446405"/>
            <a:ext cx="4822190" cy="8124190"/>
            <a:chOff x="1494" y="703"/>
            <a:chExt cx="7594" cy="12794"/>
          </a:xfrm>
        </p:grpSpPr>
        <p:sp>
          <p:nvSpPr>
            <p:cNvPr id="81" name="矩形 80"/>
            <p:cNvSpPr/>
            <p:nvPr/>
          </p:nvSpPr>
          <p:spPr>
            <a:xfrm>
              <a:off x="1592" y="11926"/>
              <a:ext cx="1568" cy="11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7520" y="10324"/>
              <a:ext cx="1568" cy="10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1494" y="8614"/>
              <a:ext cx="1568" cy="146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5506" y="7080"/>
              <a:ext cx="1568" cy="10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3547" y="4011"/>
              <a:ext cx="1568" cy="9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1592" y="5398"/>
              <a:ext cx="1568" cy="146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1592" y="1474"/>
              <a:ext cx="1568" cy="20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7" name="组合 16"/>
            <p:cNvGrpSpPr/>
            <p:nvPr/>
          </p:nvGrpSpPr>
          <p:grpSpPr>
            <a:xfrm rot="0">
              <a:off x="1592" y="703"/>
              <a:ext cx="1568" cy="12719"/>
              <a:chOff x="1000" y="863"/>
              <a:chExt cx="1568" cy="12748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000" y="863"/>
                <a:ext cx="1568" cy="6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R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endParaRPr>
              </a:p>
            </p:txBody>
          </p:sp>
          <p:cxnSp>
            <p:nvCxnSpPr>
              <p:cNvPr id="10" name="直接连接符 9"/>
              <p:cNvCxnSpPr>
                <a:stCxn id="6" idx="2"/>
              </p:cNvCxnSpPr>
              <p:nvPr/>
            </p:nvCxnSpPr>
            <p:spPr>
              <a:xfrm>
                <a:off x="1784" y="1483"/>
                <a:ext cx="0" cy="12128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/>
            <p:cNvGrpSpPr/>
            <p:nvPr/>
          </p:nvGrpSpPr>
          <p:grpSpPr>
            <a:xfrm rot="0">
              <a:off x="3547" y="703"/>
              <a:ext cx="1568" cy="12705"/>
              <a:chOff x="1000" y="863"/>
              <a:chExt cx="1568" cy="12705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1000" y="863"/>
                <a:ext cx="1568" cy="6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S</a:t>
                </a:r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1</a:t>
                </a:r>
                <a:endPara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endParaRPr>
              </a:p>
            </p:txBody>
          </p:sp>
          <p:cxnSp>
            <p:nvCxnSpPr>
              <p:cNvPr id="20" name="直接连接符 19"/>
              <p:cNvCxnSpPr>
                <a:stCxn id="19" idx="2"/>
              </p:cNvCxnSpPr>
              <p:nvPr/>
            </p:nvCxnSpPr>
            <p:spPr>
              <a:xfrm>
                <a:off x="1784" y="1483"/>
                <a:ext cx="0" cy="12085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/>
            <p:cNvGrpSpPr/>
            <p:nvPr/>
          </p:nvGrpSpPr>
          <p:grpSpPr>
            <a:xfrm rot="0">
              <a:off x="5506" y="703"/>
              <a:ext cx="1568" cy="12765"/>
              <a:chOff x="1000" y="863"/>
              <a:chExt cx="1568" cy="12765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000" y="863"/>
                <a:ext cx="1568" cy="6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S</a:t>
                </a:r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2</a:t>
                </a:r>
                <a:endPara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endParaRPr>
              </a:p>
            </p:txBody>
          </p:sp>
          <p:cxnSp>
            <p:nvCxnSpPr>
              <p:cNvPr id="23" name="直接连接符 22"/>
              <p:cNvCxnSpPr>
                <a:stCxn id="22" idx="2"/>
              </p:cNvCxnSpPr>
              <p:nvPr/>
            </p:nvCxnSpPr>
            <p:spPr>
              <a:xfrm>
                <a:off x="1784" y="1483"/>
                <a:ext cx="0" cy="12145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/>
            <p:cNvGrpSpPr/>
            <p:nvPr/>
          </p:nvGrpSpPr>
          <p:grpSpPr>
            <a:xfrm rot="0">
              <a:off x="7520" y="703"/>
              <a:ext cx="1568" cy="12794"/>
              <a:chOff x="1000" y="863"/>
              <a:chExt cx="1568" cy="12794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000" y="863"/>
                <a:ext cx="1568" cy="6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S</a:t>
                </a:r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3</a:t>
                </a:r>
                <a:endParaRPr lang="en-US" altLang="zh-CN" sz="10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endParaRPr>
              </a:p>
            </p:txBody>
          </p:sp>
          <p:cxnSp>
            <p:nvCxnSpPr>
              <p:cNvPr id="26" name="直接连接符 25"/>
              <p:cNvCxnSpPr>
                <a:stCxn id="25" idx="2"/>
              </p:cNvCxnSpPr>
              <p:nvPr/>
            </p:nvCxnSpPr>
            <p:spPr>
              <a:xfrm flipH="1">
                <a:off x="1766" y="1483"/>
                <a:ext cx="18" cy="12174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4" name="文本框 3"/>
            <p:cNvSpPr txBox="1"/>
            <p:nvPr/>
          </p:nvSpPr>
          <p:spPr>
            <a:xfrm>
              <a:off x="1690" y="1474"/>
              <a:ext cx="1372" cy="6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r>
                <a:rPr lang="zh-CN" altLang="en-US" sz="100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rPr>
                <a:t>选择一个随机数</a:t>
              </a:r>
              <a:r>
                <a:rPr lang="en-US" altLang="zh-CN" sz="1000" i="1">
                  <a:latin typeface="Times New Roman" panose="02020603050405020304" charset="0"/>
                  <a:cs typeface="Times New Roman" panose="02020603050405020304" charset="0"/>
                </a:rPr>
                <a:t>k</a:t>
              </a:r>
              <a:r>
                <a:rPr lang="en-US" altLang="zh-CN" sz="1000" i="1" baseline="-25000">
                  <a:latin typeface="Times New Roman" panose="02020603050405020304" charset="0"/>
                  <a:cs typeface="Times New Roman" panose="02020603050405020304" charset="0"/>
                </a:rPr>
                <a:t>r</a:t>
              </a:r>
              <a:r>
                <a:rPr lang="en-US" altLang="zh-CN" sz="1000">
                  <a:latin typeface="Times New Roman" panose="02020603050405020304" charset="0"/>
                  <a:cs typeface="Times New Roman" panose="02020603050405020304" charset="0"/>
                </a:rPr>
                <a:t>∈Z</a:t>
              </a:r>
              <a:r>
                <a:rPr lang="en-US" altLang="zh-CN" sz="1000" i="1" baseline="-25000">
                  <a:latin typeface="Times New Roman" panose="02020603050405020304" charset="0"/>
                  <a:cs typeface="Times New Roman" panose="02020603050405020304" charset="0"/>
                </a:rPr>
                <a:t>q</a:t>
              </a:r>
              <a:endParaRPr lang="en-US" altLang="zh-CN" sz="1000" i="1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690" y="2102"/>
              <a:ext cx="1372" cy="6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r>
                <a:rPr lang="zh-CN" altLang="en-US" sz="100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rPr>
                <a:t>选择一个随机数</a:t>
              </a:r>
              <a:r>
                <a:rPr lang="en-US" altLang="zh-CN" sz="1000">
                  <a:latin typeface="Times New Roman" panose="02020603050405020304" charset="0"/>
                  <a:cs typeface="Times New Roman" panose="02020603050405020304" charset="0"/>
                </a:rPr>
                <a:t>α∈Z</a:t>
              </a:r>
              <a:r>
                <a:rPr lang="en-US" altLang="zh-CN" sz="1000" i="1" baseline="-25000">
                  <a:latin typeface="Times New Roman" panose="02020603050405020304" charset="0"/>
                  <a:cs typeface="Times New Roman" panose="02020603050405020304" charset="0"/>
                </a:rPr>
                <a:t>q</a:t>
              </a:r>
              <a:endParaRPr lang="en-US" altLang="zh-CN" sz="1000" i="1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aphicFrame>
          <p:nvGraphicFramePr>
            <p:cNvPr id="2" name="对象 -2147482392"/>
            <p:cNvGraphicFramePr>
              <a:graphicFrameLocks noChangeAspect="1"/>
            </p:cNvGraphicFramePr>
            <p:nvPr/>
          </p:nvGraphicFramePr>
          <p:xfrm>
            <a:off x="1956" y="2740"/>
            <a:ext cx="781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" imgW="558800" imgH="228600" progId="Equation.KSEE3">
                    <p:embed/>
                  </p:oleObj>
                </mc:Choice>
                <mc:Fallback>
                  <p:oleObj name="" r:id="rId1" imgW="558800" imgH="228600" progId="Equation.KSEE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956" y="2740"/>
                          <a:ext cx="781" cy="320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对象 -2147482390"/>
            <p:cNvGraphicFramePr>
              <a:graphicFrameLocks noChangeAspect="1"/>
            </p:cNvGraphicFramePr>
            <p:nvPr/>
          </p:nvGraphicFramePr>
          <p:xfrm>
            <a:off x="1839" y="3140"/>
            <a:ext cx="1032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" name="" r:id="rId3" imgW="609600" imgH="241300" progId="Equation.KSEE3">
                    <p:embed/>
                  </p:oleObj>
                </mc:Choice>
                <mc:Fallback>
                  <p:oleObj name="" r:id="rId3" imgW="609600" imgH="241300" progId="Equation.KSEE3">
                    <p:embed/>
                    <p:pic>
                      <p:nvPicPr>
                        <p:cNvPr id="0" name="图片 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839" y="3140"/>
                          <a:ext cx="1032" cy="353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-2147482388"/>
            <p:cNvGraphicFramePr>
              <a:graphicFrameLocks noChangeAspect="1"/>
            </p:cNvGraphicFramePr>
            <p:nvPr/>
          </p:nvGraphicFramePr>
          <p:xfrm>
            <a:off x="2836" y="3564"/>
            <a:ext cx="84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" name="" r:id="rId5" imgW="596900" imgH="215900" progId="Equation.KSEE3">
                    <p:embed/>
                  </p:oleObj>
                </mc:Choice>
                <mc:Fallback>
                  <p:oleObj name="" r:id="rId5" imgW="596900" imgH="215900" progId="Equation.KSEE3">
                    <p:embed/>
                    <p:pic>
                      <p:nvPicPr>
                        <p:cNvPr id="0" name="图片 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836" y="3564"/>
                          <a:ext cx="840" cy="3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-2147482379"/>
            <p:cNvGraphicFramePr>
              <a:graphicFrameLocks noChangeAspect="1"/>
            </p:cNvGraphicFramePr>
            <p:nvPr/>
          </p:nvGraphicFramePr>
          <p:xfrm>
            <a:off x="3905" y="4029"/>
            <a:ext cx="909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" name="" r:id="rId7" imgW="647700" imgH="241300" progId="Equation.KSEE3">
                    <p:embed/>
                  </p:oleObj>
                </mc:Choice>
                <mc:Fallback>
                  <p:oleObj name="" r:id="rId7" imgW="647700" imgH="241300" progId="Equation.KSEE3">
                    <p:embed/>
                    <p:pic>
                      <p:nvPicPr>
                        <p:cNvPr id="0" name="图片 1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905" y="4029"/>
                          <a:ext cx="909" cy="339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-2147482378"/>
            <p:cNvGraphicFramePr>
              <a:graphicFrameLocks noChangeAspect="1"/>
            </p:cNvGraphicFramePr>
            <p:nvPr/>
          </p:nvGraphicFramePr>
          <p:xfrm>
            <a:off x="3987" y="4309"/>
            <a:ext cx="838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" name="" r:id="rId9" imgW="596900" imgH="241300" progId="Equation.KSEE3">
                    <p:embed/>
                  </p:oleObj>
                </mc:Choice>
                <mc:Fallback>
                  <p:oleObj name="" r:id="rId9" imgW="596900" imgH="241300" progId="Equation.KSEE3">
                    <p:embed/>
                    <p:pic>
                      <p:nvPicPr>
                        <p:cNvPr id="0" name="图片 1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987" y="4309"/>
                          <a:ext cx="838" cy="339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-2147482377"/>
            <p:cNvGraphicFramePr>
              <a:graphicFrameLocks noChangeAspect="1"/>
            </p:cNvGraphicFramePr>
            <p:nvPr/>
          </p:nvGraphicFramePr>
          <p:xfrm>
            <a:off x="3660" y="4629"/>
            <a:ext cx="1373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" name="" r:id="rId11" imgW="977900" imgH="266700" progId="Equation.KSEE3">
                    <p:embed/>
                  </p:oleObj>
                </mc:Choice>
                <mc:Fallback>
                  <p:oleObj name="" r:id="rId11" imgW="977900" imgH="266700" progId="Equation.KSEE3">
                    <p:embed/>
                    <p:pic>
                      <p:nvPicPr>
                        <p:cNvPr id="0" name="图片 1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660" y="4629"/>
                          <a:ext cx="1373" cy="37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-2147482381"/>
            <p:cNvGraphicFramePr>
              <a:graphicFrameLocks noChangeAspect="1"/>
            </p:cNvGraphicFramePr>
            <p:nvPr/>
          </p:nvGraphicFramePr>
          <p:xfrm>
            <a:off x="2724" y="4945"/>
            <a:ext cx="1153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" name="" r:id="rId13" imgW="825500" imgH="228600" progId="Equation.KSEE3">
                    <p:embed/>
                  </p:oleObj>
                </mc:Choice>
                <mc:Fallback>
                  <p:oleObj name="" r:id="rId13" imgW="825500" imgH="228600" progId="Equation.KSEE3">
                    <p:embed/>
                    <p:pic>
                      <p:nvPicPr>
                        <p:cNvPr id="0" name="图片 13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724" y="4945"/>
                          <a:ext cx="1153" cy="3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对象 -2147482374"/>
            <p:cNvGraphicFramePr>
              <a:graphicFrameLocks noChangeAspect="1"/>
            </p:cNvGraphicFramePr>
            <p:nvPr/>
          </p:nvGraphicFramePr>
          <p:xfrm>
            <a:off x="1856" y="5398"/>
            <a:ext cx="873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" name="" r:id="rId15" imgW="622300" imgH="241300" progId="Equation.KSEE3">
                    <p:embed/>
                  </p:oleObj>
                </mc:Choice>
                <mc:Fallback>
                  <p:oleObj name="" r:id="rId15" imgW="622300" imgH="241300" progId="Equation.KSEE3">
                    <p:embed/>
                    <p:pic>
                      <p:nvPicPr>
                        <p:cNvPr id="0" name="图片 1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856" y="5398"/>
                          <a:ext cx="873" cy="339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文本框 30"/>
            <p:cNvSpPr txBox="1"/>
            <p:nvPr/>
          </p:nvSpPr>
          <p:spPr>
            <a:xfrm>
              <a:off x="1612" y="5694"/>
              <a:ext cx="803" cy="3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noAutofit/>
            </a:bodyPr>
            <a:p>
              <a:r>
                <a:rPr lang="zh-CN" altLang="en-US" sz="100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rPr>
                <a:t>验证</a:t>
              </a:r>
              <a:endPara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  <p:graphicFrame>
          <p:nvGraphicFramePr>
            <p:cNvPr id="32" name="对象 -2147482373"/>
            <p:cNvGraphicFramePr>
              <a:graphicFrameLocks noChangeAspect="1"/>
            </p:cNvGraphicFramePr>
            <p:nvPr/>
          </p:nvGraphicFramePr>
          <p:xfrm>
            <a:off x="2228" y="5732"/>
            <a:ext cx="66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" name="" r:id="rId17" imgW="469900" imgH="215900" progId="Equation.KSEE3">
                    <p:embed/>
                  </p:oleObj>
                </mc:Choice>
                <mc:Fallback>
                  <p:oleObj name="" r:id="rId17" imgW="469900" imgH="215900" progId="Equation.KSEE3">
                    <p:embed/>
                    <p:pic>
                      <p:nvPicPr>
                        <p:cNvPr id="0" name="图片 26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228" y="5732"/>
                          <a:ext cx="660" cy="304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对象 -2147482371"/>
            <p:cNvGraphicFramePr>
              <a:graphicFrameLocks noChangeAspect="1"/>
            </p:cNvGraphicFramePr>
            <p:nvPr/>
          </p:nvGraphicFramePr>
          <p:xfrm>
            <a:off x="1808" y="6044"/>
            <a:ext cx="1034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" name="" r:id="rId19" imgW="736600" imgH="266700" progId="Equation.KSEE3">
                    <p:embed/>
                  </p:oleObj>
                </mc:Choice>
                <mc:Fallback>
                  <p:oleObj name="" r:id="rId19" imgW="736600" imgH="266700" progId="Equation.KSEE3">
                    <p:embed/>
                    <p:pic>
                      <p:nvPicPr>
                        <p:cNvPr id="0" name="图片 27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808" y="6044"/>
                          <a:ext cx="1034" cy="37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对象 -2147482390"/>
            <p:cNvGraphicFramePr>
              <a:graphicFrameLocks noChangeAspect="1"/>
            </p:cNvGraphicFramePr>
            <p:nvPr/>
          </p:nvGraphicFramePr>
          <p:xfrm>
            <a:off x="1671" y="6375"/>
            <a:ext cx="1407" cy="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" name="" r:id="rId21" imgW="774065" imgH="266700" progId="Equation.KSEE3">
                    <p:embed/>
                  </p:oleObj>
                </mc:Choice>
                <mc:Fallback>
                  <p:oleObj name="" r:id="rId21" imgW="774065" imgH="266700" progId="Equation.KSEE3">
                    <p:embed/>
                    <p:pic>
                      <p:nvPicPr>
                        <p:cNvPr id="0" name="图片 7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671" y="6375"/>
                          <a:ext cx="1407" cy="418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对象 -2147482388"/>
            <p:cNvGraphicFramePr>
              <a:graphicFrameLocks noChangeAspect="1"/>
            </p:cNvGraphicFramePr>
            <p:nvPr/>
          </p:nvGraphicFramePr>
          <p:xfrm>
            <a:off x="4645" y="6590"/>
            <a:ext cx="1085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" name="" r:id="rId23" imgW="774065" imgH="241300" progId="Equation.KSEE3">
                    <p:embed/>
                  </p:oleObj>
                </mc:Choice>
                <mc:Fallback>
                  <p:oleObj name="" r:id="rId23" imgW="774065" imgH="241300" progId="Equation.KSEE3">
                    <p:embed/>
                    <p:pic>
                      <p:nvPicPr>
                        <p:cNvPr id="0" name="图片 8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4645" y="6590"/>
                          <a:ext cx="1085" cy="3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-2147482379"/>
            <p:cNvGraphicFramePr>
              <a:graphicFrameLocks noChangeAspect="1"/>
            </p:cNvGraphicFramePr>
            <p:nvPr/>
          </p:nvGraphicFramePr>
          <p:xfrm>
            <a:off x="5730" y="7080"/>
            <a:ext cx="1177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25" imgW="838200" imgH="266700" progId="Equation.KSEE3">
                    <p:embed/>
                  </p:oleObj>
                </mc:Choice>
                <mc:Fallback>
                  <p:oleObj name="" r:id="rId25" imgW="838200" imgH="266700" progId="Equation.KSEE3">
                    <p:embed/>
                    <p:pic>
                      <p:nvPicPr>
                        <p:cNvPr id="0" name="图片 10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5730" y="7080"/>
                          <a:ext cx="1177" cy="37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-2147482378"/>
            <p:cNvGraphicFramePr>
              <a:graphicFrameLocks noChangeAspect="1"/>
            </p:cNvGraphicFramePr>
            <p:nvPr/>
          </p:nvGraphicFramePr>
          <p:xfrm>
            <a:off x="5842" y="7414"/>
            <a:ext cx="998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27" imgW="711200" imgH="266700" progId="Equation.KSEE3">
                    <p:embed/>
                  </p:oleObj>
                </mc:Choice>
                <mc:Fallback>
                  <p:oleObj name="" r:id="rId27" imgW="711200" imgH="266700" progId="Equation.KSEE3">
                    <p:embed/>
                    <p:pic>
                      <p:nvPicPr>
                        <p:cNvPr id="0" name="图片 11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5842" y="7414"/>
                          <a:ext cx="998" cy="37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-2147482377"/>
            <p:cNvGraphicFramePr>
              <a:graphicFrameLocks noChangeAspect="1"/>
            </p:cNvGraphicFramePr>
            <p:nvPr/>
          </p:nvGraphicFramePr>
          <p:xfrm>
            <a:off x="5592" y="7768"/>
            <a:ext cx="1445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29" imgW="1028700" imgH="266700" progId="Equation.KSEE3">
                    <p:embed/>
                  </p:oleObj>
                </mc:Choice>
                <mc:Fallback>
                  <p:oleObj name="" r:id="rId29" imgW="1028700" imgH="266700" progId="Equation.KSEE3">
                    <p:embed/>
                    <p:pic>
                      <p:nvPicPr>
                        <p:cNvPr id="0" name="图片 12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5592" y="7768"/>
                          <a:ext cx="1445" cy="37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对象 -2147482381"/>
            <p:cNvGraphicFramePr>
              <a:graphicFrameLocks noChangeAspect="1"/>
            </p:cNvGraphicFramePr>
            <p:nvPr/>
          </p:nvGraphicFramePr>
          <p:xfrm>
            <a:off x="2729" y="8087"/>
            <a:ext cx="1337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" name="" r:id="rId31" imgW="952500" imgH="241300" progId="Equation.KSEE3">
                    <p:embed/>
                  </p:oleObj>
                </mc:Choice>
                <mc:Fallback>
                  <p:oleObj name="" r:id="rId31" imgW="952500" imgH="241300" progId="Equation.KSEE3">
                    <p:embed/>
                    <p:pic>
                      <p:nvPicPr>
                        <p:cNvPr id="0" name="图片 13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2729" y="8087"/>
                          <a:ext cx="1337" cy="3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对象 -2147482374"/>
            <p:cNvGraphicFramePr>
              <a:graphicFrameLocks noChangeAspect="1"/>
            </p:cNvGraphicFramePr>
            <p:nvPr/>
          </p:nvGraphicFramePr>
          <p:xfrm>
            <a:off x="1830" y="8614"/>
            <a:ext cx="1034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" name="" r:id="rId33" imgW="736600" imgH="266700" progId="Equation.KSEE3">
                    <p:embed/>
                  </p:oleObj>
                </mc:Choice>
                <mc:Fallback>
                  <p:oleObj name="" r:id="rId33" imgW="736600" imgH="266700" progId="Equation.KSEE3">
                    <p:embed/>
                    <p:pic>
                      <p:nvPicPr>
                        <p:cNvPr id="0" name="图片 14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1830" y="8614"/>
                          <a:ext cx="1034" cy="37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" name="文本框 49"/>
            <p:cNvSpPr txBox="1"/>
            <p:nvPr/>
          </p:nvSpPr>
          <p:spPr>
            <a:xfrm>
              <a:off x="1612" y="8950"/>
              <a:ext cx="803" cy="3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noAutofit/>
            </a:bodyPr>
            <a:p>
              <a:r>
                <a:rPr lang="zh-CN" altLang="en-US" sz="100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rPr>
                <a:t>验证</a:t>
              </a:r>
              <a:endPara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  <p:graphicFrame>
          <p:nvGraphicFramePr>
            <p:cNvPr id="51" name="对象 -2147482373"/>
            <p:cNvGraphicFramePr>
              <a:graphicFrameLocks noChangeAspect="1"/>
            </p:cNvGraphicFramePr>
            <p:nvPr/>
          </p:nvGraphicFramePr>
          <p:xfrm>
            <a:off x="2172" y="8974"/>
            <a:ext cx="713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" name="" r:id="rId35" imgW="508000" imgH="215900" progId="Equation.KSEE3">
                    <p:embed/>
                  </p:oleObj>
                </mc:Choice>
                <mc:Fallback>
                  <p:oleObj name="" r:id="rId35" imgW="508000" imgH="215900" progId="Equation.KSEE3">
                    <p:embed/>
                    <p:pic>
                      <p:nvPicPr>
                        <p:cNvPr id="0" name="图片 26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2172" y="8974"/>
                          <a:ext cx="713" cy="304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对象 -2147482371"/>
            <p:cNvGraphicFramePr>
              <a:graphicFrameLocks noChangeAspect="1"/>
            </p:cNvGraphicFramePr>
            <p:nvPr/>
          </p:nvGraphicFramePr>
          <p:xfrm>
            <a:off x="1692" y="9236"/>
            <a:ext cx="1249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" name="" r:id="rId37" imgW="889000" imgH="266700" progId="Equation.KSEE3">
                    <p:embed/>
                  </p:oleObj>
                </mc:Choice>
                <mc:Fallback>
                  <p:oleObj name="" r:id="rId37" imgW="889000" imgH="266700" progId="Equation.KSEE3">
                    <p:embed/>
                    <p:pic>
                      <p:nvPicPr>
                        <p:cNvPr id="0" name="图片 27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1692" y="9236"/>
                          <a:ext cx="1249" cy="37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对象 -2147482390"/>
            <p:cNvGraphicFramePr>
              <a:graphicFrameLocks noChangeAspect="1"/>
            </p:cNvGraphicFramePr>
            <p:nvPr/>
          </p:nvGraphicFramePr>
          <p:xfrm>
            <a:off x="1532" y="9578"/>
            <a:ext cx="1482" cy="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" name="" r:id="rId39" imgW="862965" imgH="266700" progId="Equation.KSEE3">
                    <p:embed/>
                  </p:oleObj>
                </mc:Choice>
                <mc:Fallback>
                  <p:oleObj name="" r:id="rId39" imgW="862965" imgH="266700" progId="Equation.KSEE3">
                    <p:embed/>
                    <p:pic>
                      <p:nvPicPr>
                        <p:cNvPr id="0" name="图片 7"/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1532" y="9578"/>
                          <a:ext cx="1482" cy="39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对象 -2147482388"/>
            <p:cNvGraphicFramePr>
              <a:graphicFrameLocks noChangeAspect="1"/>
            </p:cNvGraphicFramePr>
            <p:nvPr/>
          </p:nvGraphicFramePr>
          <p:xfrm>
            <a:off x="6604" y="9816"/>
            <a:ext cx="1211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" name="" r:id="rId41" imgW="862965" imgH="241300" progId="Equation.KSEE3">
                    <p:embed/>
                  </p:oleObj>
                </mc:Choice>
                <mc:Fallback>
                  <p:oleObj name="" r:id="rId41" imgW="862965" imgH="241300" progId="Equation.KSEE3">
                    <p:embed/>
                    <p:pic>
                      <p:nvPicPr>
                        <p:cNvPr id="0" name="图片 8"/>
                        <p:cNvPicPr/>
                        <p:nvPr/>
                      </p:nvPicPr>
                      <p:blipFill>
                        <a:blip r:embed="rId42"/>
                        <a:stretch>
                          <a:fillRect/>
                        </a:stretch>
                      </p:blipFill>
                      <p:spPr>
                        <a:xfrm>
                          <a:off x="6604" y="9816"/>
                          <a:ext cx="1211" cy="3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对象 -2147482379"/>
            <p:cNvGraphicFramePr>
              <a:graphicFrameLocks noChangeAspect="1"/>
            </p:cNvGraphicFramePr>
            <p:nvPr/>
          </p:nvGraphicFramePr>
          <p:xfrm>
            <a:off x="7621" y="10324"/>
            <a:ext cx="1302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" name="" r:id="rId43" imgW="927100" imgH="266700" progId="Equation.KSEE3">
                    <p:embed/>
                  </p:oleObj>
                </mc:Choice>
                <mc:Fallback>
                  <p:oleObj name="" r:id="rId43" imgW="927100" imgH="266700" progId="Equation.KSEE3">
                    <p:embed/>
                    <p:pic>
                      <p:nvPicPr>
                        <p:cNvPr id="0" name="图片 10"/>
                        <p:cNvPicPr/>
                        <p:nvPr/>
                      </p:nvPicPr>
                      <p:blipFill>
                        <a:blip r:embed="rId44"/>
                        <a:stretch>
                          <a:fillRect/>
                        </a:stretch>
                      </p:blipFill>
                      <p:spPr>
                        <a:xfrm>
                          <a:off x="7621" y="10324"/>
                          <a:ext cx="1302" cy="37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对象 -2147482378"/>
            <p:cNvGraphicFramePr>
              <a:graphicFrameLocks noChangeAspect="1"/>
            </p:cNvGraphicFramePr>
            <p:nvPr/>
          </p:nvGraphicFramePr>
          <p:xfrm>
            <a:off x="7773" y="10682"/>
            <a:ext cx="1053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" name="" r:id="rId45" imgW="749300" imgH="266700" progId="Equation.KSEE3">
                    <p:embed/>
                  </p:oleObj>
                </mc:Choice>
                <mc:Fallback>
                  <p:oleObj name="" r:id="rId45" imgW="749300" imgH="266700" progId="Equation.KSEE3">
                    <p:embed/>
                    <p:pic>
                      <p:nvPicPr>
                        <p:cNvPr id="0" name="图片 11"/>
                        <p:cNvPicPr/>
                        <p:nvPr/>
                      </p:nvPicPr>
                      <p:blipFill>
                        <a:blip r:embed="rId46"/>
                        <a:stretch>
                          <a:fillRect/>
                        </a:stretch>
                      </p:blipFill>
                      <p:spPr>
                        <a:xfrm>
                          <a:off x="7773" y="10682"/>
                          <a:ext cx="1053" cy="37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" name="对象 -2147482377"/>
            <p:cNvGraphicFramePr>
              <a:graphicFrameLocks noChangeAspect="1"/>
            </p:cNvGraphicFramePr>
            <p:nvPr/>
          </p:nvGraphicFramePr>
          <p:xfrm>
            <a:off x="7603" y="11022"/>
            <a:ext cx="1428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" name="" r:id="rId47" imgW="1016000" imgH="266700" progId="Equation.KSEE3">
                    <p:embed/>
                  </p:oleObj>
                </mc:Choice>
                <mc:Fallback>
                  <p:oleObj name="" r:id="rId47" imgW="1016000" imgH="266700" progId="Equation.KSEE3">
                    <p:embed/>
                    <p:pic>
                      <p:nvPicPr>
                        <p:cNvPr id="0" name="图片 12"/>
                        <p:cNvPicPr/>
                        <p:nvPr/>
                      </p:nvPicPr>
                      <p:blipFill>
                        <a:blip r:embed="rId48"/>
                        <a:stretch>
                          <a:fillRect/>
                        </a:stretch>
                      </p:blipFill>
                      <p:spPr>
                        <a:xfrm>
                          <a:off x="7603" y="11022"/>
                          <a:ext cx="1428" cy="37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" name="对象 -2147482381"/>
            <p:cNvGraphicFramePr>
              <a:graphicFrameLocks noChangeAspect="1"/>
            </p:cNvGraphicFramePr>
            <p:nvPr/>
          </p:nvGraphicFramePr>
          <p:xfrm>
            <a:off x="6541" y="11460"/>
            <a:ext cx="1372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" name="" r:id="rId49" imgW="977900" imgH="241300" progId="Equation.KSEE3">
                    <p:embed/>
                  </p:oleObj>
                </mc:Choice>
                <mc:Fallback>
                  <p:oleObj name="" r:id="rId49" imgW="977900" imgH="241300" progId="Equation.KSEE3">
                    <p:embed/>
                    <p:pic>
                      <p:nvPicPr>
                        <p:cNvPr id="0" name="图片 13"/>
                        <p:cNvPicPr/>
                        <p:nvPr/>
                      </p:nvPicPr>
                      <p:blipFill>
                        <a:blip r:embed="rId50"/>
                        <a:stretch>
                          <a:fillRect/>
                        </a:stretch>
                      </p:blipFill>
                      <p:spPr>
                        <a:xfrm>
                          <a:off x="6541" y="11460"/>
                          <a:ext cx="1372" cy="3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" name="对象 -2147482374"/>
            <p:cNvGraphicFramePr>
              <a:graphicFrameLocks noChangeAspect="1"/>
            </p:cNvGraphicFramePr>
            <p:nvPr/>
          </p:nvGraphicFramePr>
          <p:xfrm>
            <a:off x="1783" y="11926"/>
            <a:ext cx="1088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" name="" r:id="rId51" imgW="774065" imgH="266700" progId="Equation.KSEE3">
                    <p:embed/>
                  </p:oleObj>
                </mc:Choice>
                <mc:Fallback>
                  <p:oleObj name="" r:id="rId51" imgW="774065" imgH="266700" progId="Equation.KSEE3">
                    <p:embed/>
                    <p:pic>
                      <p:nvPicPr>
                        <p:cNvPr id="0" name="图片 14"/>
                        <p:cNvPicPr/>
                        <p:nvPr/>
                      </p:nvPicPr>
                      <p:blipFill>
                        <a:blip r:embed="rId52"/>
                        <a:stretch>
                          <a:fillRect/>
                        </a:stretch>
                      </p:blipFill>
                      <p:spPr>
                        <a:xfrm>
                          <a:off x="1783" y="11926"/>
                          <a:ext cx="1088" cy="37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" name="文本框 68"/>
            <p:cNvSpPr txBox="1"/>
            <p:nvPr/>
          </p:nvSpPr>
          <p:spPr>
            <a:xfrm>
              <a:off x="1671" y="12310"/>
              <a:ext cx="803" cy="3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noAutofit/>
            </a:bodyPr>
            <a:p>
              <a:r>
                <a:rPr lang="zh-CN" altLang="en-US" sz="100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rPr>
                <a:t>验证</a:t>
              </a:r>
              <a:endPara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  <p:graphicFrame>
          <p:nvGraphicFramePr>
            <p:cNvPr id="70" name="对象 -2147482373"/>
            <p:cNvGraphicFramePr>
              <a:graphicFrameLocks noChangeAspect="1"/>
            </p:cNvGraphicFramePr>
            <p:nvPr/>
          </p:nvGraphicFramePr>
          <p:xfrm>
            <a:off x="2266" y="12336"/>
            <a:ext cx="692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" name="" r:id="rId53" imgW="495300" imgH="228600" progId="Equation.KSEE3">
                    <p:embed/>
                  </p:oleObj>
                </mc:Choice>
                <mc:Fallback>
                  <p:oleObj name="" r:id="rId53" imgW="495300" imgH="228600" progId="Equation.KSEE3">
                    <p:embed/>
                    <p:pic>
                      <p:nvPicPr>
                        <p:cNvPr id="0" name="图片 26"/>
                        <p:cNvPicPr/>
                        <p:nvPr/>
                      </p:nvPicPr>
                      <p:blipFill>
                        <a:blip r:embed="rId54"/>
                        <a:stretch>
                          <a:fillRect/>
                        </a:stretch>
                      </p:blipFill>
                      <p:spPr>
                        <a:xfrm>
                          <a:off x="2266" y="12336"/>
                          <a:ext cx="692" cy="320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" name="对象 71"/>
            <p:cNvGraphicFramePr>
              <a:graphicFrameLocks noChangeAspect="1"/>
            </p:cNvGraphicFramePr>
            <p:nvPr/>
          </p:nvGraphicFramePr>
          <p:xfrm>
            <a:off x="1765" y="12696"/>
            <a:ext cx="1053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" name="" r:id="rId55" imgW="749300" imgH="266700" progId="Equation.KSEE3">
                    <p:embed/>
                  </p:oleObj>
                </mc:Choice>
                <mc:Fallback>
                  <p:oleObj name="" r:id="rId55" imgW="749300" imgH="266700" progId="Equation.KSEE3">
                    <p:embed/>
                    <p:pic>
                      <p:nvPicPr>
                        <p:cNvPr id="0" name="图片 66"/>
                        <p:cNvPicPr/>
                        <p:nvPr/>
                      </p:nvPicPr>
                      <p:blipFill>
                        <a:blip r:embed="rId56"/>
                        <a:stretch>
                          <a:fillRect/>
                        </a:stretch>
                      </p:blipFill>
                      <p:spPr>
                        <a:xfrm>
                          <a:off x="1765" y="12696"/>
                          <a:ext cx="1053" cy="375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4" name="直接箭头连接符 73"/>
            <p:cNvCxnSpPr/>
            <p:nvPr/>
          </p:nvCxnSpPr>
          <p:spPr>
            <a:xfrm>
              <a:off x="2383" y="3899"/>
              <a:ext cx="193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/>
            <p:nvPr/>
          </p:nvCxnSpPr>
          <p:spPr>
            <a:xfrm flipH="1">
              <a:off x="2403" y="5294"/>
              <a:ext cx="19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/>
            <p:nvPr/>
          </p:nvCxnSpPr>
          <p:spPr>
            <a:xfrm>
              <a:off x="2363" y="6929"/>
              <a:ext cx="38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>
              <a:off x="2400" y="10186"/>
              <a:ext cx="582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 flipH="1">
              <a:off x="2343" y="8444"/>
              <a:ext cx="397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 flipH="1">
              <a:off x="2430" y="11804"/>
              <a:ext cx="583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67" name="组合 66"/>
          <p:cNvGrpSpPr/>
          <p:nvPr/>
        </p:nvGrpSpPr>
        <p:grpSpPr>
          <a:xfrm>
            <a:off x="879475" y="2438400"/>
            <a:ext cx="4839335" cy="2839085"/>
            <a:chOff x="1385" y="3840"/>
            <a:chExt cx="7621" cy="4471"/>
          </a:xfrm>
        </p:grpSpPr>
        <p:sp>
          <p:nvSpPr>
            <p:cNvPr id="4" name="矩形 3"/>
            <p:cNvSpPr/>
            <p:nvPr/>
          </p:nvSpPr>
          <p:spPr>
            <a:xfrm>
              <a:off x="1512" y="3840"/>
              <a:ext cx="3163" cy="44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setup/keygen/sigining</a:t>
              </a:r>
              <a:endPara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840" y="4334"/>
              <a:ext cx="2743" cy="161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LocalParty</a:t>
              </a:r>
              <a:endPara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2272" y="6390"/>
              <a:ext cx="2040" cy="1756"/>
              <a:chOff x="1914" y="5499"/>
              <a:chExt cx="1362" cy="1756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914" y="5499"/>
                <a:ext cx="1363" cy="175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t" anchorCtr="0"/>
              <a:p>
                <a:pPr algn="ctr"/>
                <a:r>
                  <a:rPr lang="en-US" altLang="zh-CN" sz="1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Rounds</a:t>
                </a:r>
                <a:endParaRPr lang="en-US" altLang="zh-CN" sz="1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999" y="5929"/>
                <a:ext cx="1115" cy="31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 anchorCtr="0"/>
              <a:p>
                <a:pPr algn="ctr"/>
                <a:r>
                  <a:rPr lang="en-US" altLang="zh-CN" sz="1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round1(runing)</a:t>
                </a:r>
                <a:endParaRPr lang="en-US" altLang="zh-CN" sz="1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999" y="6241"/>
                <a:ext cx="1115" cy="31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 anchorCtr="0"/>
              <a:p>
                <a:pPr algn="ctr"/>
                <a:r>
                  <a:rPr lang="en-US" altLang="zh-CN" sz="1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round2</a:t>
                </a:r>
                <a:endParaRPr lang="en-US" altLang="zh-CN" sz="1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999" y="6554"/>
                <a:ext cx="1115" cy="31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 anchorCtr="0"/>
              <a:p>
                <a:pPr algn="ctr"/>
                <a:r>
                  <a:rPr lang="en-US" altLang="zh-CN" sz="1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round3</a:t>
                </a:r>
                <a:endParaRPr lang="en-US" altLang="zh-CN" sz="1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999" y="6867"/>
                <a:ext cx="1115" cy="31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 anchorCtr="0"/>
              <a:p>
                <a:pPr algn="ctr"/>
                <a:r>
                  <a:rPr lang="en-US" altLang="zh-CN" sz="1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...</a:t>
                </a:r>
                <a:endParaRPr lang="en-US" altLang="zh-CN" sz="1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1940" y="5459"/>
              <a:ext cx="1114" cy="35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temp</a:t>
              </a:r>
              <a:endPara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939" y="5086"/>
              <a:ext cx="1115" cy="31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 anchorCtr="0"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data</a:t>
              </a:r>
              <a:endPara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939" y="4713"/>
              <a:ext cx="1115" cy="31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 anchorCtr="0"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params</a:t>
              </a:r>
              <a:endPara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571" y="4713"/>
              <a:ext cx="1013" cy="31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 anchorCtr="0"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outCh</a:t>
              </a:r>
              <a:endPara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411" y="5634"/>
              <a:ext cx="1012" cy="31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 anchorCtr="0"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endCh</a:t>
              </a:r>
              <a:endPara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843" y="3840"/>
              <a:ext cx="3163" cy="44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setup/keygen/sigining</a:t>
              </a:r>
              <a:endPara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924" y="4334"/>
              <a:ext cx="2743" cy="161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LocalParty</a:t>
              </a:r>
              <a:endPara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924" y="6390"/>
              <a:ext cx="2471" cy="17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Rounds</a:t>
              </a:r>
              <a:endPara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73" y="6821"/>
              <a:ext cx="1670" cy="31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 anchorCtr="0"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round1(runing)</a:t>
              </a:r>
              <a:endPara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473" y="7133"/>
              <a:ext cx="1670" cy="31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 anchorCtr="0"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round2</a:t>
              </a:r>
              <a:endPara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473" y="7446"/>
              <a:ext cx="1670" cy="31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 anchorCtr="0"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...</a:t>
              </a:r>
              <a:endPara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473" y="7759"/>
              <a:ext cx="1670" cy="31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 anchorCtr="0"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round x</a:t>
              </a:r>
              <a:endPara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7484" y="5459"/>
              <a:ext cx="1114" cy="35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temp</a:t>
              </a:r>
              <a:endPara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7483" y="5086"/>
              <a:ext cx="1115" cy="31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 anchorCtr="0"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data</a:t>
              </a:r>
              <a:endPara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7483" y="4713"/>
              <a:ext cx="1115" cy="31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 anchorCtr="0"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params</a:t>
              </a:r>
              <a:endPara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5924" y="4713"/>
              <a:ext cx="1013" cy="31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 anchorCtr="0"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outCh</a:t>
              </a:r>
              <a:endPara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6107" y="5635"/>
              <a:ext cx="1013" cy="31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 anchorCtr="0"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endCh</a:t>
              </a:r>
              <a:endPara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47" name="肘形连接符 46"/>
            <p:cNvCxnSpPr>
              <a:stCxn id="39" idx="2"/>
            </p:cNvCxnSpPr>
            <p:nvPr/>
          </p:nvCxnSpPr>
          <p:spPr>
            <a:xfrm rot="5400000">
              <a:off x="7412" y="6171"/>
              <a:ext cx="990" cy="268"/>
            </a:xfrm>
            <a:prstGeom prst="bentConnector3">
              <a:avLst>
                <a:gd name="adj1" fmla="val 45454"/>
              </a:avLst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9" name="肘形连接符 48"/>
            <p:cNvCxnSpPr/>
            <p:nvPr/>
          </p:nvCxnSpPr>
          <p:spPr>
            <a:xfrm rot="16200000">
              <a:off x="3003" y="5316"/>
              <a:ext cx="1364" cy="785"/>
            </a:xfrm>
            <a:prstGeom prst="bentConnector3">
              <a:avLst>
                <a:gd name="adj1" fmla="val 70271"/>
              </a:avLst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2" name="肘形连接符 51"/>
            <p:cNvCxnSpPr/>
            <p:nvPr/>
          </p:nvCxnSpPr>
          <p:spPr>
            <a:xfrm rot="16200000" flipV="1">
              <a:off x="2605" y="5702"/>
              <a:ext cx="580" cy="796"/>
            </a:xfrm>
            <a:prstGeom prst="bentConnector3">
              <a:avLst>
                <a:gd name="adj1" fmla="val 26724"/>
              </a:avLst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3" name="肘形连接符 52"/>
            <p:cNvCxnSpPr>
              <a:stCxn id="38" idx="3"/>
              <a:endCxn id="40" idx="3"/>
            </p:cNvCxnSpPr>
            <p:nvPr/>
          </p:nvCxnSpPr>
          <p:spPr>
            <a:xfrm flipV="1">
              <a:off x="8143" y="5243"/>
              <a:ext cx="455" cy="2673"/>
            </a:xfrm>
            <a:prstGeom prst="bentConnector3">
              <a:avLst>
                <a:gd name="adj1" fmla="val 159340"/>
              </a:avLst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4" name="肘形连接符 53"/>
            <p:cNvCxnSpPr>
              <a:stCxn id="40" idx="1"/>
              <a:endCxn id="43" idx="0"/>
            </p:cNvCxnSpPr>
            <p:nvPr/>
          </p:nvCxnSpPr>
          <p:spPr>
            <a:xfrm rot="10800000" flipV="1">
              <a:off x="6614" y="5243"/>
              <a:ext cx="869" cy="392"/>
            </a:xfrm>
            <a:prstGeom prst="bentConnector2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55" name="文本框 54"/>
            <p:cNvSpPr txBox="1"/>
            <p:nvPr/>
          </p:nvSpPr>
          <p:spPr>
            <a:xfrm>
              <a:off x="2589" y="5907"/>
              <a:ext cx="683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>
                  <a:latin typeface="Times New Roman" panose="02020603050405020304" charset="0"/>
                  <a:cs typeface="Times New Roman" panose="02020603050405020304" charset="0"/>
                </a:rPr>
                <a:t>msg</a:t>
              </a:r>
              <a:endParaRPr lang="en-US" altLang="zh-CN" sz="1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3293" y="5027"/>
              <a:ext cx="683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>
                  <a:latin typeface="Times New Roman" panose="02020603050405020304" charset="0"/>
                  <a:cs typeface="Times New Roman" panose="02020603050405020304" charset="0"/>
                </a:rPr>
                <a:t>msg</a:t>
              </a:r>
              <a:endParaRPr lang="en-US" altLang="zh-CN" sz="1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6827" y="5899"/>
              <a:ext cx="1385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>
                  <a:latin typeface="Times New Roman" panose="02020603050405020304" charset="0"/>
                  <a:cs typeface="Times New Roman" panose="02020603050405020304" charset="0"/>
                </a:rPr>
                <a:t>Update(msg)</a:t>
              </a:r>
              <a:endParaRPr lang="en-US" altLang="zh-CN" sz="1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8292" y="7575"/>
              <a:ext cx="703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>
                  <a:latin typeface="Times New Roman" panose="02020603050405020304" charset="0"/>
                  <a:cs typeface="Times New Roman" panose="02020603050405020304" charset="0"/>
                </a:rPr>
                <a:t>save</a:t>
              </a:r>
              <a:endParaRPr lang="en-US" altLang="zh-CN" sz="1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63" name="肘形连接符 62"/>
            <p:cNvCxnSpPr>
              <a:stCxn id="35" idx="1"/>
              <a:endCxn id="36" idx="1"/>
            </p:cNvCxnSpPr>
            <p:nvPr/>
          </p:nvCxnSpPr>
          <p:spPr>
            <a:xfrm rot="10800000" flipH="1" flipV="1">
              <a:off x="6473" y="6978"/>
              <a:ext cx="5" cy="312"/>
            </a:xfrm>
            <a:prstGeom prst="bentConnector3">
              <a:avLst>
                <a:gd name="adj1" fmla="val -7500000"/>
              </a:avLst>
            </a:prstGeom>
            <a:ln w="9525" cmpd="sng">
              <a:solidFill>
                <a:schemeClr val="accent1">
                  <a:shade val="50000"/>
                </a:schemeClr>
              </a:solidFill>
              <a:prstDash val="sysDot"/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64" name="文本框 63"/>
            <p:cNvSpPr txBox="1"/>
            <p:nvPr/>
          </p:nvSpPr>
          <p:spPr>
            <a:xfrm>
              <a:off x="5810" y="6692"/>
              <a:ext cx="803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900">
                  <a:latin typeface="Times New Roman" panose="02020603050405020304" charset="0"/>
                  <a:cs typeface="Times New Roman" panose="02020603050405020304" charset="0"/>
                </a:rPr>
                <a:t>Next()</a:t>
              </a:r>
              <a:endParaRPr lang="en-US" altLang="zh-CN" sz="9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4948" y="4575"/>
              <a:ext cx="611" cy="11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 anchorCtr="0"/>
            <a:p>
              <a:pPr algn="ctr"/>
              <a:r>
                <a:rPr lang="zh-CN" altLang="en-US" sz="1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消息路由</a:t>
              </a:r>
              <a:endParaRPr lang="zh-CN" altLang="en-US" sz="1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385" y="6285"/>
              <a:ext cx="779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900">
                  <a:latin typeface="Times New Roman" panose="02020603050405020304" charset="0"/>
                  <a:cs typeface="Times New Roman" panose="02020603050405020304" charset="0"/>
                </a:rPr>
                <a:t>Start()</a:t>
              </a:r>
              <a:endParaRPr lang="en-US" altLang="zh-CN" sz="9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1727835" y="2193290"/>
            <a:ext cx="7251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参与者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endParaRPr lang="en-US" altLang="zh-CN"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4380865" y="2193290"/>
            <a:ext cx="7251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参与者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endParaRPr lang="en-US" altLang="zh-CN"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71" name="肘形连接符 70"/>
          <p:cNvCxnSpPr>
            <a:endCxn id="7" idx="1"/>
          </p:cNvCxnSpPr>
          <p:nvPr/>
        </p:nvCxnSpPr>
        <p:spPr>
          <a:xfrm rot="5400000" flipV="1">
            <a:off x="1074420" y="3981450"/>
            <a:ext cx="650240" cy="247015"/>
          </a:xfrm>
          <a:prstGeom prst="bentConnector2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14" idx="3"/>
          </p:cNvCxnSpPr>
          <p:nvPr/>
        </p:nvCxnSpPr>
        <p:spPr>
          <a:xfrm>
            <a:off x="2910840" y="3092450"/>
            <a:ext cx="238760" cy="1905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66" idx="3"/>
            <a:endCxn id="39" idx="1"/>
          </p:cNvCxnSpPr>
          <p:nvPr/>
        </p:nvCxnSpPr>
        <p:spPr>
          <a:xfrm>
            <a:off x="3529965" y="3264535"/>
            <a:ext cx="1222375" cy="313690"/>
          </a:xfrm>
          <a:prstGeom prst="bentConnector3">
            <a:avLst>
              <a:gd name="adj1" fmla="val 86129"/>
            </a:avLst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1035050" y="4159250"/>
            <a:ext cx="2133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</a:rPr>
              <a:t>①</a:t>
            </a:r>
            <a:endParaRPr lang="zh-CN" alt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2021205" y="3780155"/>
            <a:ext cx="2133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</a:rPr>
              <a:t>②</a:t>
            </a:r>
            <a:endParaRPr lang="zh-CN" alt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3134995" y="2693670"/>
            <a:ext cx="2133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</a:rPr>
              <a:t>③</a:t>
            </a:r>
            <a:endParaRPr lang="zh-CN" alt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4335145" y="3019425"/>
            <a:ext cx="2133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</a:rPr>
              <a:t>④</a:t>
            </a:r>
            <a:endParaRPr lang="zh-CN" alt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5026660" y="3747770"/>
            <a:ext cx="2133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</a:rPr>
              <a:t>⑤</a:t>
            </a:r>
            <a:endParaRPr lang="zh-CN" alt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3758565" y="4116070"/>
            <a:ext cx="2133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</a:rPr>
              <a:t>⑥</a:t>
            </a:r>
            <a:endParaRPr lang="zh-CN" alt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5330825" y="4681855"/>
            <a:ext cx="2133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</a:rPr>
              <a:t>⑦</a:t>
            </a:r>
            <a:endParaRPr lang="zh-CN" alt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3939540" y="3310255"/>
            <a:ext cx="2133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</a:rPr>
              <a:t>⑧</a:t>
            </a:r>
            <a:endParaRPr lang="zh-CN" alt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3" name="图片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1112203" y="5747385"/>
            <a:ext cx="1438275" cy="1571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图片 103"/>
          <p:cNvPicPr/>
          <p:nvPr/>
        </p:nvPicPr>
        <p:blipFill>
          <a:blip r:embed="rId2"/>
          <a:stretch>
            <a:fillRect/>
          </a:stretch>
        </p:blipFill>
        <p:spPr>
          <a:xfrm>
            <a:off x="2520633" y="5833745"/>
            <a:ext cx="1447800" cy="1476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图片 104"/>
          <p:cNvPicPr/>
          <p:nvPr/>
        </p:nvPicPr>
        <p:blipFill>
          <a:blip r:embed="rId3"/>
          <a:stretch>
            <a:fillRect/>
          </a:stretch>
        </p:blipFill>
        <p:spPr>
          <a:xfrm>
            <a:off x="3921443" y="5854700"/>
            <a:ext cx="1600200" cy="1466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374140" y="7321550"/>
            <a:ext cx="14071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(a)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签名者初始化算法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2" name="组合 31"/>
          <p:cNvGrpSpPr/>
          <p:nvPr/>
        </p:nvGrpSpPr>
        <p:grpSpPr>
          <a:xfrm>
            <a:off x="761365" y="469265"/>
            <a:ext cx="4759960" cy="4337050"/>
            <a:chOff x="1199" y="739"/>
            <a:chExt cx="7496" cy="6830"/>
          </a:xfrm>
        </p:grpSpPr>
        <p:sp>
          <p:nvSpPr>
            <p:cNvPr id="121" name="矩形 120"/>
            <p:cNvSpPr/>
            <p:nvPr/>
          </p:nvSpPr>
          <p:spPr>
            <a:xfrm>
              <a:off x="1345" y="5124"/>
              <a:ext cx="1276" cy="8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3297" y="5124"/>
              <a:ext cx="1276" cy="8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5256" y="5124"/>
              <a:ext cx="1276" cy="8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7270" y="5124"/>
              <a:ext cx="1276" cy="8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10" name="直接箭头连接符 109"/>
            <p:cNvCxnSpPr/>
            <p:nvPr/>
          </p:nvCxnSpPr>
          <p:spPr>
            <a:xfrm>
              <a:off x="3938" y="3779"/>
              <a:ext cx="3962" cy="7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24" name="组合 23"/>
            <p:cNvGrpSpPr/>
            <p:nvPr/>
          </p:nvGrpSpPr>
          <p:grpSpPr>
            <a:xfrm rot="0">
              <a:off x="7127" y="739"/>
              <a:ext cx="1568" cy="6830"/>
              <a:chOff x="1000" y="739"/>
              <a:chExt cx="1568" cy="6517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000" y="739"/>
                <a:ext cx="1568" cy="6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S</a:t>
                </a:r>
                <a:r>
                  <a:rPr lang="en-US" altLang="zh-CN" sz="1000" i="1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3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endParaRPr>
              </a:p>
            </p:txBody>
          </p:sp>
          <p:cxnSp>
            <p:nvCxnSpPr>
              <p:cNvPr id="26" name="直接连接符 25"/>
              <p:cNvCxnSpPr>
                <a:stCxn id="25" idx="2"/>
              </p:cNvCxnSpPr>
              <p:nvPr/>
            </p:nvCxnSpPr>
            <p:spPr>
              <a:xfrm flipH="1">
                <a:off x="1777" y="1359"/>
                <a:ext cx="7" cy="5897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29" name="对象 -2147482490"/>
            <p:cNvGraphicFramePr>
              <a:graphicFrameLocks noChangeAspect="1"/>
            </p:cNvGraphicFramePr>
            <p:nvPr/>
          </p:nvGraphicFramePr>
          <p:xfrm>
            <a:off x="7810" y="1410"/>
            <a:ext cx="25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" name="" r:id="rId1" imgW="215900" imgH="228600" progId="Equation.KSEE3">
                    <p:embed/>
                  </p:oleObj>
                </mc:Choice>
                <mc:Fallback>
                  <p:oleObj name="" r:id="rId1" imgW="215900" imgH="2286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7810" y="1410"/>
                          <a:ext cx="257" cy="27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" name="对象 -2147482490"/>
            <p:cNvGraphicFramePr>
              <a:graphicFrameLocks noChangeAspect="1"/>
            </p:cNvGraphicFramePr>
            <p:nvPr/>
          </p:nvGraphicFramePr>
          <p:xfrm>
            <a:off x="4490" y="3104"/>
            <a:ext cx="961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" name="" r:id="rId3" imgW="812800" imgH="215900" progId="Equation.KSEE3">
                    <p:embed/>
                  </p:oleObj>
                </mc:Choice>
                <mc:Fallback>
                  <p:oleObj name="" r:id="rId3" imgW="812800" imgH="2159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490" y="3104"/>
                          <a:ext cx="961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" name="对象 -2147482490"/>
            <p:cNvGraphicFramePr>
              <a:graphicFrameLocks noChangeAspect="1"/>
            </p:cNvGraphicFramePr>
            <p:nvPr/>
          </p:nvGraphicFramePr>
          <p:xfrm>
            <a:off x="4493" y="3493"/>
            <a:ext cx="94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" name="" r:id="rId5" imgW="800100" imgH="228600" progId="Equation.KSEE3">
                    <p:embed/>
                  </p:oleObj>
                </mc:Choice>
                <mc:Fallback>
                  <p:oleObj name="" r:id="rId5" imgW="800100" imgH="2286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493" y="3493"/>
                          <a:ext cx="946" cy="2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" name="对象 -2147482490"/>
            <p:cNvGraphicFramePr>
              <a:graphicFrameLocks noChangeAspect="1"/>
            </p:cNvGraphicFramePr>
            <p:nvPr/>
          </p:nvGraphicFramePr>
          <p:xfrm>
            <a:off x="2589" y="2684"/>
            <a:ext cx="94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" name="" r:id="rId7" imgW="800100" imgH="228600" progId="Equation.KSEE3">
                    <p:embed/>
                  </p:oleObj>
                </mc:Choice>
                <mc:Fallback>
                  <p:oleObj name="" r:id="rId7" imgW="800100" imgH="2286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589" y="2684"/>
                          <a:ext cx="946" cy="2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" name="对象 -2147482490"/>
            <p:cNvGraphicFramePr>
              <a:graphicFrameLocks noChangeAspect="1"/>
            </p:cNvGraphicFramePr>
            <p:nvPr/>
          </p:nvGraphicFramePr>
          <p:xfrm>
            <a:off x="4493" y="2699"/>
            <a:ext cx="961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" name="" r:id="rId9" imgW="812800" imgH="215900" progId="Equation.KSEE3">
                    <p:embed/>
                  </p:oleObj>
                </mc:Choice>
                <mc:Fallback>
                  <p:oleObj name="" r:id="rId9" imgW="812800" imgH="2159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493" y="2699"/>
                          <a:ext cx="961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" name="对象 -2147482490"/>
            <p:cNvGraphicFramePr>
              <a:graphicFrameLocks noChangeAspect="1"/>
            </p:cNvGraphicFramePr>
            <p:nvPr/>
          </p:nvGraphicFramePr>
          <p:xfrm>
            <a:off x="6419" y="3104"/>
            <a:ext cx="97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" name="" r:id="rId11" imgW="825500" imgH="228600" progId="Equation.KSEE3">
                    <p:embed/>
                  </p:oleObj>
                </mc:Choice>
                <mc:Fallback>
                  <p:oleObj name="" r:id="rId11" imgW="825500" imgH="2286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419" y="3104"/>
                          <a:ext cx="974" cy="2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" name="对象 -2147482490"/>
            <p:cNvGraphicFramePr>
              <a:graphicFrameLocks noChangeAspect="1"/>
            </p:cNvGraphicFramePr>
            <p:nvPr/>
          </p:nvGraphicFramePr>
          <p:xfrm>
            <a:off x="4449" y="4214"/>
            <a:ext cx="99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" name="" r:id="rId13" imgW="838200" imgH="228600" progId="Equation.KSEE3">
                    <p:embed/>
                  </p:oleObj>
                </mc:Choice>
                <mc:Fallback>
                  <p:oleObj name="" r:id="rId13" imgW="838200" imgH="2286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449" y="4214"/>
                          <a:ext cx="990" cy="2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" name="对象 -2147482490"/>
            <p:cNvGraphicFramePr>
              <a:graphicFrameLocks noChangeAspect="1"/>
            </p:cNvGraphicFramePr>
            <p:nvPr/>
          </p:nvGraphicFramePr>
          <p:xfrm>
            <a:off x="6473" y="3843"/>
            <a:ext cx="94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" name="" r:id="rId15" imgW="800100" imgH="228600" progId="Equation.KSEE3">
                    <p:embed/>
                  </p:oleObj>
                </mc:Choice>
                <mc:Fallback>
                  <p:oleObj name="" r:id="rId15" imgW="800100" imgH="2286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6473" y="3843"/>
                          <a:ext cx="946" cy="2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" name="对象 -2147482490"/>
            <p:cNvGraphicFramePr>
              <a:graphicFrameLocks noChangeAspect="1"/>
            </p:cNvGraphicFramePr>
            <p:nvPr/>
          </p:nvGraphicFramePr>
          <p:xfrm>
            <a:off x="6417" y="2689"/>
            <a:ext cx="97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" name="" r:id="rId17" imgW="825500" imgH="228600" progId="Equation.KSEE3">
                    <p:embed/>
                  </p:oleObj>
                </mc:Choice>
                <mc:Fallback>
                  <p:oleObj name="" r:id="rId17" imgW="825500" imgH="2286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6417" y="2689"/>
                          <a:ext cx="974" cy="2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" name="对象 -2147482490"/>
            <p:cNvGraphicFramePr>
              <a:graphicFrameLocks noChangeAspect="1"/>
            </p:cNvGraphicFramePr>
            <p:nvPr/>
          </p:nvGraphicFramePr>
          <p:xfrm>
            <a:off x="6445" y="4526"/>
            <a:ext cx="97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" name="" r:id="rId19" imgW="825500" imgH="228600" progId="Equation.KSEE3">
                    <p:embed/>
                  </p:oleObj>
                </mc:Choice>
                <mc:Fallback>
                  <p:oleObj name="" r:id="rId19" imgW="825500" imgH="2286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6445" y="4526"/>
                          <a:ext cx="974" cy="2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3" name="直接箭头连接符 102"/>
            <p:cNvCxnSpPr/>
            <p:nvPr/>
          </p:nvCxnSpPr>
          <p:spPr>
            <a:xfrm flipH="1" flipV="1">
              <a:off x="1990" y="3013"/>
              <a:ext cx="1948" cy="1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/>
            <p:nvPr/>
          </p:nvCxnSpPr>
          <p:spPr>
            <a:xfrm flipH="1">
              <a:off x="3961" y="3014"/>
              <a:ext cx="1935" cy="0"/>
            </a:xfrm>
            <a:prstGeom prst="straightConnector1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/>
            <p:nvPr/>
          </p:nvCxnSpPr>
          <p:spPr>
            <a:xfrm flipH="1">
              <a:off x="5920" y="3013"/>
              <a:ext cx="1982" cy="4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/>
            <p:nvPr/>
          </p:nvCxnSpPr>
          <p:spPr>
            <a:xfrm flipV="1">
              <a:off x="3933" y="3396"/>
              <a:ext cx="1919" cy="16"/>
            </a:xfrm>
            <a:prstGeom prst="straightConnector1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/>
            <p:nvPr/>
          </p:nvCxnSpPr>
          <p:spPr>
            <a:xfrm>
              <a:off x="5893" y="3393"/>
              <a:ext cx="2000" cy="7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/>
            <p:nvPr/>
          </p:nvCxnSpPr>
          <p:spPr>
            <a:xfrm flipH="1">
              <a:off x="2006" y="4532"/>
              <a:ext cx="3891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2" name="直接箭头连接符 111"/>
            <p:cNvCxnSpPr/>
            <p:nvPr/>
          </p:nvCxnSpPr>
          <p:spPr>
            <a:xfrm flipH="1">
              <a:off x="3938" y="4145"/>
              <a:ext cx="3959" cy="5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3" name="直接箭头连接符 112"/>
            <p:cNvCxnSpPr/>
            <p:nvPr/>
          </p:nvCxnSpPr>
          <p:spPr>
            <a:xfrm flipH="1">
              <a:off x="2001" y="4846"/>
              <a:ext cx="5892" cy="3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 rot="0">
              <a:off x="1199" y="739"/>
              <a:ext cx="1568" cy="6831"/>
              <a:chOff x="1000" y="739"/>
              <a:chExt cx="1568" cy="644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000" y="739"/>
                <a:ext cx="1568" cy="6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S</a:t>
                </a:r>
                <a:r>
                  <a:rPr lang="en-US" altLang="zh-CN" sz="1000" i="1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c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endParaRPr>
              </a:p>
            </p:txBody>
          </p:sp>
          <p:cxnSp>
            <p:nvCxnSpPr>
              <p:cNvPr id="10" name="直接连接符 9"/>
              <p:cNvCxnSpPr>
                <a:stCxn id="6" idx="2"/>
              </p:cNvCxnSpPr>
              <p:nvPr/>
            </p:nvCxnSpPr>
            <p:spPr>
              <a:xfrm>
                <a:off x="1784" y="1359"/>
                <a:ext cx="0" cy="5825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96" name="组合 95"/>
            <p:cNvGrpSpPr/>
            <p:nvPr/>
          </p:nvGrpSpPr>
          <p:grpSpPr>
            <a:xfrm>
              <a:off x="1414" y="5163"/>
              <a:ext cx="1170" cy="697"/>
              <a:chOff x="1420" y="4839"/>
              <a:chExt cx="1170" cy="697"/>
            </a:xfrm>
            <a:solidFill>
              <a:schemeClr val="accent1">
                <a:lumMod val="20000"/>
                <a:lumOff val="80000"/>
              </a:schemeClr>
            </a:solidFill>
          </p:grpSpPr>
          <p:graphicFrame>
            <p:nvGraphicFramePr>
              <p:cNvPr id="3" name="对象 -2147482480"/>
              <p:cNvGraphicFramePr>
                <a:graphicFrameLocks noChangeAspect="1"/>
              </p:cNvGraphicFramePr>
              <p:nvPr/>
            </p:nvGraphicFramePr>
            <p:xfrm>
              <a:off x="1521" y="4839"/>
              <a:ext cx="911" cy="4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" name="" r:id="rId21" imgW="774065" imgH="368300" progId="Equation.KSEE3">
                      <p:embed/>
                    </p:oleObj>
                  </mc:Choice>
                  <mc:Fallback>
                    <p:oleObj name="" r:id="rId21" imgW="774065" imgH="368300" progId="Equation.KSEE3">
                      <p:embed/>
                      <p:pic>
                        <p:nvPicPr>
                          <p:cNvPr id="0" name="图片 82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1521" y="4839"/>
                            <a:ext cx="911" cy="435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" name="对象 -2147482476"/>
              <p:cNvGraphicFramePr>
                <a:graphicFrameLocks noChangeAspect="1"/>
              </p:cNvGraphicFramePr>
              <p:nvPr/>
            </p:nvGraphicFramePr>
            <p:xfrm>
              <a:off x="1420" y="5266"/>
              <a:ext cx="1170" cy="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" name="" r:id="rId23" imgW="990600" imgH="228600" progId="Equation.KSEE3">
                      <p:embed/>
                    </p:oleObj>
                  </mc:Choice>
                  <mc:Fallback>
                    <p:oleObj name="" r:id="rId23" imgW="990600" imgH="228600" progId="Equation.KSEE3">
                      <p:embed/>
                      <p:pic>
                        <p:nvPicPr>
                          <p:cNvPr id="0" name="图片 113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1420" y="5266"/>
                            <a:ext cx="1170" cy="270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8" name="组合 147"/>
            <p:cNvGrpSpPr/>
            <p:nvPr/>
          </p:nvGrpSpPr>
          <p:grpSpPr>
            <a:xfrm>
              <a:off x="1345" y="6176"/>
              <a:ext cx="1276" cy="1094"/>
              <a:chOff x="1345" y="6176"/>
              <a:chExt cx="1276" cy="1094"/>
            </a:xfrm>
          </p:grpSpPr>
          <p:sp>
            <p:nvSpPr>
              <p:cNvPr id="142" name="矩形 141"/>
              <p:cNvSpPr/>
              <p:nvPr/>
            </p:nvSpPr>
            <p:spPr>
              <a:xfrm>
                <a:off x="1345" y="6176"/>
                <a:ext cx="1276" cy="10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97" name="组合 96"/>
              <p:cNvGrpSpPr/>
              <p:nvPr/>
            </p:nvGrpSpPr>
            <p:grpSpPr>
              <a:xfrm>
                <a:off x="1363" y="6224"/>
                <a:ext cx="1226" cy="1010"/>
                <a:chOff x="1363" y="5864"/>
                <a:chExt cx="1226" cy="1010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graphicFrame>
              <p:nvGraphicFramePr>
                <p:cNvPr id="5" name="对象 -2147482465"/>
                <p:cNvGraphicFramePr>
                  <a:graphicFrameLocks noChangeAspect="1"/>
                </p:cNvGraphicFramePr>
                <p:nvPr/>
              </p:nvGraphicFramePr>
              <p:xfrm>
                <a:off x="1363" y="5864"/>
                <a:ext cx="1226" cy="41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2" name="" r:id="rId25" imgW="1041400" imgH="355600" progId="Equation.KSEE3">
                        <p:embed/>
                      </p:oleObj>
                    </mc:Choice>
                    <mc:Fallback>
                      <p:oleObj name="" r:id="rId25" imgW="1041400" imgH="355600" progId="Equation.KSEE3">
                        <p:embed/>
                        <p:pic>
                          <p:nvPicPr>
                            <p:cNvPr id="0" name="图片 121"/>
                            <p:cNvPicPr/>
                            <p:nvPr/>
                          </p:nvPicPr>
                          <p:blipFill>
                            <a:blip r:embed="rId2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363" y="5864"/>
                              <a:ext cx="1226" cy="419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" name="对象 -2147482463"/>
                <p:cNvGraphicFramePr>
                  <a:graphicFrameLocks noChangeAspect="1"/>
                </p:cNvGraphicFramePr>
                <p:nvPr/>
              </p:nvGraphicFramePr>
              <p:xfrm>
                <a:off x="1676" y="6254"/>
                <a:ext cx="600" cy="28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9" name="" r:id="rId27" imgW="508000" imgH="241300" progId="Equation.KSEE3">
                        <p:embed/>
                      </p:oleObj>
                    </mc:Choice>
                    <mc:Fallback>
                      <p:oleObj name="" r:id="rId27" imgW="508000" imgH="241300" progId="Equation.KSEE3">
                        <p:embed/>
                        <p:pic>
                          <p:nvPicPr>
                            <p:cNvPr id="0" name="图片 128"/>
                            <p:cNvPicPr/>
                            <p:nvPr/>
                          </p:nvPicPr>
                          <p:blipFill>
                            <a:blip r:embed="rId2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676" y="6254"/>
                              <a:ext cx="600" cy="286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6" name="对象 135">
                  <a:hlinkClick r:id="" action="ppaction://ole?verb="/>
                </p:cNvPr>
                <p:cNvGraphicFramePr>
                  <a:graphicFrameLocks noChangeAspect="1"/>
                </p:cNvGraphicFramePr>
                <p:nvPr/>
              </p:nvGraphicFramePr>
              <p:xfrm>
                <a:off x="1728" y="6618"/>
                <a:ext cx="496" cy="25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30" name="" r:id="rId29" imgW="419100" imgH="215900" progId="Equation.KSEE3">
                        <p:embed/>
                      </p:oleObj>
                    </mc:Choice>
                    <mc:Fallback>
                      <p:oleObj name="" r:id="rId29" imgW="419100" imgH="215900" progId="Equation.KSEE3">
                        <p:embed/>
                        <p:pic>
                          <p:nvPicPr>
                            <p:cNvPr id="0" name="图片 1029"/>
                            <p:cNvPicPr/>
                            <p:nvPr/>
                          </p:nvPicPr>
                          <p:blipFill>
                            <a:blip r:embed="rId3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728" y="6618"/>
                              <a:ext cx="496" cy="257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18" name="组合 17"/>
            <p:cNvGrpSpPr/>
            <p:nvPr/>
          </p:nvGrpSpPr>
          <p:grpSpPr>
            <a:xfrm rot="0">
              <a:off x="3154" y="739"/>
              <a:ext cx="1568" cy="6830"/>
              <a:chOff x="1000" y="739"/>
              <a:chExt cx="1568" cy="6445"/>
            </a:xfrm>
          </p:grpSpPr>
          <p:cxnSp>
            <p:nvCxnSpPr>
              <p:cNvPr id="20" name="直接连接符 19"/>
              <p:cNvCxnSpPr>
                <a:stCxn id="19" idx="2"/>
              </p:cNvCxnSpPr>
              <p:nvPr/>
            </p:nvCxnSpPr>
            <p:spPr>
              <a:xfrm>
                <a:off x="1784" y="1359"/>
                <a:ext cx="0" cy="5825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9" name="矩形 18"/>
              <p:cNvSpPr/>
              <p:nvPr/>
            </p:nvSpPr>
            <p:spPr>
              <a:xfrm>
                <a:off x="1000" y="739"/>
                <a:ext cx="1568" cy="6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S</a:t>
                </a:r>
                <a:r>
                  <a:rPr lang="en-US" altLang="zh-CN" sz="1000" i="1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1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endParaRPr>
              </a:p>
            </p:txBody>
          </p:sp>
        </p:grpSp>
        <p:graphicFrame>
          <p:nvGraphicFramePr>
            <p:cNvPr id="33" name="对象 3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3827" y="6267"/>
            <a:ext cx="135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31" imgW="114300" imgH="215900" progId="Equation.KSEE3">
                    <p:embed/>
                  </p:oleObj>
                </mc:Choice>
                <mc:Fallback>
                  <p:oleObj name="" r:id="rId31" imgW="114300" imgH="2159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3827" y="6267"/>
                          <a:ext cx="135" cy="25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对象 3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3827" y="6267"/>
            <a:ext cx="135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33" imgW="114300" imgH="215900" progId="Equation.KSEE3">
                    <p:embed/>
                  </p:oleObj>
                </mc:Choice>
                <mc:Fallback>
                  <p:oleObj name="" r:id="rId33" imgW="114300" imgH="2159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3827" y="6267"/>
                          <a:ext cx="135" cy="25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对象 3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3827" y="6267"/>
            <a:ext cx="135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name="" r:id="rId34" imgW="114300" imgH="215900" progId="Equation.KSEE3">
                    <p:embed/>
                  </p:oleObj>
                </mc:Choice>
                <mc:Fallback>
                  <p:oleObj name="" r:id="rId34" imgW="114300" imgH="215900" progId="Equation.KSEE3">
                    <p:embed/>
                    <p:pic>
                      <p:nvPicPr>
                        <p:cNvPr id="0" name="图片 1026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3827" y="6267"/>
                          <a:ext cx="135" cy="25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5" name="组合 94"/>
            <p:cNvGrpSpPr/>
            <p:nvPr/>
          </p:nvGrpSpPr>
          <p:grpSpPr>
            <a:xfrm>
              <a:off x="3359" y="5152"/>
              <a:ext cx="1140" cy="698"/>
              <a:chOff x="3353" y="4828"/>
              <a:chExt cx="1140" cy="698"/>
            </a:xfrm>
            <a:solidFill>
              <a:schemeClr val="accent1">
                <a:lumMod val="20000"/>
                <a:lumOff val="80000"/>
              </a:schemeClr>
            </a:solidFill>
          </p:grpSpPr>
          <p:graphicFrame>
            <p:nvGraphicFramePr>
              <p:cNvPr id="84" name="对象 -2147482480"/>
              <p:cNvGraphicFramePr>
                <a:graphicFrameLocks noChangeAspect="1"/>
              </p:cNvGraphicFramePr>
              <p:nvPr/>
            </p:nvGraphicFramePr>
            <p:xfrm>
              <a:off x="3438" y="4828"/>
              <a:ext cx="912" cy="4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" name="" r:id="rId35" imgW="762000" imgH="368300" progId="Equation.KSEE3">
                      <p:embed/>
                    </p:oleObj>
                  </mc:Choice>
                  <mc:Fallback>
                    <p:oleObj name="" r:id="rId35" imgW="762000" imgH="368300" progId="Equation.KSEE3">
                      <p:embed/>
                      <p:pic>
                        <p:nvPicPr>
                          <p:cNvPr id="0" name="图片 82"/>
                          <p:cNvPicPr/>
                          <p:nvPr/>
                        </p:nvPicPr>
                        <p:blipFill>
                          <a:blip r:embed="rId36"/>
                          <a:stretch>
                            <a:fillRect/>
                          </a:stretch>
                        </p:blipFill>
                        <p:spPr>
                          <a:xfrm>
                            <a:off x="3438" y="4828"/>
                            <a:ext cx="912" cy="442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5" name="对象 -2147482476"/>
              <p:cNvGraphicFramePr>
                <a:graphicFrameLocks noChangeAspect="1"/>
              </p:cNvGraphicFramePr>
              <p:nvPr/>
            </p:nvGraphicFramePr>
            <p:xfrm>
              <a:off x="3353" y="5256"/>
              <a:ext cx="1140" cy="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6" name="" r:id="rId37" imgW="965200" imgH="228600" progId="Equation.KSEE3">
                      <p:embed/>
                    </p:oleObj>
                  </mc:Choice>
                  <mc:Fallback>
                    <p:oleObj name="" r:id="rId37" imgW="965200" imgH="228600" progId="Equation.KSEE3">
                      <p:embed/>
                      <p:pic>
                        <p:nvPicPr>
                          <p:cNvPr id="0" name="图片 113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3353" y="5256"/>
                            <a:ext cx="1140" cy="270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6" name="组合 145"/>
            <p:cNvGrpSpPr/>
            <p:nvPr/>
          </p:nvGrpSpPr>
          <p:grpSpPr>
            <a:xfrm>
              <a:off x="3297" y="6176"/>
              <a:ext cx="1276" cy="1094"/>
              <a:chOff x="3297" y="6176"/>
              <a:chExt cx="1276" cy="1094"/>
            </a:xfrm>
          </p:grpSpPr>
          <p:sp>
            <p:nvSpPr>
              <p:cNvPr id="143" name="矩形 142"/>
              <p:cNvSpPr/>
              <p:nvPr/>
            </p:nvSpPr>
            <p:spPr>
              <a:xfrm>
                <a:off x="3297" y="6176"/>
                <a:ext cx="1276" cy="10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98" name="组合 97"/>
              <p:cNvGrpSpPr/>
              <p:nvPr/>
            </p:nvGrpSpPr>
            <p:grpSpPr>
              <a:xfrm>
                <a:off x="3313" y="6224"/>
                <a:ext cx="1226" cy="1009"/>
                <a:chOff x="3281" y="5854"/>
                <a:chExt cx="1226" cy="1009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graphicFrame>
              <p:nvGraphicFramePr>
                <p:cNvPr id="123" name="对象 -2147482465"/>
                <p:cNvGraphicFramePr>
                  <a:graphicFrameLocks noChangeAspect="1"/>
                </p:cNvGraphicFramePr>
                <p:nvPr/>
              </p:nvGraphicFramePr>
              <p:xfrm>
                <a:off x="3281" y="5854"/>
                <a:ext cx="1226" cy="41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4" name="" r:id="rId39" imgW="1041400" imgH="355600" progId="Equation.KSEE3">
                        <p:embed/>
                      </p:oleObj>
                    </mc:Choice>
                    <mc:Fallback>
                      <p:oleObj name="" r:id="rId39" imgW="1041400" imgH="355600" progId="Equation.KSEE3">
                        <p:embed/>
                        <p:pic>
                          <p:nvPicPr>
                            <p:cNvPr id="0" name="图片 121"/>
                            <p:cNvPicPr/>
                            <p:nvPr/>
                          </p:nvPicPr>
                          <p:blipFill>
                            <a:blip r:embed="rId4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281" y="5854"/>
                              <a:ext cx="1226" cy="419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0" name="对象 -2147482463"/>
                <p:cNvGraphicFramePr>
                  <a:graphicFrameLocks noChangeAspect="1"/>
                </p:cNvGraphicFramePr>
                <p:nvPr/>
              </p:nvGraphicFramePr>
              <p:xfrm>
                <a:off x="3594" y="6244"/>
                <a:ext cx="600" cy="28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1" name="" r:id="rId41" imgW="508000" imgH="241300" progId="Equation.KSEE3">
                        <p:embed/>
                      </p:oleObj>
                    </mc:Choice>
                    <mc:Fallback>
                      <p:oleObj name="" r:id="rId41" imgW="508000" imgH="241300" progId="Equation.KSEE3">
                        <p:embed/>
                        <p:pic>
                          <p:nvPicPr>
                            <p:cNvPr id="0" name="图片 128"/>
                            <p:cNvPicPr/>
                            <p:nvPr/>
                          </p:nvPicPr>
                          <p:blipFill>
                            <a:blip r:embed="rId2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594" y="6244"/>
                              <a:ext cx="600" cy="286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7" name="对象 136">
                  <a:hlinkClick r:id="" action="ppaction://ole?verb="/>
                </p:cNvPr>
                <p:cNvGraphicFramePr>
                  <a:graphicFrameLocks noChangeAspect="1"/>
                </p:cNvGraphicFramePr>
                <p:nvPr/>
              </p:nvGraphicFramePr>
              <p:xfrm>
                <a:off x="3549" y="6608"/>
                <a:ext cx="690" cy="25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" name="" r:id="rId42" imgW="584200" imgH="215900" progId="Equation.KSEE3">
                        <p:embed/>
                      </p:oleObj>
                    </mc:Choice>
                    <mc:Fallback>
                      <p:oleObj name="" r:id="rId42" imgW="584200" imgH="215900" progId="Equation.KSEE3">
                        <p:embed/>
                        <p:pic>
                          <p:nvPicPr>
                            <p:cNvPr id="0" name="图片 1029"/>
                            <p:cNvPicPr/>
                            <p:nvPr/>
                          </p:nvPicPr>
                          <p:blipFill>
                            <a:blip r:embed="rId4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549" y="6608"/>
                              <a:ext cx="690" cy="255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21" name="组合 20"/>
            <p:cNvGrpSpPr/>
            <p:nvPr/>
          </p:nvGrpSpPr>
          <p:grpSpPr>
            <a:xfrm rot="0">
              <a:off x="5113" y="739"/>
              <a:ext cx="1568" cy="6831"/>
              <a:chOff x="1000" y="739"/>
              <a:chExt cx="1568" cy="6515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000" y="739"/>
                <a:ext cx="1568" cy="6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S</a:t>
                </a:r>
                <a:r>
                  <a:rPr lang="en-US" altLang="zh-CN" sz="1000" i="1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2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endParaRPr>
              </a:p>
            </p:txBody>
          </p:sp>
          <p:cxnSp>
            <p:nvCxnSpPr>
              <p:cNvPr id="23" name="直接连接符 22"/>
              <p:cNvCxnSpPr>
                <a:stCxn id="22" idx="2"/>
              </p:cNvCxnSpPr>
              <p:nvPr/>
            </p:nvCxnSpPr>
            <p:spPr>
              <a:xfrm>
                <a:off x="1784" y="1359"/>
                <a:ext cx="0" cy="5895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93" name="组合 92"/>
            <p:cNvGrpSpPr/>
            <p:nvPr/>
          </p:nvGrpSpPr>
          <p:grpSpPr>
            <a:xfrm>
              <a:off x="5306" y="5163"/>
              <a:ext cx="1200" cy="697"/>
              <a:chOff x="5348" y="4839"/>
              <a:chExt cx="1200" cy="697"/>
            </a:xfrm>
            <a:solidFill>
              <a:schemeClr val="accent1">
                <a:lumMod val="20000"/>
                <a:lumOff val="80000"/>
              </a:schemeClr>
            </a:solidFill>
          </p:grpSpPr>
          <p:graphicFrame>
            <p:nvGraphicFramePr>
              <p:cNvPr id="86" name="对象 -2147482480"/>
              <p:cNvGraphicFramePr>
                <a:graphicFrameLocks noChangeAspect="1"/>
              </p:cNvGraphicFramePr>
              <p:nvPr/>
            </p:nvGraphicFramePr>
            <p:xfrm>
              <a:off x="5463" y="4839"/>
              <a:ext cx="912" cy="4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7" name="" r:id="rId44" imgW="787400" imgH="368300" progId="Equation.KSEE3">
                      <p:embed/>
                    </p:oleObj>
                  </mc:Choice>
                  <mc:Fallback>
                    <p:oleObj name="" r:id="rId44" imgW="787400" imgH="368300" progId="Equation.KSEE3">
                      <p:embed/>
                      <p:pic>
                        <p:nvPicPr>
                          <p:cNvPr id="0" name="图片 82"/>
                          <p:cNvPicPr/>
                          <p:nvPr/>
                        </p:nvPicPr>
                        <p:blipFill>
                          <a:blip r:embed="rId45"/>
                          <a:stretch>
                            <a:fillRect/>
                          </a:stretch>
                        </p:blipFill>
                        <p:spPr>
                          <a:xfrm>
                            <a:off x="5463" y="4839"/>
                            <a:ext cx="912" cy="428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7" name="对象 -2147482476"/>
              <p:cNvGraphicFramePr>
                <a:graphicFrameLocks noChangeAspect="1"/>
              </p:cNvGraphicFramePr>
              <p:nvPr/>
            </p:nvGraphicFramePr>
            <p:xfrm>
              <a:off x="5348" y="5266"/>
              <a:ext cx="1200" cy="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8" name="" r:id="rId46" imgW="1016000" imgH="228600" progId="Equation.KSEE3">
                      <p:embed/>
                    </p:oleObj>
                  </mc:Choice>
                  <mc:Fallback>
                    <p:oleObj name="" r:id="rId46" imgW="1016000" imgH="228600" progId="Equation.KSEE3">
                      <p:embed/>
                      <p:pic>
                        <p:nvPicPr>
                          <p:cNvPr id="0" name="图片 113"/>
                          <p:cNvPicPr/>
                          <p:nvPr/>
                        </p:nvPicPr>
                        <p:blipFill>
                          <a:blip r:embed="rId47"/>
                          <a:stretch>
                            <a:fillRect/>
                          </a:stretch>
                        </p:blipFill>
                        <p:spPr>
                          <a:xfrm>
                            <a:off x="5348" y="5266"/>
                            <a:ext cx="1200" cy="270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9" name="组合 148"/>
            <p:cNvGrpSpPr/>
            <p:nvPr/>
          </p:nvGrpSpPr>
          <p:grpSpPr>
            <a:xfrm>
              <a:off x="5256" y="6144"/>
              <a:ext cx="1276" cy="1094"/>
              <a:chOff x="5256" y="6144"/>
              <a:chExt cx="1276" cy="1094"/>
            </a:xfrm>
          </p:grpSpPr>
          <p:sp>
            <p:nvSpPr>
              <p:cNvPr id="144" name="矩形 143"/>
              <p:cNvSpPr/>
              <p:nvPr/>
            </p:nvSpPr>
            <p:spPr>
              <a:xfrm>
                <a:off x="5256" y="6144"/>
                <a:ext cx="1276" cy="10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b="1"/>
              </a:p>
            </p:txBody>
          </p:sp>
          <p:grpSp>
            <p:nvGrpSpPr>
              <p:cNvPr id="99" name="组合 98"/>
              <p:cNvGrpSpPr/>
              <p:nvPr/>
            </p:nvGrpSpPr>
            <p:grpSpPr>
              <a:xfrm>
                <a:off x="5306" y="6224"/>
                <a:ext cx="1226" cy="1010"/>
                <a:chOff x="5306" y="5864"/>
                <a:chExt cx="1226" cy="1010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graphicFrame>
              <p:nvGraphicFramePr>
                <p:cNvPr id="125" name="对象 -2147482465"/>
                <p:cNvGraphicFramePr>
                  <a:graphicFrameLocks noChangeAspect="1"/>
                </p:cNvGraphicFramePr>
                <p:nvPr/>
              </p:nvGraphicFramePr>
              <p:xfrm>
                <a:off x="5306" y="5864"/>
                <a:ext cx="1226" cy="41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6" name="" r:id="rId48" imgW="1041400" imgH="355600" progId="Equation.KSEE3">
                        <p:embed/>
                      </p:oleObj>
                    </mc:Choice>
                    <mc:Fallback>
                      <p:oleObj name="" r:id="rId48" imgW="1041400" imgH="355600" progId="Equation.KSEE3">
                        <p:embed/>
                        <p:pic>
                          <p:nvPicPr>
                            <p:cNvPr id="0" name="图片 121"/>
                            <p:cNvPicPr/>
                            <p:nvPr/>
                          </p:nvPicPr>
                          <p:blipFill>
                            <a:blip r:embed="rId2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06" y="5864"/>
                              <a:ext cx="1226" cy="419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2" name="对象 -2147482463"/>
                <p:cNvGraphicFramePr>
                  <a:graphicFrameLocks noChangeAspect="1"/>
                </p:cNvGraphicFramePr>
                <p:nvPr/>
              </p:nvGraphicFramePr>
              <p:xfrm>
                <a:off x="5619" y="6254"/>
                <a:ext cx="600" cy="28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3" name="" r:id="rId49" imgW="508000" imgH="241300" progId="Equation.KSEE3">
                        <p:embed/>
                      </p:oleObj>
                    </mc:Choice>
                    <mc:Fallback>
                      <p:oleObj name="" r:id="rId49" imgW="508000" imgH="241300" progId="Equation.KSEE3">
                        <p:embed/>
                        <p:pic>
                          <p:nvPicPr>
                            <p:cNvPr id="0" name="图片 128"/>
                            <p:cNvPicPr/>
                            <p:nvPr/>
                          </p:nvPicPr>
                          <p:blipFill>
                            <a:blip r:embed="rId2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619" y="6254"/>
                              <a:ext cx="600" cy="286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8" name="对象 137">
                  <a:hlinkClick r:id="" action="ppaction://ole?verb="/>
                </p:cNvPr>
                <p:cNvGraphicFramePr>
                  <a:graphicFrameLocks noChangeAspect="1"/>
                </p:cNvGraphicFramePr>
                <p:nvPr/>
              </p:nvGraphicFramePr>
              <p:xfrm>
                <a:off x="5566" y="6618"/>
                <a:ext cx="706" cy="25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9" name="" r:id="rId50" imgW="596900" imgH="215900" progId="Equation.KSEE3">
                        <p:embed/>
                      </p:oleObj>
                    </mc:Choice>
                    <mc:Fallback>
                      <p:oleObj name="" r:id="rId50" imgW="596900" imgH="215900" progId="Equation.KSEE3">
                        <p:embed/>
                        <p:pic>
                          <p:nvPicPr>
                            <p:cNvPr id="0" name="图片 1029"/>
                            <p:cNvPicPr/>
                            <p:nvPr/>
                          </p:nvPicPr>
                          <p:blipFill>
                            <a:blip r:embed="rId5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566" y="6618"/>
                              <a:ext cx="706" cy="256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41" name="组合 40"/>
            <p:cNvGrpSpPr/>
            <p:nvPr/>
          </p:nvGrpSpPr>
          <p:grpSpPr>
            <a:xfrm>
              <a:off x="7218" y="1709"/>
              <a:ext cx="1440" cy="866"/>
              <a:chOff x="7218" y="1793"/>
              <a:chExt cx="1440" cy="866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7218" y="1793"/>
                <a:ext cx="1440" cy="86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40" name="组合 39"/>
              <p:cNvGrpSpPr/>
              <p:nvPr/>
            </p:nvGrpSpPr>
            <p:grpSpPr>
              <a:xfrm>
                <a:off x="7329" y="1846"/>
                <a:ext cx="1216" cy="764"/>
                <a:chOff x="7329" y="1846"/>
                <a:chExt cx="1216" cy="764"/>
              </a:xfrm>
            </p:grpSpPr>
            <p:graphicFrame>
              <p:nvGraphicFramePr>
                <p:cNvPr id="51" name="对象 50">
                  <a:hlinkClick r:id="" action="ppaction://ole?verb="/>
                </p:cNvPr>
                <p:cNvGraphicFramePr>
                  <a:graphicFrameLocks noChangeAspect="1"/>
                </p:cNvGraphicFramePr>
                <p:nvPr/>
              </p:nvGraphicFramePr>
              <p:xfrm>
                <a:off x="7329" y="1846"/>
                <a:ext cx="1217" cy="22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2" name="" r:id="rId52" imgW="1231265" imgH="228600" progId="Equation.KSEE3">
                        <p:embed/>
                      </p:oleObj>
                    </mc:Choice>
                    <mc:Fallback>
                      <p:oleObj name="" r:id="rId52" imgW="1231265" imgH="228600" progId="Equation.KSEE3">
                        <p:embed/>
                        <p:pic>
                          <p:nvPicPr>
                            <p:cNvPr id="0" name="图片 1027"/>
                            <p:cNvPicPr/>
                            <p:nvPr/>
                          </p:nvPicPr>
                          <p:blipFill>
                            <a:blip r:embed="rId5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329" y="1846"/>
                              <a:ext cx="1217" cy="226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6" name="对象 -2147482496"/>
                <p:cNvGraphicFramePr>
                  <a:graphicFrameLocks noChangeAspect="1"/>
                </p:cNvGraphicFramePr>
                <p:nvPr/>
              </p:nvGraphicFramePr>
              <p:xfrm>
                <a:off x="7338" y="2055"/>
                <a:ext cx="1200" cy="27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7" name="" r:id="rId54" imgW="1016000" imgH="228600" progId="Equation.KSEE3">
                        <p:embed/>
                      </p:oleObj>
                    </mc:Choice>
                    <mc:Fallback>
                      <p:oleObj name="" r:id="rId54" imgW="1016000" imgH="228600" progId="Equation.KSEE3">
                        <p:embed/>
                        <p:pic>
                          <p:nvPicPr>
                            <p:cNvPr id="0" name="图片 52"/>
                            <p:cNvPicPr/>
                            <p:nvPr/>
                          </p:nvPicPr>
                          <p:blipFill>
                            <a:blip r:embed="rId5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338" y="2055"/>
                              <a:ext cx="1200" cy="270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1" name="对象 -2147482493"/>
                <p:cNvGraphicFramePr>
                  <a:graphicFrameLocks noChangeAspect="1"/>
                </p:cNvGraphicFramePr>
                <p:nvPr/>
              </p:nvGraphicFramePr>
              <p:xfrm>
                <a:off x="7419" y="2340"/>
                <a:ext cx="974" cy="27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2" name="" r:id="rId56" imgW="825500" imgH="228600" progId="Equation.KSEE3">
                        <p:embed/>
                      </p:oleObj>
                    </mc:Choice>
                    <mc:Fallback>
                      <p:oleObj name="" r:id="rId56" imgW="825500" imgH="228600" progId="Equation.KSEE3">
                        <p:embed/>
                        <p:pic>
                          <p:nvPicPr>
                            <p:cNvPr id="0" name="图片 57"/>
                            <p:cNvPicPr/>
                            <p:nvPr/>
                          </p:nvPicPr>
                          <p:blipFill>
                            <a:blip r:embed="rId5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419" y="2340"/>
                              <a:ext cx="974" cy="270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94" name="组合 93"/>
            <p:cNvGrpSpPr/>
            <p:nvPr/>
          </p:nvGrpSpPr>
          <p:grpSpPr>
            <a:xfrm>
              <a:off x="7328" y="5170"/>
              <a:ext cx="1184" cy="690"/>
              <a:chOff x="7346" y="4846"/>
              <a:chExt cx="1184" cy="690"/>
            </a:xfrm>
            <a:solidFill>
              <a:schemeClr val="accent1">
                <a:lumMod val="20000"/>
                <a:lumOff val="80000"/>
              </a:schemeClr>
            </a:solidFill>
          </p:grpSpPr>
          <p:graphicFrame>
            <p:nvGraphicFramePr>
              <p:cNvPr id="88" name="对象 -2147482480"/>
              <p:cNvGraphicFramePr>
                <a:graphicFrameLocks noChangeAspect="1"/>
              </p:cNvGraphicFramePr>
              <p:nvPr/>
            </p:nvGraphicFramePr>
            <p:xfrm>
              <a:off x="7453" y="4846"/>
              <a:ext cx="911" cy="4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" name="" r:id="rId58" imgW="774065" imgH="355600" progId="Equation.KSEE3">
                      <p:embed/>
                    </p:oleObj>
                  </mc:Choice>
                  <mc:Fallback>
                    <p:oleObj name="" r:id="rId58" imgW="774065" imgH="355600" progId="Equation.KSEE3">
                      <p:embed/>
                      <p:pic>
                        <p:nvPicPr>
                          <p:cNvPr id="0" name="图片 82"/>
                          <p:cNvPicPr/>
                          <p:nvPr/>
                        </p:nvPicPr>
                        <p:blipFill>
                          <a:blip r:embed="rId59"/>
                          <a:stretch>
                            <a:fillRect/>
                          </a:stretch>
                        </p:blipFill>
                        <p:spPr>
                          <a:xfrm>
                            <a:off x="7453" y="4846"/>
                            <a:ext cx="911" cy="420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9" name="对象 -2147482476"/>
              <p:cNvGraphicFramePr>
                <a:graphicFrameLocks noChangeAspect="1"/>
              </p:cNvGraphicFramePr>
              <p:nvPr/>
            </p:nvGraphicFramePr>
            <p:xfrm>
              <a:off x="7346" y="5266"/>
              <a:ext cx="1184" cy="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" name="" r:id="rId60" imgW="1002665" imgH="228600" progId="Equation.KSEE3">
                      <p:embed/>
                    </p:oleObj>
                  </mc:Choice>
                  <mc:Fallback>
                    <p:oleObj name="" r:id="rId60" imgW="1002665" imgH="228600" progId="Equation.KSEE3">
                      <p:embed/>
                      <p:pic>
                        <p:nvPicPr>
                          <p:cNvPr id="0" name="图片 113"/>
                          <p:cNvPicPr/>
                          <p:nvPr/>
                        </p:nvPicPr>
                        <p:blipFill>
                          <a:blip r:embed="rId61"/>
                          <a:stretch>
                            <a:fillRect/>
                          </a:stretch>
                        </p:blipFill>
                        <p:spPr>
                          <a:xfrm>
                            <a:off x="7346" y="5266"/>
                            <a:ext cx="1184" cy="270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50" name="组合 149"/>
            <p:cNvGrpSpPr/>
            <p:nvPr/>
          </p:nvGrpSpPr>
          <p:grpSpPr>
            <a:xfrm>
              <a:off x="7270" y="6176"/>
              <a:ext cx="1276" cy="1094"/>
              <a:chOff x="7270" y="6176"/>
              <a:chExt cx="1276" cy="1094"/>
            </a:xfrm>
          </p:grpSpPr>
          <p:sp>
            <p:nvSpPr>
              <p:cNvPr id="145" name="矩形 144"/>
              <p:cNvSpPr/>
              <p:nvPr/>
            </p:nvSpPr>
            <p:spPr>
              <a:xfrm>
                <a:off x="7270" y="6176"/>
                <a:ext cx="1276" cy="10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00" name="组合 99"/>
              <p:cNvGrpSpPr/>
              <p:nvPr/>
            </p:nvGrpSpPr>
            <p:grpSpPr>
              <a:xfrm>
                <a:off x="7296" y="6224"/>
                <a:ext cx="1226" cy="1014"/>
                <a:chOff x="7296" y="5864"/>
                <a:chExt cx="1226" cy="101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graphicFrame>
              <p:nvGraphicFramePr>
                <p:cNvPr id="127" name="对象 -2147482465"/>
                <p:cNvGraphicFramePr>
                  <a:graphicFrameLocks noChangeAspect="1"/>
                </p:cNvGraphicFramePr>
                <p:nvPr/>
              </p:nvGraphicFramePr>
              <p:xfrm>
                <a:off x="7296" y="5864"/>
                <a:ext cx="1226" cy="41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8" name="" r:id="rId62" imgW="1041400" imgH="355600" progId="Equation.KSEE3">
                        <p:embed/>
                      </p:oleObj>
                    </mc:Choice>
                    <mc:Fallback>
                      <p:oleObj name="" r:id="rId62" imgW="1041400" imgH="355600" progId="Equation.KSEE3">
                        <p:embed/>
                        <p:pic>
                          <p:nvPicPr>
                            <p:cNvPr id="0" name="图片 121"/>
                            <p:cNvPicPr/>
                            <p:nvPr/>
                          </p:nvPicPr>
                          <p:blipFill>
                            <a:blip r:embed="rId2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296" y="5864"/>
                              <a:ext cx="1226" cy="419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4" name="对象 -2147482463"/>
                <p:cNvGraphicFramePr>
                  <a:graphicFrameLocks noChangeAspect="1"/>
                </p:cNvGraphicFramePr>
                <p:nvPr/>
              </p:nvGraphicFramePr>
              <p:xfrm>
                <a:off x="7609" y="6254"/>
                <a:ext cx="600" cy="28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5" name="" r:id="rId63" imgW="508000" imgH="241300" progId="Equation.KSEE3">
                        <p:embed/>
                      </p:oleObj>
                    </mc:Choice>
                    <mc:Fallback>
                      <p:oleObj name="" r:id="rId63" imgW="508000" imgH="241300" progId="Equation.KSEE3">
                        <p:embed/>
                        <p:pic>
                          <p:nvPicPr>
                            <p:cNvPr id="0" name="图片 128"/>
                            <p:cNvPicPr/>
                            <p:nvPr/>
                          </p:nvPicPr>
                          <p:blipFill>
                            <a:blip r:embed="rId2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609" y="6254"/>
                              <a:ext cx="600" cy="286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40" name="对象 139">
                  <a:hlinkClick r:id="" action="ppaction://ole?verb="/>
                </p:cNvPr>
                <p:cNvGraphicFramePr>
                  <a:graphicFrameLocks noChangeAspect="1"/>
                </p:cNvGraphicFramePr>
                <p:nvPr/>
              </p:nvGraphicFramePr>
              <p:xfrm>
                <a:off x="7557" y="6608"/>
                <a:ext cx="704" cy="27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1" name="" r:id="rId64" imgW="596900" imgH="228600" progId="Equation.KSEE3">
                        <p:embed/>
                      </p:oleObj>
                    </mc:Choice>
                    <mc:Fallback>
                      <p:oleObj name="" r:id="rId64" imgW="596900" imgH="228600" progId="Equation.KSEE3">
                        <p:embed/>
                        <p:pic>
                          <p:nvPicPr>
                            <p:cNvPr id="0" name="图片 1029"/>
                            <p:cNvPicPr/>
                            <p:nvPr/>
                          </p:nvPicPr>
                          <p:blipFill>
                            <a:blip r:embed="rId6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557" y="6608"/>
                              <a:ext cx="704" cy="270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13" name="对象 -2147482490"/>
            <p:cNvGraphicFramePr>
              <a:graphicFrameLocks noChangeAspect="1"/>
            </p:cNvGraphicFramePr>
            <p:nvPr/>
          </p:nvGraphicFramePr>
          <p:xfrm>
            <a:off x="1865" y="1418"/>
            <a:ext cx="25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" name="" r:id="rId66" imgW="215900" imgH="228600" progId="Equation.KSEE3">
                    <p:embed/>
                  </p:oleObj>
                </mc:Choice>
                <mc:Fallback>
                  <p:oleObj name="" r:id="rId66" imgW="215900" imgH="2286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67"/>
                        <a:stretch>
                          <a:fillRect/>
                        </a:stretch>
                      </p:blipFill>
                      <p:spPr>
                        <a:xfrm>
                          <a:off x="1865" y="1418"/>
                          <a:ext cx="256" cy="27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-2147482490"/>
            <p:cNvGraphicFramePr>
              <a:graphicFrameLocks noChangeAspect="1"/>
            </p:cNvGraphicFramePr>
            <p:nvPr/>
          </p:nvGraphicFramePr>
          <p:xfrm>
            <a:off x="3827" y="1410"/>
            <a:ext cx="241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" name="" r:id="rId68" imgW="203200" imgH="215900" progId="Equation.KSEE3">
                    <p:embed/>
                  </p:oleObj>
                </mc:Choice>
                <mc:Fallback>
                  <p:oleObj name="" r:id="rId68" imgW="203200" imgH="2159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69"/>
                        <a:stretch>
                          <a:fillRect/>
                        </a:stretch>
                      </p:blipFill>
                      <p:spPr>
                        <a:xfrm>
                          <a:off x="3827" y="1410"/>
                          <a:ext cx="241" cy="25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-2147482490"/>
            <p:cNvGraphicFramePr>
              <a:graphicFrameLocks noChangeAspect="1"/>
            </p:cNvGraphicFramePr>
            <p:nvPr/>
          </p:nvGraphicFramePr>
          <p:xfrm>
            <a:off x="5758" y="1410"/>
            <a:ext cx="257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" name="" r:id="rId70" imgW="215900" imgH="215900" progId="Equation.KSEE3">
                    <p:embed/>
                  </p:oleObj>
                </mc:Choice>
                <mc:Fallback>
                  <p:oleObj name="" r:id="rId70" imgW="215900" imgH="215900" progId="Equation.KSEE3">
                    <p:embed/>
                    <p:pic>
                      <p:nvPicPr>
                        <p:cNvPr id="0" name="图片 62"/>
                        <p:cNvPicPr/>
                        <p:nvPr/>
                      </p:nvPicPr>
                      <p:blipFill>
                        <a:blip r:embed="rId71"/>
                        <a:stretch>
                          <a:fillRect/>
                        </a:stretch>
                      </p:blipFill>
                      <p:spPr>
                        <a:xfrm>
                          <a:off x="5758" y="1410"/>
                          <a:ext cx="257" cy="25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5" name="组合 44"/>
            <p:cNvGrpSpPr/>
            <p:nvPr/>
          </p:nvGrpSpPr>
          <p:grpSpPr>
            <a:xfrm>
              <a:off x="3228" y="1709"/>
              <a:ext cx="1440" cy="866"/>
              <a:chOff x="3228" y="1793"/>
              <a:chExt cx="1440" cy="866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3228" y="1793"/>
                <a:ext cx="1440" cy="86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38" name="组合 37"/>
              <p:cNvGrpSpPr/>
              <p:nvPr/>
            </p:nvGrpSpPr>
            <p:grpSpPr>
              <a:xfrm>
                <a:off x="3330" y="1823"/>
                <a:ext cx="1202" cy="754"/>
                <a:chOff x="3330" y="1841"/>
                <a:chExt cx="1202" cy="754"/>
              </a:xfrm>
            </p:grpSpPr>
            <p:graphicFrame>
              <p:nvGraphicFramePr>
                <p:cNvPr id="37" name="对象 36">
                  <a:hlinkClick r:id="" action="ppaction://ole?verb="/>
                </p:cNvPr>
                <p:cNvGraphicFramePr>
                  <a:graphicFrameLocks noChangeAspect="1"/>
                </p:cNvGraphicFramePr>
                <p:nvPr/>
              </p:nvGraphicFramePr>
              <p:xfrm>
                <a:off x="3330" y="1841"/>
                <a:ext cx="1203" cy="21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28" name="" r:id="rId72" imgW="1219200" imgH="215900" progId="Equation.KSEE3">
                        <p:embed/>
                      </p:oleObj>
                    </mc:Choice>
                    <mc:Fallback>
                      <p:oleObj name="" r:id="rId72" imgW="1219200" imgH="215900" progId="Equation.KSEE3">
                        <p:embed/>
                        <p:pic>
                          <p:nvPicPr>
                            <p:cNvPr id="0" name="图片 1027"/>
                            <p:cNvPicPr/>
                            <p:nvPr/>
                          </p:nvPicPr>
                          <p:blipFill>
                            <a:blip r:embed="rId7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330" y="1841"/>
                              <a:ext cx="1203" cy="214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" name="对象 -2147482496"/>
                <p:cNvGraphicFramePr>
                  <a:graphicFrameLocks noChangeAspect="1"/>
                </p:cNvGraphicFramePr>
                <p:nvPr/>
              </p:nvGraphicFramePr>
              <p:xfrm>
                <a:off x="3330" y="2055"/>
                <a:ext cx="1156" cy="25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3" name="" r:id="rId74" imgW="977900" imgH="215900" progId="Equation.KSEE3">
                        <p:embed/>
                      </p:oleObj>
                    </mc:Choice>
                    <mc:Fallback>
                      <p:oleObj name="" r:id="rId74" imgW="977900" imgH="215900" progId="Equation.KSEE3">
                        <p:embed/>
                        <p:pic>
                          <p:nvPicPr>
                            <p:cNvPr id="0" name="图片 52"/>
                            <p:cNvPicPr/>
                            <p:nvPr/>
                          </p:nvPicPr>
                          <p:blipFill>
                            <a:blip r:embed="rId7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330" y="2055"/>
                              <a:ext cx="1156" cy="255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" name="对象 -2147482493"/>
                <p:cNvGraphicFramePr>
                  <a:graphicFrameLocks noChangeAspect="1"/>
                </p:cNvGraphicFramePr>
                <p:nvPr/>
              </p:nvGraphicFramePr>
              <p:xfrm>
                <a:off x="3472" y="2339"/>
                <a:ext cx="932" cy="25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8" name="" r:id="rId76" imgW="787400" imgH="215900" progId="Equation.KSEE3">
                        <p:embed/>
                      </p:oleObj>
                    </mc:Choice>
                    <mc:Fallback>
                      <p:oleObj name="" r:id="rId76" imgW="787400" imgH="215900" progId="Equation.KSEE3">
                        <p:embed/>
                        <p:pic>
                          <p:nvPicPr>
                            <p:cNvPr id="0" name="图片 57"/>
                            <p:cNvPicPr/>
                            <p:nvPr/>
                          </p:nvPicPr>
                          <p:blipFill>
                            <a:blip r:embed="rId7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472" y="2339"/>
                              <a:ext cx="932" cy="256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44" name="组合 43"/>
            <p:cNvGrpSpPr/>
            <p:nvPr/>
          </p:nvGrpSpPr>
          <p:grpSpPr>
            <a:xfrm>
              <a:off x="5192" y="1705"/>
              <a:ext cx="1440" cy="866"/>
              <a:chOff x="5192" y="1789"/>
              <a:chExt cx="1440" cy="866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5192" y="1789"/>
                <a:ext cx="1440" cy="86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39" name="组合 38"/>
              <p:cNvGrpSpPr/>
              <p:nvPr/>
            </p:nvGrpSpPr>
            <p:grpSpPr>
              <a:xfrm>
                <a:off x="5305" y="1824"/>
                <a:ext cx="1214" cy="770"/>
                <a:chOff x="5305" y="1824"/>
                <a:chExt cx="1214" cy="770"/>
              </a:xfrm>
            </p:grpSpPr>
            <p:graphicFrame>
              <p:nvGraphicFramePr>
                <p:cNvPr id="50" name="对象 49">
                  <a:hlinkClick r:id="" action="ppaction://ole?verb="/>
                </p:cNvPr>
                <p:cNvGraphicFramePr>
                  <a:graphicFrameLocks noChangeAspect="1"/>
                </p:cNvGraphicFramePr>
                <p:nvPr/>
              </p:nvGraphicFramePr>
              <p:xfrm>
                <a:off x="5306" y="1824"/>
                <a:ext cx="1213" cy="21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" name="" r:id="rId78" imgW="1231265" imgH="215900" progId="Equation.KSEE3">
                        <p:embed/>
                      </p:oleObj>
                    </mc:Choice>
                    <mc:Fallback>
                      <p:oleObj name="" r:id="rId78" imgW="1231265" imgH="215900" progId="Equation.KSEE3">
                        <p:embed/>
                        <p:pic>
                          <p:nvPicPr>
                            <p:cNvPr id="0" name="图片 1027"/>
                            <p:cNvPicPr/>
                            <p:nvPr/>
                          </p:nvPicPr>
                          <p:blipFill>
                            <a:blip r:embed="rId7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06" y="1824"/>
                              <a:ext cx="1213" cy="213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4" name="对象 -2147482496"/>
                <p:cNvGraphicFramePr>
                  <a:graphicFrameLocks noChangeAspect="1"/>
                </p:cNvGraphicFramePr>
                <p:nvPr/>
              </p:nvGraphicFramePr>
              <p:xfrm>
                <a:off x="5305" y="2055"/>
                <a:ext cx="1215" cy="25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5" name="" r:id="rId80" imgW="1028700" imgH="215900" progId="Equation.KSEE3">
                        <p:embed/>
                      </p:oleObj>
                    </mc:Choice>
                    <mc:Fallback>
                      <p:oleObj name="" r:id="rId80" imgW="1028700" imgH="215900" progId="Equation.KSEE3">
                        <p:embed/>
                        <p:pic>
                          <p:nvPicPr>
                            <p:cNvPr id="0" name="图片 52"/>
                            <p:cNvPicPr/>
                            <p:nvPr/>
                          </p:nvPicPr>
                          <p:blipFill>
                            <a:blip r:embed="rId8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05" y="2055"/>
                              <a:ext cx="1215" cy="255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9" name="对象 -2147482493"/>
                <p:cNvGraphicFramePr>
                  <a:graphicFrameLocks noChangeAspect="1"/>
                </p:cNvGraphicFramePr>
                <p:nvPr/>
              </p:nvGraphicFramePr>
              <p:xfrm>
                <a:off x="5417" y="2340"/>
                <a:ext cx="991" cy="25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0" name="" r:id="rId82" imgW="838200" imgH="215900" progId="Equation.KSEE3">
                        <p:embed/>
                      </p:oleObj>
                    </mc:Choice>
                    <mc:Fallback>
                      <p:oleObj name="" r:id="rId82" imgW="838200" imgH="215900" progId="Equation.KSEE3">
                        <p:embed/>
                        <p:pic>
                          <p:nvPicPr>
                            <p:cNvPr id="0" name="图片 57"/>
                            <p:cNvPicPr/>
                            <p:nvPr/>
                          </p:nvPicPr>
                          <p:blipFill>
                            <a:blip r:embed="rId8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417" y="2340"/>
                              <a:ext cx="991" cy="255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761365" y="548005"/>
            <a:ext cx="4759960" cy="2658110"/>
            <a:chOff x="1199" y="863"/>
            <a:chExt cx="7496" cy="4186"/>
          </a:xfrm>
        </p:grpSpPr>
        <p:grpSp>
          <p:nvGrpSpPr>
            <p:cNvPr id="17" name="组合 16"/>
            <p:cNvGrpSpPr/>
            <p:nvPr/>
          </p:nvGrpSpPr>
          <p:grpSpPr>
            <a:xfrm rot="0">
              <a:off x="1199" y="863"/>
              <a:ext cx="1568" cy="4157"/>
              <a:chOff x="1000" y="863"/>
              <a:chExt cx="1568" cy="4157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000" y="863"/>
                <a:ext cx="1568" cy="6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R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endParaRPr>
              </a:p>
            </p:txBody>
          </p:sp>
          <p:cxnSp>
            <p:nvCxnSpPr>
              <p:cNvPr id="10" name="直接连接符 9"/>
              <p:cNvCxnSpPr>
                <a:stCxn id="6" idx="2"/>
              </p:cNvCxnSpPr>
              <p:nvPr/>
            </p:nvCxnSpPr>
            <p:spPr>
              <a:xfrm>
                <a:off x="1784" y="1483"/>
                <a:ext cx="0" cy="3537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/>
            <p:cNvGrpSpPr/>
            <p:nvPr/>
          </p:nvGrpSpPr>
          <p:grpSpPr>
            <a:xfrm rot="0">
              <a:off x="3154" y="863"/>
              <a:ext cx="1568" cy="4157"/>
              <a:chOff x="1000" y="863"/>
              <a:chExt cx="1568" cy="4157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1000" y="863"/>
                <a:ext cx="1568" cy="6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S</a:t>
                </a:r>
                <a:r>
                  <a:rPr lang="en-US" altLang="zh-CN" sz="1000" i="1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1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endParaRPr>
              </a:p>
            </p:txBody>
          </p:sp>
          <p:cxnSp>
            <p:nvCxnSpPr>
              <p:cNvPr id="20" name="直接连接符 19"/>
              <p:cNvCxnSpPr>
                <a:stCxn id="19" idx="2"/>
              </p:cNvCxnSpPr>
              <p:nvPr/>
            </p:nvCxnSpPr>
            <p:spPr>
              <a:xfrm>
                <a:off x="1784" y="1483"/>
                <a:ext cx="0" cy="3537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/>
            <p:cNvGrpSpPr/>
            <p:nvPr/>
          </p:nvGrpSpPr>
          <p:grpSpPr>
            <a:xfrm rot="0">
              <a:off x="5113" y="863"/>
              <a:ext cx="1568" cy="4177"/>
              <a:chOff x="1000" y="863"/>
              <a:chExt cx="1568" cy="4177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000" y="863"/>
                <a:ext cx="1568" cy="6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S</a:t>
                </a:r>
                <a:r>
                  <a:rPr lang="en-US" altLang="zh-CN" sz="1000" i="1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2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endParaRPr>
              </a:p>
            </p:txBody>
          </p:sp>
          <p:cxnSp>
            <p:nvCxnSpPr>
              <p:cNvPr id="23" name="直接连接符 22"/>
              <p:cNvCxnSpPr>
                <a:stCxn id="22" idx="2"/>
              </p:cNvCxnSpPr>
              <p:nvPr/>
            </p:nvCxnSpPr>
            <p:spPr>
              <a:xfrm>
                <a:off x="1784" y="1483"/>
                <a:ext cx="0" cy="3557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/>
            <p:cNvGrpSpPr/>
            <p:nvPr/>
          </p:nvGrpSpPr>
          <p:grpSpPr>
            <a:xfrm rot="0">
              <a:off x="7127" y="863"/>
              <a:ext cx="1568" cy="4186"/>
              <a:chOff x="1000" y="863"/>
              <a:chExt cx="1568" cy="4186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000" y="863"/>
                <a:ext cx="1568" cy="6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S</a:t>
                </a:r>
                <a:r>
                  <a:rPr lang="en-US" altLang="zh-CN" sz="1000" i="1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3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endParaRPr>
              </a:p>
            </p:txBody>
          </p:sp>
          <p:cxnSp>
            <p:nvCxnSpPr>
              <p:cNvPr id="26" name="直接连接符 25"/>
              <p:cNvCxnSpPr>
                <a:stCxn id="25" idx="2"/>
              </p:cNvCxnSpPr>
              <p:nvPr/>
            </p:nvCxnSpPr>
            <p:spPr>
              <a:xfrm flipH="1">
                <a:off x="1778" y="1483"/>
                <a:ext cx="6" cy="3566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2" name="对象 -2147482422"/>
            <p:cNvGraphicFramePr>
              <a:graphicFrameLocks noChangeAspect="1"/>
            </p:cNvGraphicFramePr>
            <p:nvPr/>
          </p:nvGraphicFramePr>
          <p:xfrm>
            <a:off x="1890" y="1533"/>
            <a:ext cx="159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" imgW="127000" imgH="139700" progId="Equation.KSEE3">
                    <p:embed/>
                  </p:oleObj>
                </mc:Choice>
                <mc:Fallback>
                  <p:oleObj name="" r:id="rId1" imgW="127000" imgH="139700" progId="Equation.KSEE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890" y="1533"/>
                          <a:ext cx="159" cy="17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" name="组合 6"/>
            <p:cNvGrpSpPr/>
            <p:nvPr/>
          </p:nvGrpSpPr>
          <p:grpSpPr>
            <a:xfrm>
              <a:off x="1204" y="1738"/>
              <a:ext cx="1559" cy="1188"/>
              <a:chOff x="1204" y="1738"/>
              <a:chExt cx="1559" cy="1188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1204" y="1738"/>
                <a:ext cx="1559" cy="118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aphicFrame>
            <p:nvGraphicFramePr>
              <p:cNvPr id="3" name="对象 -2147482421"/>
              <p:cNvGraphicFramePr>
                <a:graphicFrameLocks noChangeAspect="1"/>
              </p:cNvGraphicFramePr>
              <p:nvPr/>
            </p:nvGraphicFramePr>
            <p:xfrm>
              <a:off x="1693" y="1750"/>
              <a:ext cx="546" cy="2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" name="" r:id="rId3" imgW="431800" imgH="228600" progId="Equation.KSEE3">
                      <p:embed/>
                    </p:oleObj>
                  </mc:Choice>
                  <mc:Fallback>
                    <p:oleObj name="" r:id="rId3" imgW="431800" imgH="228600" progId="Equation.KSEE3">
                      <p:embed/>
                      <p:pic>
                        <p:nvPicPr>
                          <p:cNvPr id="0" name="图片 12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693" y="1750"/>
                            <a:ext cx="546" cy="291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1" name="文本框 100"/>
              <p:cNvSpPr txBox="1"/>
              <p:nvPr/>
            </p:nvSpPr>
            <p:spPr>
              <a:xfrm>
                <a:off x="1248" y="2036"/>
                <a:ext cx="1515" cy="87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noFill/>
              </a:ln>
            </p:spPr>
            <p:txBody>
              <a:bodyPr wrap="square">
                <a:spAutoFit/>
              </a:bodyPr>
              <a:p>
                <a:pPr>
                  <a:buClrTx/>
                  <a:buSzTx/>
                  <a:buFontTx/>
                </a:pPr>
                <a:r>
                  <a:rPr lang="zh-CN" sz="1000">
                    <a:latin typeface="Times New Roman" panose="02020603050405020304" charset="0"/>
                    <a:ea typeface="宋体" panose="02010600030101010101" pitchFamily="2" charset="-122"/>
                    <a:sym typeface="+mn-ea"/>
                  </a:rPr>
                  <a:t>以</a:t>
                </a:r>
                <a:r>
                  <a:rPr lang="en-US" altLang="zh-CN" sz="1000" i="1">
                    <a:latin typeface="Times New Roman" panose="02020603050405020304" charset="0"/>
                    <a:ea typeface="宋体" panose="02010600030101010101" pitchFamily="2" charset="-122"/>
                    <a:sym typeface="+mn-ea"/>
                  </a:rPr>
                  <a:t>x</a:t>
                </a:r>
                <a:r>
                  <a:rPr lang="zh-CN" sz="1000">
                    <a:latin typeface="Times New Roman" panose="02020603050405020304" charset="0"/>
                    <a:ea typeface="宋体" panose="02010600030101010101" pitchFamily="2" charset="-122"/>
                    <a:sym typeface="+mn-ea"/>
                  </a:rPr>
                  <a:t>为秘密构造Shamir</a:t>
                </a:r>
                <a:r>
                  <a:rPr lang="zh-CN" sz="1000">
                    <a:latin typeface="Times New Roman" panose="02020603050405020304" charset="0"/>
                    <a:ea typeface="宋体" panose="02010600030101010101" pitchFamily="2" charset="-122"/>
                    <a:sym typeface="+mn-ea"/>
                  </a:rPr>
                  <a:t>秘密共享</a:t>
                </a:r>
                <a:endParaRPr lang="zh-CN" sz="1000">
                  <a:latin typeface="Times New Roman" panose="02020603050405020304" charset="0"/>
                  <a:ea typeface="宋体" panose="02010600030101010101" pitchFamily="2" charset="-122"/>
                  <a:sym typeface="+mn-ea"/>
                </a:endParaRPr>
              </a:p>
            </p:txBody>
          </p:sp>
        </p:grpSp>
        <p:graphicFrame>
          <p:nvGraphicFramePr>
            <p:cNvPr id="27" name="对象 -2147482421"/>
            <p:cNvGraphicFramePr>
              <a:graphicFrameLocks noChangeAspect="1"/>
            </p:cNvGraphicFramePr>
            <p:nvPr/>
          </p:nvGraphicFramePr>
          <p:xfrm>
            <a:off x="1839" y="2554"/>
            <a:ext cx="676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" name="" r:id="rId5" imgW="533400" imgH="228600" progId="Equation.KSEE3">
                    <p:embed/>
                  </p:oleObj>
                </mc:Choice>
                <mc:Fallback>
                  <p:oleObj name="" r:id="rId5" imgW="533400" imgH="228600" progId="Equation.KSEE3">
                    <p:embed/>
                    <p:pic>
                      <p:nvPicPr>
                        <p:cNvPr id="0" name="图片 1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839" y="2554"/>
                          <a:ext cx="676" cy="291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9" name="直接箭头连接符 28"/>
            <p:cNvCxnSpPr/>
            <p:nvPr/>
          </p:nvCxnSpPr>
          <p:spPr>
            <a:xfrm>
              <a:off x="1980" y="3171"/>
              <a:ext cx="192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1980" y="3310"/>
              <a:ext cx="388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1970" y="3455"/>
              <a:ext cx="588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aphicFrame>
          <p:nvGraphicFramePr>
            <p:cNvPr id="32" name="对象 3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845" y="2865"/>
            <a:ext cx="19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" name="" r:id="rId7" imgW="152400" imgH="215900" progId="Equation.KSEE3">
                    <p:embed/>
                  </p:oleObj>
                </mc:Choice>
                <mc:Fallback>
                  <p:oleObj name="" r:id="rId7" imgW="152400" imgH="215900" progId="Equation.KSEE3">
                    <p:embed/>
                    <p:pic>
                      <p:nvPicPr>
                        <p:cNvPr id="0" name="图片 102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845" y="2865"/>
                          <a:ext cx="190" cy="27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对象 3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785" y="3017"/>
            <a:ext cx="20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" r:id="rId9" imgW="165100" imgH="215900" progId="Equation.KSEE3">
                    <p:embed/>
                  </p:oleObj>
                </mc:Choice>
                <mc:Fallback>
                  <p:oleObj name="" r:id="rId9" imgW="165100" imgH="215900" progId="Equation.KSEE3">
                    <p:embed/>
                    <p:pic>
                      <p:nvPicPr>
                        <p:cNvPr id="0" name="图片 102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785" y="3017"/>
                          <a:ext cx="207" cy="27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897" y="3161"/>
            <a:ext cx="20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" name="" r:id="rId11" imgW="165100" imgH="215900" progId="Equation.KSEE3">
                    <p:embed/>
                  </p:oleObj>
                </mc:Choice>
                <mc:Fallback>
                  <p:oleObj name="" r:id="rId11" imgW="165100" imgH="215900" progId="Equation.KSEE3">
                    <p:embed/>
                    <p:pic>
                      <p:nvPicPr>
                        <p:cNvPr id="0" name="图片 102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897" y="3161"/>
                          <a:ext cx="207" cy="27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文本框 39"/>
            <p:cNvSpPr txBox="1"/>
            <p:nvPr/>
          </p:nvSpPr>
          <p:spPr>
            <a:xfrm>
              <a:off x="3495" y="3533"/>
              <a:ext cx="886" cy="3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r>
                <a:rPr lang="zh-CN" altLang="en-US" sz="100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rPr>
                <a:t>储存</a:t>
              </a:r>
              <a:r>
                <a:rPr lang="en-US" altLang="zh-CN" sz="1000" i="1">
                  <a:latin typeface="Times New Roman" panose="02020603050405020304" charset="0"/>
                  <a:cs typeface="Times New Roman" panose="02020603050405020304" charset="0"/>
                </a:rPr>
                <a:t>u</a:t>
              </a:r>
              <a:r>
                <a:rPr lang="en-US" altLang="zh-CN" sz="1000" i="1" baseline="-25000">
                  <a:latin typeface="Times New Roman" panose="02020603050405020304" charset="0"/>
                  <a:cs typeface="Times New Roman" panose="02020603050405020304" charset="0"/>
                </a:rPr>
                <a:t>1</a:t>
              </a:r>
              <a:endParaRPr lang="en-US" altLang="zh-CN" sz="1000" i="1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5473" y="3533"/>
              <a:ext cx="886" cy="3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r>
                <a:rPr lang="zh-CN" altLang="en-US" sz="100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rPr>
                <a:t>储存</a:t>
              </a:r>
              <a:r>
                <a:rPr lang="en-US" altLang="zh-CN" sz="1000" i="1">
                  <a:latin typeface="Times New Roman" panose="02020603050405020304" charset="0"/>
                  <a:cs typeface="Times New Roman" panose="02020603050405020304" charset="0"/>
                </a:rPr>
                <a:t>u</a:t>
              </a:r>
              <a:r>
                <a:rPr lang="en-US" altLang="zh-CN" sz="1000" i="1" baseline="-25000">
                  <a:latin typeface="Times New Roman" panose="02020603050405020304" charset="0"/>
                  <a:cs typeface="Times New Roman" panose="02020603050405020304" charset="0"/>
                </a:rPr>
                <a:t>2</a:t>
              </a:r>
              <a:endParaRPr lang="en-US" altLang="zh-CN" sz="1000" i="1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7451" y="3533"/>
              <a:ext cx="886" cy="3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r>
                <a:rPr lang="zh-CN" altLang="en-US" sz="100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rPr>
                <a:t>储存</a:t>
              </a:r>
              <a:r>
                <a:rPr lang="en-US" altLang="zh-CN" sz="1000" i="1">
                  <a:latin typeface="Times New Roman" panose="02020603050405020304" charset="0"/>
                  <a:cs typeface="Times New Roman" panose="02020603050405020304" charset="0"/>
                </a:rPr>
                <a:t>u</a:t>
              </a:r>
              <a:r>
                <a:rPr lang="en-US" altLang="zh-CN" sz="1000" i="1" baseline="-25000">
                  <a:latin typeface="Times New Roman" panose="02020603050405020304" charset="0"/>
                  <a:cs typeface="Times New Roman" panose="02020603050405020304" charset="0"/>
                </a:rPr>
                <a:t>2</a:t>
              </a:r>
              <a:endParaRPr lang="en-US" altLang="zh-CN" sz="1000" i="1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44" name="直接箭头连接符 43"/>
            <p:cNvCxnSpPr/>
            <p:nvPr/>
          </p:nvCxnSpPr>
          <p:spPr>
            <a:xfrm flipH="1">
              <a:off x="1970" y="4111"/>
              <a:ext cx="198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 flipH="1">
              <a:off x="1970" y="4243"/>
              <a:ext cx="39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 flipH="1">
              <a:off x="1960" y="4383"/>
              <a:ext cx="594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aphicFrame>
          <p:nvGraphicFramePr>
            <p:cNvPr id="47" name="对象 4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660" y="3835"/>
            <a:ext cx="512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" name="" r:id="rId13" imgW="405765" imgH="215900" progId="Equation.KSEE3">
                    <p:embed/>
                  </p:oleObj>
                </mc:Choice>
                <mc:Fallback>
                  <p:oleObj name="" r:id="rId13" imgW="405765" imgH="215900" progId="Equation.KSEE3">
                    <p:embed/>
                    <p:pic>
                      <p:nvPicPr>
                        <p:cNvPr id="0" name="图片 1030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660" y="3835"/>
                          <a:ext cx="512" cy="27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对象 4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633" y="3939"/>
            <a:ext cx="529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" r:id="rId15" imgW="419100" imgH="215900" progId="Equation.KSEE3">
                    <p:embed/>
                  </p:oleObj>
                </mc:Choice>
                <mc:Fallback>
                  <p:oleObj name="" r:id="rId15" imgW="419100" imgH="215900" progId="Equation.KSEE3">
                    <p:embed/>
                    <p:pic>
                      <p:nvPicPr>
                        <p:cNvPr id="0" name="图片 1030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633" y="3939"/>
                          <a:ext cx="529" cy="27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对象 4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570" y="4087"/>
            <a:ext cx="530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" name="" r:id="rId17" imgW="419100" imgH="228600" progId="Equation.KSEE3">
                    <p:embed/>
                  </p:oleObj>
                </mc:Choice>
                <mc:Fallback>
                  <p:oleObj name="" r:id="rId17" imgW="419100" imgH="228600" progId="Equation.KSEE3">
                    <p:embed/>
                    <p:pic>
                      <p:nvPicPr>
                        <p:cNvPr id="0" name="图片 1030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6570" y="4087"/>
                          <a:ext cx="530" cy="29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" name="文本框 80"/>
            <p:cNvSpPr txBox="1"/>
            <p:nvPr/>
          </p:nvSpPr>
          <p:spPr>
            <a:xfrm>
              <a:off x="1400" y="4479"/>
              <a:ext cx="1115" cy="3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</a:ln>
          </p:spPr>
          <p:txBody>
            <a:bodyPr wrap="square">
              <a:spAutoFit/>
            </a:bodyPr>
            <a:p>
              <a:pPr indent="0"/>
              <a:r>
                <a:rPr lang="zh-CN" sz="1000" b="0">
                  <a:latin typeface="Times New Roman" panose="02020603050405020304" charset="0"/>
                  <a:ea typeface="宋体" panose="02010600030101010101" pitchFamily="2" charset="-122"/>
                </a:rPr>
                <a:t>保存索引</a:t>
              </a:r>
              <a:endParaRPr lang="zh-CN" altLang="en-US" sz="1000" b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3" name="组合 92"/>
          <p:cNvGrpSpPr/>
          <p:nvPr/>
        </p:nvGrpSpPr>
        <p:grpSpPr>
          <a:xfrm>
            <a:off x="761365" y="528955"/>
            <a:ext cx="4955540" cy="7628255"/>
            <a:chOff x="1199" y="833"/>
            <a:chExt cx="7804" cy="12013"/>
          </a:xfrm>
        </p:grpSpPr>
        <p:grpSp>
          <p:nvGrpSpPr>
            <p:cNvPr id="17" name="组合 16"/>
            <p:cNvGrpSpPr/>
            <p:nvPr/>
          </p:nvGrpSpPr>
          <p:grpSpPr>
            <a:xfrm rot="0">
              <a:off x="1199" y="838"/>
              <a:ext cx="1568" cy="11900"/>
              <a:chOff x="1000" y="838"/>
              <a:chExt cx="1568" cy="11927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000" y="838"/>
                <a:ext cx="1568" cy="6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R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endParaRPr>
              </a:p>
            </p:txBody>
          </p:sp>
          <p:cxnSp>
            <p:nvCxnSpPr>
              <p:cNvPr id="10" name="直接连接符 9"/>
              <p:cNvCxnSpPr>
                <a:stCxn id="6" idx="2"/>
              </p:cNvCxnSpPr>
              <p:nvPr/>
            </p:nvCxnSpPr>
            <p:spPr>
              <a:xfrm>
                <a:off x="1784" y="1458"/>
                <a:ext cx="0" cy="11307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/>
            <p:cNvGrpSpPr/>
            <p:nvPr/>
          </p:nvGrpSpPr>
          <p:grpSpPr>
            <a:xfrm rot="0">
              <a:off x="3199" y="833"/>
              <a:ext cx="1568" cy="11961"/>
              <a:chOff x="1000" y="833"/>
              <a:chExt cx="1568" cy="11961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1000" y="833"/>
                <a:ext cx="1568" cy="6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S</a:t>
                </a:r>
                <a:r>
                  <a:rPr lang="en-US" altLang="zh-CN" sz="1000" i="1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1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endParaRPr>
              </a:p>
            </p:txBody>
          </p:sp>
          <p:cxnSp>
            <p:nvCxnSpPr>
              <p:cNvPr id="20" name="直接连接符 19"/>
              <p:cNvCxnSpPr>
                <a:stCxn id="19" idx="2"/>
              </p:cNvCxnSpPr>
              <p:nvPr/>
            </p:nvCxnSpPr>
            <p:spPr>
              <a:xfrm>
                <a:off x="1784" y="1453"/>
                <a:ext cx="0" cy="11341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/>
            <p:cNvGrpSpPr/>
            <p:nvPr/>
          </p:nvGrpSpPr>
          <p:grpSpPr>
            <a:xfrm rot="0">
              <a:off x="5203" y="838"/>
              <a:ext cx="1568" cy="11925"/>
              <a:chOff x="1000" y="838"/>
              <a:chExt cx="1568" cy="11925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000" y="838"/>
                <a:ext cx="1568" cy="6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S</a:t>
                </a:r>
                <a:r>
                  <a:rPr lang="en-US" altLang="zh-CN" sz="1000" i="1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2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endParaRPr>
              </a:p>
            </p:txBody>
          </p:sp>
          <p:cxnSp>
            <p:nvCxnSpPr>
              <p:cNvPr id="23" name="直接连接符 22"/>
              <p:cNvCxnSpPr>
                <a:stCxn id="22" idx="2"/>
              </p:cNvCxnSpPr>
              <p:nvPr/>
            </p:nvCxnSpPr>
            <p:spPr>
              <a:xfrm>
                <a:off x="1784" y="1458"/>
                <a:ext cx="0" cy="11305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/>
            <p:cNvGrpSpPr/>
            <p:nvPr/>
          </p:nvGrpSpPr>
          <p:grpSpPr>
            <a:xfrm rot="0">
              <a:off x="7262" y="838"/>
              <a:ext cx="1568" cy="12009"/>
              <a:chOff x="1000" y="838"/>
              <a:chExt cx="1568" cy="12009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000" y="838"/>
                <a:ext cx="1568" cy="6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S</a:t>
                </a:r>
                <a:r>
                  <a:rPr lang="en-US" altLang="zh-CN" sz="1000" i="1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3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endParaRPr>
              </a:p>
            </p:txBody>
          </p:sp>
          <p:cxnSp>
            <p:nvCxnSpPr>
              <p:cNvPr id="26" name="直接连接符 25"/>
              <p:cNvCxnSpPr>
                <a:stCxn id="25" idx="2"/>
              </p:cNvCxnSpPr>
              <p:nvPr/>
            </p:nvCxnSpPr>
            <p:spPr>
              <a:xfrm flipH="1">
                <a:off x="1767" y="1458"/>
                <a:ext cx="17" cy="11389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组合 102"/>
            <p:cNvGrpSpPr/>
            <p:nvPr/>
          </p:nvGrpSpPr>
          <p:grpSpPr>
            <a:xfrm>
              <a:off x="1199" y="1519"/>
              <a:ext cx="1572" cy="898"/>
              <a:chOff x="1199" y="1519"/>
              <a:chExt cx="1572" cy="898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200" y="1519"/>
                <a:ext cx="1567" cy="8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40" name="组合 39"/>
              <p:cNvGrpSpPr/>
              <p:nvPr/>
            </p:nvGrpSpPr>
            <p:grpSpPr>
              <a:xfrm>
                <a:off x="1199" y="1519"/>
                <a:ext cx="1573" cy="897"/>
                <a:chOff x="1199" y="1519"/>
                <a:chExt cx="1573" cy="897"/>
              </a:xfrm>
            </p:grpSpPr>
            <p:graphicFrame>
              <p:nvGraphicFramePr>
                <p:cNvPr id="2" name="对象 -2147482289"/>
                <p:cNvGraphicFramePr>
                  <a:graphicFrameLocks noChangeAspect="1"/>
                </p:cNvGraphicFramePr>
                <p:nvPr/>
              </p:nvGraphicFramePr>
              <p:xfrm>
                <a:off x="1234" y="1850"/>
                <a:ext cx="1467" cy="27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" name="" r:id="rId1" imgW="1231265" imgH="228600" progId="Equation.KSEE3">
                        <p:embed/>
                      </p:oleObj>
                    </mc:Choice>
                    <mc:Fallback>
                      <p:oleObj name="" r:id="rId1" imgW="1231265" imgH="228600" progId="Equation.KSEE3">
                        <p:embed/>
                        <p:pic>
                          <p:nvPicPr>
                            <p:cNvPr id="0" name="图片 3"/>
                            <p:cNvPicPr/>
                            <p:nvPr/>
                          </p:nvPicPr>
                          <p:blipFill>
                            <a:blip r:embed="rId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234" y="1850"/>
                              <a:ext cx="1467" cy="272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" name="文本框 4"/>
                <p:cNvSpPr txBox="1"/>
                <p:nvPr/>
              </p:nvSpPr>
              <p:spPr>
                <a:xfrm>
                  <a:off x="1199" y="1519"/>
                  <a:ext cx="1573" cy="36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p>
                  <a:r>
                    <a:rPr lang="zh-CN" altLang="en-US" sz="900"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charset="0"/>
                    </a:rPr>
                    <a:t>取</a:t>
                  </a:r>
                  <a:r>
                    <a:rPr lang="en-US" altLang="zh-CN" sz="900" i="1">
                      <a:latin typeface="Times New Roman" panose="02020603050405020304" charset="0"/>
                      <a:cs typeface="Times New Roman" panose="02020603050405020304" charset="0"/>
                    </a:rPr>
                    <a:t>K</a:t>
                  </a:r>
                  <a:r>
                    <a:rPr lang="zh-CN" altLang="en-US" sz="900"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charset="0"/>
                    </a:rPr>
                    <a:t>的横坐标为</a:t>
                  </a:r>
                  <a:r>
                    <a:rPr lang="en-US" altLang="zh-CN" sz="900" i="1">
                      <a:latin typeface="Times New Roman" panose="02020603050405020304" charset="0"/>
                      <a:cs typeface="Times New Roman" panose="02020603050405020304" charset="0"/>
                    </a:rPr>
                    <a:t>r</a:t>
                  </a:r>
                  <a:endParaRPr lang="en-US" altLang="zh-CN" sz="900" i="1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graphicFrame>
              <p:nvGraphicFramePr>
                <p:cNvPr id="30" name="对象 -2147482289"/>
                <p:cNvGraphicFramePr>
                  <a:graphicFrameLocks noChangeAspect="1"/>
                </p:cNvGraphicFramePr>
                <p:nvPr/>
              </p:nvGraphicFramePr>
              <p:xfrm>
                <a:off x="1199" y="2149"/>
                <a:ext cx="1549" cy="26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" name="" r:id="rId3" imgW="1346200" imgH="228600" progId="Equation.KSEE3">
                        <p:embed/>
                      </p:oleObj>
                    </mc:Choice>
                    <mc:Fallback>
                      <p:oleObj name="" r:id="rId3" imgW="1346200" imgH="228600" progId="Equation.KSEE3">
                        <p:embed/>
                        <p:pic>
                          <p:nvPicPr>
                            <p:cNvPr id="0" name="图片 3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199" y="2149"/>
                              <a:ext cx="1549" cy="267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104" name="组合 103"/>
            <p:cNvGrpSpPr/>
            <p:nvPr/>
          </p:nvGrpSpPr>
          <p:grpSpPr>
            <a:xfrm>
              <a:off x="1199" y="2509"/>
              <a:ext cx="1567" cy="1214"/>
              <a:chOff x="1199" y="2509"/>
              <a:chExt cx="1567" cy="1214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1199" y="2509"/>
                <a:ext cx="1567" cy="121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aphicFrame>
            <p:nvGraphicFramePr>
              <p:cNvPr id="3" name="对象 -2147482282"/>
              <p:cNvGraphicFramePr>
                <a:graphicFrameLocks noChangeAspect="1"/>
              </p:cNvGraphicFramePr>
              <p:nvPr/>
            </p:nvGraphicFramePr>
            <p:xfrm>
              <a:off x="1523" y="2509"/>
              <a:ext cx="879" cy="3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" name="" r:id="rId5" imgW="660400" imgH="228600" progId="Equation.KSEE3">
                      <p:embed/>
                    </p:oleObj>
                  </mc:Choice>
                  <mc:Fallback>
                    <p:oleObj name="" r:id="rId5" imgW="660400" imgH="228600" progId="Equation.KSEE3">
                      <p:embed/>
                      <p:pic>
                        <p:nvPicPr>
                          <p:cNvPr id="0" name="图片 6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1523" y="2509"/>
                            <a:ext cx="879" cy="305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" name="对象 -2147482281"/>
              <p:cNvGraphicFramePr>
                <a:graphicFrameLocks noChangeAspect="1"/>
              </p:cNvGraphicFramePr>
              <p:nvPr/>
            </p:nvGraphicFramePr>
            <p:xfrm>
              <a:off x="1470" y="2799"/>
              <a:ext cx="1034" cy="3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" name="" r:id="rId7" imgW="774065" imgH="228600" progId="Equation.KSEE3">
                      <p:embed/>
                    </p:oleObj>
                  </mc:Choice>
                  <mc:Fallback>
                    <p:oleObj name="" r:id="rId7" imgW="774065" imgH="228600" progId="Equation.KSEE3">
                      <p:embed/>
                      <p:pic>
                        <p:nvPicPr>
                          <p:cNvPr id="0" name="图片 12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470" y="2799"/>
                            <a:ext cx="1034" cy="306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" name="对象 -2147482277"/>
              <p:cNvGraphicFramePr>
                <a:graphicFrameLocks noChangeAspect="1"/>
              </p:cNvGraphicFramePr>
              <p:nvPr/>
            </p:nvGraphicFramePr>
            <p:xfrm>
              <a:off x="1486" y="3095"/>
              <a:ext cx="1064" cy="3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" name="" r:id="rId9" imgW="800100" imgH="228600" progId="Equation.KSEE3">
                      <p:embed/>
                    </p:oleObj>
                  </mc:Choice>
                  <mc:Fallback>
                    <p:oleObj name="" r:id="rId9" imgW="800100" imgH="228600" progId="Equation.KSEE3">
                      <p:embed/>
                      <p:pic>
                        <p:nvPicPr>
                          <p:cNvPr id="0" name="图片 31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1486" y="3095"/>
                            <a:ext cx="1064" cy="305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" name="对象 -2147482276"/>
              <p:cNvGraphicFramePr>
                <a:graphicFrameLocks noChangeAspect="1"/>
              </p:cNvGraphicFramePr>
              <p:nvPr/>
            </p:nvGraphicFramePr>
            <p:xfrm>
              <a:off x="1421" y="3389"/>
              <a:ext cx="1129" cy="3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" name="" r:id="rId11" imgW="850900" imgH="228600" progId="Equation.KSEE3">
                      <p:embed/>
                    </p:oleObj>
                  </mc:Choice>
                  <mc:Fallback>
                    <p:oleObj name="" r:id="rId11" imgW="850900" imgH="228600" progId="Equation.KSEE3">
                      <p:embed/>
                      <p:pic>
                        <p:nvPicPr>
                          <p:cNvPr id="0" name="图片 32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1421" y="3389"/>
                            <a:ext cx="1129" cy="303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2" name="对象 -2147482274"/>
            <p:cNvGraphicFramePr>
              <a:graphicFrameLocks noChangeAspect="1"/>
            </p:cNvGraphicFramePr>
            <p:nvPr/>
          </p:nvGraphicFramePr>
          <p:xfrm>
            <a:off x="1977" y="3695"/>
            <a:ext cx="1967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" name="" r:id="rId13" imgW="1524000" imgH="228600" progId="Equation.KSEE3">
                    <p:embed/>
                  </p:oleObj>
                </mc:Choice>
                <mc:Fallback>
                  <p:oleObj name="" r:id="rId13" imgW="1524000" imgH="228600" progId="Equation.KSEE3">
                    <p:embed/>
                    <p:pic>
                      <p:nvPicPr>
                        <p:cNvPr id="0" name="图片 41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977" y="3695"/>
                          <a:ext cx="1967" cy="2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对象 -2147482274"/>
            <p:cNvGraphicFramePr>
              <a:graphicFrameLocks noChangeAspect="1"/>
            </p:cNvGraphicFramePr>
            <p:nvPr/>
          </p:nvGraphicFramePr>
          <p:xfrm>
            <a:off x="3989" y="3921"/>
            <a:ext cx="1986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" name="" r:id="rId15" imgW="1600200" imgH="228600" progId="Equation.KSEE3">
                    <p:embed/>
                  </p:oleObj>
                </mc:Choice>
                <mc:Fallback>
                  <p:oleObj name="" r:id="rId15" imgW="1600200" imgH="228600" progId="Equation.KSEE3">
                    <p:embed/>
                    <p:pic>
                      <p:nvPicPr>
                        <p:cNvPr id="0" name="图片 41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989" y="3921"/>
                          <a:ext cx="1986" cy="2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对象 -2147482274"/>
            <p:cNvGraphicFramePr>
              <a:graphicFrameLocks noChangeAspect="1"/>
            </p:cNvGraphicFramePr>
            <p:nvPr/>
          </p:nvGraphicFramePr>
          <p:xfrm>
            <a:off x="6037" y="4145"/>
            <a:ext cx="1944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" name="" r:id="rId17" imgW="1574800" imgH="228600" progId="Equation.KSEE3">
                    <p:embed/>
                  </p:oleObj>
                </mc:Choice>
                <mc:Fallback>
                  <p:oleObj name="" r:id="rId17" imgW="1574800" imgH="228600" progId="Equation.KSEE3">
                    <p:embed/>
                    <p:pic>
                      <p:nvPicPr>
                        <p:cNvPr id="0" name="图片 41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6037" y="4145"/>
                          <a:ext cx="1944" cy="2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2" name="组合 121"/>
            <p:cNvGrpSpPr/>
            <p:nvPr/>
          </p:nvGrpSpPr>
          <p:grpSpPr>
            <a:xfrm>
              <a:off x="3033" y="4609"/>
              <a:ext cx="1887" cy="758"/>
              <a:chOff x="2997" y="4609"/>
              <a:chExt cx="1887" cy="758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3004" y="4609"/>
                <a:ext cx="1880" cy="7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aphicFrame>
            <p:nvGraphicFramePr>
              <p:cNvPr id="14" name="对象 -2147481897"/>
              <p:cNvGraphicFramePr>
                <a:graphicFrameLocks noChangeAspect="1"/>
              </p:cNvGraphicFramePr>
              <p:nvPr/>
            </p:nvGraphicFramePr>
            <p:xfrm>
              <a:off x="3659" y="4620"/>
              <a:ext cx="562" cy="2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" name="" r:id="rId19" imgW="545465" imgH="215900" progId="Equation.KSEE3">
                      <p:embed/>
                    </p:oleObj>
                  </mc:Choice>
                  <mc:Fallback>
                    <p:oleObj name="" r:id="rId19" imgW="545465" imgH="215900" progId="Equation.KSEE3">
                      <p:embed/>
                      <p:pic>
                        <p:nvPicPr>
                          <p:cNvPr id="0" name="图片 46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3659" y="4620"/>
                            <a:ext cx="562" cy="223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" name="对象 -2147482266"/>
              <p:cNvGraphicFramePr>
                <a:graphicFrameLocks noChangeAspect="1"/>
              </p:cNvGraphicFramePr>
              <p:nvPr/>
            </p:nvGraphicFramePr>
            <p:xfrm>
              <a:off x="3061" y="4849"/>
              <a:ext cx="1759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" name="" r:id="rId21" imgW="1790700" imgH="254000" progId="Equation.KSEE3">
                      <p:embed/>
                    </p:oleObj>
                  </mc:Choice>
                  <mc:Fallback>
                    <p:oleObj name="" r:id="rId21" imgW="1790700" imgH="254000" progId="Equation.KSEE3">
                      <p:embed/>
                      <p:pic>
                        <p:nvPicPr>
                          <p:cNvPr id="0" name="图片 47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3061" y="4849"/>
                            <a:ext cx="1759" cy="261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" name="对象 -2147482265"/>
              <p:cNvGraphicFramePr>
                <a:graphicFrameLocks noChangeAspect="1"/>
              </p:cNvGraphicFramePr>
              <p:nvPr/>
            </p:nvGraphicFramePr>
            <p:xfrm>
              <a:off x="2997" y="5107"/>
              <a:ext cx="1887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" name="" r:id="rId23" imgW="1917065" imgH="254000" progId="Equation.KSEE3">
                      <p:embed/>
                    </p:oleObj>
                  </mc:Choice>
                  <mc:Fallback>
                    <p:oleObj name="" r:id="rId23" imgW="1917065" imgH="254000" progId="Equation.KSEE3">
                      <p:embed/>
                      <p:pic>
                        <p:nvPicPr>
                          <p:cNvPr id="0" name="图片 48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2997" y="5107"/>
                            <a:ext cx="1887" cy="261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1" name="组合 120"/>
            <p:cNvGrpSpPr/>
            <p:nvPr/>
          </p:nvGrpSpPr>
          <p:grpSpPr>
            <a:xfrm>
              <a:off x="4977" y="4843"/>
              <a:ext cx="2022" cy="766"/>
              <a:chOff x="4923" y="4843"/>
              <a:chExt cx="2022" cy="766"/>
            </a:xfrm>
          </p:grpSpPr>
          <p:sp>
            <p:nvSpPr>
              <p:cNvPr id="106" name="矩形 105"/>
              <p:cNvSpPr/>
              <p:nvPr/>
            </p:nvSpPr>
            <p:spPr>
              <a:xfrm>
                <a:off x="4923" y="4843"/>
                <a:ext cx="2022" cy="7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aphicFrame>
            <p:nvGraphicFramePr>
              <p:cNvPr id="50" name="对象 -2147481897"/>
              <p:cNvGraphicFramePr>
                <a:graphicFrameLocks noChangeAspect="1"/>
              </p:cNvGraphicFramePr>
              <p:nvPr/>
            </p:nvGraphicFramePr>
            <p:xfrm>
              <a:off x="5594" y="4861"/>
              <a:ext cx="614" cy="2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" name="" r:id="rId25" imgW="596900" imgH="215900" progId="Equation.KSEE3">
                      <p:embed/>
                    </p:oleObj>
                  </mc:Choice>
                  <mc:Fallback>
                    <p:oleObj name="" r:id="rId25" imgW="596900" imgH="215900" progId="Equation.KSEE3">
                      <p:embed/>
                      <p:pic>
                        <p:nvPicPr>
                          <p:cNvPr id="0" name="图片 46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5594" y="4861"/>
                            <a:ext cx="614" cy="222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" name="对象 -2147482266"/>
              <p:cNvGraphicFramePr>
                <a:graphicFrameLocks noChangeAspect="1"/>
              </p:cNvGraphicFramePr>
              <p:nvPr/>
            </p:nvGraphicFramePr>
            <p:xfrm>
              <a:off x="4971" y="5089"/>
              <a:ext cx="1860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" name="" r:id="rId27" imgW="1892300" imgH="254000" progId="Equation.KSEE3">
                      <p:embed/>
                    </p:oleObj>
                  </mc:Choice>
                  <mc:Fallback>
                    <p:oleObj name="" r:id="rId27" imgW="1892300" imgH="254000" progId="Equation.KSEE3">
                      <p:embed/>
                      <p:pic>
                        <p:nvPicPr>
                          <p:cNvPr id="0" name="图片 47"/>
                          <p:cNvPicPr/>
                          <p:nvPr/>
                        </p:nvPicPr>
                        <p:blipFill>
                          <a:blip r:embed="rId28"/>
                          <a:stretch>
                            <a:fillRect/>
                          </a:stretch>
                        </p:blipFill>
                        <p:spPr>
                          <a:xfrm>
                            <a:off x="4971" y="5089"/>
                            <a:ext cx="1860" cy="261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" name="对象 -2147482265"/>
              <p:cNvGraphicFramePr>
                <a:graphicFrameLocks noChangeAspect="1"/>
              </p:cNvGraphicFramePr>
              <p:nvPr/>
            </p:nvGraphicFramePr>
            <p:xfrm>
              <a:off x="4927" y="5347"/>
              <a:ext cx="1989" cy="2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" name="" r:id="rId29" imgW="2019300" imgH="254000" progId="Equation.KSEE3">
                      <p:embed/>
                    </p:oleObj>
                  </mc:Choice>
                  <mc:Fallback>
                    <p:oleObj name="" r:id="rId29" imgW="2019300" imgH="254000" progId="Equation.KSEE3">
                      <p:embed/>
                      <p:pic>
                        <p:nvPicPr>
                          <p:cNvPr id="0" name="图片 48"/>
                          <p:cNvPicPr/>
                          <p:nvPr/>
                        </p:nvPicPr>
                        <p:blipFill>
                          <a:blip r:embed="rId30"/>
                          <a:stretch>
                            <a:fillRect/>
                          </a:stretch>
                        </p:blipFill>
                        <p:spPr>
                          <a:xfrm>
                            <a:off x="4927" y="5347"/>
                            <a:ext cx="1989" cy="262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6" name="组合 115"/>
            <p:cNvGrpSpPr/>
            <p:nvPr/>
          </p:nvGrpSpPr>
          <p:grpSpPr>
            <a:xfrm>
              <a:off x="7053" y="5094"/>
              <a:ext cx="1951" cy="758"/>
              <a:chOff x="6945" y="5094"/>
              <a:chExt cx="1951" cy="758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6946" y="5094"/>
                <a:ext cx="1950" cy="7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aphicFrame>
            <p:nvGraphicFramePr>
              <p:cNvPr id="56" name="对象 -2147481897"/>
              <p:cNvGraphicFramePr>
                <a:graphicFrameLocks noChangeAspect="1"/>
              </p:cNvGraphicFramePr>
              <p:nvPr/>
            </p:nvGraphicFramePr>
            <p:xfrm>
              <a:off x="7626" y="5094"/>
              <a:ext cx="588" cy="2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" name="" r:id="rId31" imgW="571500" imgH="228600" progId="Equation.KSEE3">
                      <p:embed/>
                    </p:oleObj>
                  </mc:Choice>
                  <mc:Fallback>
                    <p:oleObj name="" r:id="rId31" imgW="571500" imgH="228600" progId="Equation.KSEE3">
                      <p:embed/>
                      <p:pic>
                        <p:nvPicPr>
                          <p:cNvPr id="0" name="图片 46"/>
                          <p:cNvPicPr/>
                          <p:nvPr/>
                        </p:nvPicPr>
                        <p:blipFill>
                          <a:blip r:embed="rId32"/>
                          <a:stretch>
                            <a:fillRect/>
                          </a:stretch>
                        </p:blipFill>
                        <p:spPr>
                          <a:xfrm>
                            <a:off x="7626" y="5094"/>
                            <a:ext cx="588" cy="235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8" name="对象 -2147482266"/>
              <p:cNvGraphicFramePr>
                <a:graphicFrameLocks noChangeAspect="1"/>
              </p:cNvGraphicFramePr>
              <p:nvPr/>
            </p:nvGraphicFramePr>
            <p:xfrm>
              <a:off x="7003" y="5329"/>
              <a:ext cx="1834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" name="" r:id="rId33" imgW="1866900" imgH="254000" progId="Equation.KSEE3">
                      <p:embed/>
                    </p:oleObj>
                  </mc:Choice>
                  <mc:Fallback>
                    <p:oleObj name="" r:id="rId33" imgW="1866900" imgH="254000" progId="Equation.KSEE3">
                      <p:embed/>
                      <p:pic>
                        <p:nvPicPr>
                          <p:cNvPr id="0" name="图片 47"/>
                          <p:cNvPicPr/>
                          <p:nvPr/>
                        </p:nvPicPr>
                        <p:blipFill>
                          <a:blip r:embed="rId34"/>
                          <a:stretch>
                            <a:fillRect/>
                          </a:stretch>
                        </p:blipFill>
                        <p:spPr>
                          <a:xfrm>
                            <a:off x="7003" y="5329"/>
                            <a:ext cx="1834" cy="261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0" name="对象 -2147482265"/>
              <p:cNvGraphicFramePr>
                <a:graphicFrameLocks noChangeAspect="1"/>
              </p:cNvGraphicFramePr>
              <p:nvPr/>
            </p:nvGraphicFramePr>
            <p:xfrm>
              <a:off x="6945" y="5587"/>
              <a:ext cx="1950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" name="" r:id="rId35" imgW="1981200" imgH="254000" progId="Equation.KSEE3">
                      <p:embed/>
                    </p:oleObj>
                  </mc:Choice>
                  <mc:Fallback>
                    <p:oleObj name="" r:id="rId35" imgW="1981200" imgH="254000" progId="Equation.KSEE3">
                      <p:embed/>
                      <p:pic>
                        <p:nvPicPr>
                          <p:cNvPr id="0" name="图片 48"/>
                          <p:cNvPicPr/>
                          <p:nvPr/>
                        </p:nvPicPr>
                        <p:blipFill>
                          <a:blip r:embed="rId36"/>
                          <a:stretch>
                            <a:fillRect/>
                          </a:stretch>
                        </p:blipFill>
                        <p:spPr>
                          <a:xfrm>
                            <a:off x="6945" y="5587"/>
                            <a:ext cx="1950" cy="261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7" name="对象 -2147482263"/>
            <p:cNvGraphicFramePr>
              <a:graphicFrameLocks noChangeAspect="1"/>
            </p:cNvGraphicFramePr>
            <p:nvPr/>
          </p:nvGraphicFramePr>
          <p:xfrm>
            <a:off x="2633" y="5707"/>
            <a:ext cx="52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" name="" r:id="rId37" imgW="444500" imgH="215900" progId="Equation.KSEE3">
                    <p:embed/>
                  </p:oleObj>
                </mc:Choice>
                <mc:Fallback>
                  <p:oleObj name="" r:id="rId37" imgW="444500" imgH="215900" progId="Equation.KSEE3">
                    <p:embed/>
                    <p:pic>
                      <p:nvPicPr>
                        <p:cNvPr id="0" name="图片 61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2633" y="5707"/>
                          <a:ext cx="526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" name="对象 -2147482263"/>
            <p:cNvGraphicFramePr>
              <a:graphicFrameLocks noChangeAspect="1"/>
            </p:cNvGraphicFramePr>
            <p:nvPr/>
          </p:nvGraphicFramePr>
          <p:xfrm>
            <a:off x="4632" y="5823"/>
            <a:ext cx="57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" name="" r:id="rId39" imgW="482600" imgH="215900" progId="Equation.KSEE3">
                    <p:embed/>
                  </p:oleObj>
                </mc:Choice>
                <mc:Fallback>
                  <p:oleObj name="" r:id="rId39" imgW="482600" imgH="215900" progId="Equation.KSEE3">
                    <p:embed/>
                    <p:pic>
                      <p:nvPicPr>
                        <p:cNvPr id="0" name="图片 61"/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4632" y="5823"/>
                          <a:ext cx="572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" name="对象 -2147482263"/>
            <p:cNvGraphicFramePr>
              <a:graphicFrameLocks noChangeAspect="1"/>
            </p:cNvGraphicFramePr>
            <p:nvPr/>
          </p:nvGraphicFramePr>
          <p:xfrm>
            <a:off x="6681" y="5989"/>
            <a:ext cx="55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" name="" r:id="rId41" imgW="469900" imgH="228600" progId="Equation.KSEE3">
                    <p:embed/>
                  </p:oleObj>
                </mc:Choice>
                <mc:Fallback>
                  <p:oleObj name="" r:id="rId41" imgW="469900" imgH="228600" progId="Equation.KSEE3">
                    <p:embed/>
                    <p:pic>
                      <p:nvPicPr>
                        <p:cNvPr id="0" name="图片 61"/>
                        <p:cNvPicPr/>
                        <p:nvPr/>
                      </p:nvPicPr>
                      <p:blipFill>
                        <a:blip r:embed="rId42"/>
                        <a:stretch>
                          <a:fillRect/>
                        </a:stretch>
                      </p:blipFill>
                      <p:spPr>
                        <a:xfrm>
                          <a:off x="6681" y="5989"/>
                          <a:ext cx="557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7" name="组合 126"/>
            <p:cNvGrpSpPr/>
            <p:nvPr/>
          </p:nvGrpSpPr>
          <p:grpSpPr>
            <a:xfrm>
              <a:off x="1230" y="6434"/>
              <a:ext cx="1518" cy="1107"/>
              <a:chOff x="1049" y="6434"/>
              <a:chExt cx="1880" cy="1107"/>
            </a:xfrm>
          </p:grpSpPr>
          <p:sp>
            <p:nvSpPr>
              <p:cNvPr id="126" name="矩形 125"/>
              <p:cNvSpPr/>
              <p:nvPr/>
            </p:nvSpPr>
            <p:spPr>
              <a:xfrm>
                <a:off x="1049" y="6434"/>
                <a:ext cx="1880" cy="11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aphicFrame>
            <p:nvGraphicFramePr>
              <p:cNvPr id="28" name="对象 -2147482259"/>
              <p:cNvGraphicFramePr>
                <a:graphicFrameLocks noChangeAspect="1"/>
              </p:cNvGraphicFramePr>
              <p:nvPr/>
            </p:nvGraphicFramePr>
            <p:xfrm>
              <a:off x="1523" y="6491"/>
              <a:ext cx="932" cy="2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" name="" r:id="rId43" imgW="736600" imgH="228600" progId="Equation.KSEE3">
                      <p:embed/>
                    </p:oleObj>
                  </mc:Choice>
                  <mc:Fallback>
                    <p:oleObj name="" r:id="rId43" imgW="736600" imgH="228600" progId="Equation.KSEE3">
                      <p:embed/>
                      <p:pic>
                        <p:nvPicPr>
                          <p:cNvPr id="0" name="图片 66"/>
                          <p:cNvPicPr/>
                          <p:nvPr/>
                        </p:nvPicPr>
                        <p:blipFill>
                          <a:blip r:embed="rId44"/>
                          <a:stretch>
                            <a:fillRect/>
                          </a:stretch>
                        </p:blipFill>
                        <p:spPr>
                          <a:xfrm>
                            <a:off x="1523" y="6491"/>
                            <a:ext cx="932" cy="290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" name="对象 -2147482257"/>
              <p:cNvGraphicFramePr>
                <a:graphicFrameLocks noChangeAspect="1"/>
              </p:cNvGraphicFramePr>
              <p:nvPr/>
            </p:nvGraphicFramePr>
            <p:xfrm>
              <a:off x="1344" y="6771"/>
              <a:ext cx="1234" cy="3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" name="" r:id="rId45" imgW="850900" imgH="254000" progId="Equation.KSEE3">
                      <p:embed/>
                    </p:oleObj>
                  </mc:Choice>
                  <mc:Fallback>
                    <p:oleObj name="" r:id="rId45" imgW="850900" imgH="254000" progId="Equation.KSEE3">
                      <p:embed/>
                      <p:pic>
                        <p:nvPicPr>
                          <p:cNvPr id="0" name="图片 67"/>
                          <p:cNvPicPr/>
                          <p:nvPr/>
                        </p:nvPicPr>
                        <p:blipFill>
                          <a:blip r:embed="rId46"/>
                          <a:stretch>
                            <a:fillRect/>
                          </a:stretch>
                        </p:blipFill>
                        <p:spPr>
                          <a:xfrm>
                            <a:off x="1344" y="6771"/>
                            <a:ext cx="1234" cy="368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" name="对象 -2147482253"/>
              <p:cNvGraphicFramePr>
                <a:graphicFrameLocks noChangeAspect="1"/>
              </p:cNvGraphicFramePr>
              <p:nvPr/>
            </p:nvGraphicFramePr>
            <p:xfrm>
              <a:off x="1344" y="7171"/>
              <a:ext cx="1252" cy="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" name="" r:id="rId47" imgW="862965" imgH="241300" progId="Equation.KSEE3">
                      <p:embed/>
                    </p:oleObj>
                  </mc:Choice>
                  <mc:Fallback>
                    <p:oleObj name="" r:id="rId47" imgW="862965" imgH="241300" progId="Equation.KSEE3">
                      <p:embed/>
                      <p:pic>
                        <p:nvPicPr>
                          <p:cNvPr id="0" name="图片 68"/>
                          <p:cNvPicPr/>
                          <p:nvPr/>
                        </p:nvPicPr>
                        <p:blipFill>
                          <a:blip r:embed="rId48"/>
                          <a:stretch>
                            <a:fillRect/>
                          </a:stretch>
                        </p:blipFill>
                        <p:spPr>
                          <a:xfrm>
                            <a:off x="1344" y="7171"/>
                            <a:ext cx="1252" cy="350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5" name="对象 -2147481896"/>
            <p:cNvGraphicFramePr>
              <a:graphicFrameLocks noChangeAspect="1"/>
            </p:cNvGraphicFramePr>
            <p:nvPr/>
          </p:nvGraphicFramePr>
          <p:xfrm>
            <a:off x="4411" y="7771"/>
            <a:ext cx="885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" name="" r:id="rId49" imgW="609600" imgH="215900" progId="Equation.KSEE3">
                    <p:embed/>
                  </p:oleObj>
                </mc:Choice>
                <mc:Fallback>
                  <p:oleObj name="" r:id="rId49" imgW="609600" imgH="215900" progId="Equation.KSEE3">
                    <p:embed/>
                    <p:pic>
                      <p:nvPicPr>
                        <p:cNvPr id="0" name="图片 69"/>
                        <p:cNvPicPr/>
                        <p:nvPr/>
                      </p:nvPicPr>
                      <p:blipFill>
                        <a:blip r:embed="rId50"/>
                        <a:stretch>
                          <a:fillRect/>
                        </a:stretch>
                      </p:blipFill>
                      <p:spPr>
                        <a:xfrm>
                          <a:off x="4411" y="7771"/>
                          <a:ext cx="885" cy="3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" name="对象 -2147481896"/>
            <p:cNvGraphicFramePr>
              <a:graphicFrameLocks noChangeAspect="1"/>
            </p:cNvGraphicFramePr>
            <p:nvPr/>
          </p:nvGraphicFramePr>
          <p:xfrm>
            <a:off x="6299" y="7906"/>
            <a:ext cx="939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" name="" r:id="rId51" imgW="647700" imgH="215900" progId="Equation.KSEE3">
                    <p:embed/>
                  </p:oleObj>
                </mc:Choice>
                <mc:Fallback>
                  <p:oleObj name="" r:id="rId51" imgW="647700" imgH="215900" progId="Equation.KSEE3">
                    <p:embed/>
                    <p:pic>
                      <p:nvPicPr>
                        <p:cNvPr id="0" name="图片 69"/>
                        <p:cNvPicPr/>
                        <p:nvPr/>
                      </p:nvPicPr>
                      <p:blipFill>
                        <a:blip r:embed="rId52"/>
                        <a:stretch>
                          <a:fillRect/>
                        </a:stretch>
                      </p:blipFill>
                      <p:spPr>
                        <a:xfrm>
                          <a:off x="6299" y="7906"/>
                          <a:ext cx="939" cy="3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" name="对象 -2147481896"/>
            <p:cNvGraphicFramePr>
              <a:graphicFrameLocks noChangeAspect="1"/>
            </p:cNvGraphicFramePr>
            <p:nvPr/>
          </p:nvGraphicFramePr>
          <p:xfrm>
            <a:off x="2447" y="7603"/>
            <a:ext cx="921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" name="" r:id="rId53" imgW="634365" imgH="228600" progId="Equation.KSEE3">
                    <p:embed/>
                  </p:oleObj>
                </mc:Choice>
                <mc:Fallback>
                  <p:oleObj name="" r:id="rId53" imgW="634365" imgH="228600" progId="Equation.KSEE3">
                    <p:embed/>
                    <p:pic>
                      <p:nvPicPr>
                        <p:cNvPr id="0" name="图片 69"/>
                        <p:cNvPicPr/>
                        <p:nvPr/>
                      </p:nvPicPr>
                      <p:blipFill>
                        <a:blip r:embed="rId54"/>
                        <a:stretch>
                          <a:fillRect/>
                        </a:stretch>
                      </p:blipFill>
                      <p:spPr>
                        <a:xfrm>
                          <a:off x="2447" y="7603"/>
                          <a:ext cx="921" cy="3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3" name="组合 132"/>
            <p:cNvGrpSpPr/>
            <p:nvPr/>
          </p:nvGrpSpPr>
          <p:grpSpPr>
            <a:xfrm>
              <a:off x="3172" y="8568"/>
              <a:ext cx="1660" cy="826"/>
              <a:chOff x="3172" y="8568"/>
              <a:chExt cx="1660" cy="826"/>
            </a:xfrm>
          </p:grpSpPr>
          <p:sp>
            <p:nvSpPr>
              <p:cNvPr id="128" name="矩形 127"/>
              <p:cNvSpPr/>
              <p:nvPr/>
            </p:nvSpPr>
            <p:spPr>
              <a:xfrm>
                <a:off x="3172" y="8568"/>
                <a:ext cx="1660" cy="82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25" name="组合 124"/>
              <p:cNvGrpSpPr/>
              <p:nvPr/>
            </p:nvGrpSpPr>
            <p:grpSpPr>
              <a:xfrm>
                <a:off x="3277" y="8657"/>
                <a:ext cx="1398" cy="639"/>
                <a:chOff x="3228" y="8615"/>
                <a:chExt cx="1398" cy="639"/>
              </a:xfrm>
            </p:grpSpPr>
            <p:graphicFrame>
              <p:nvGraphicFramePr>
                <p:cNvPr id="36" name="对象 -2147482247"/>
                <p:cNvGraphicFramePr>
                  <a:graphicFrameLocks noChangeAspect="1"/>
                </p:cNvGraphicFramePr>
                <p:nvPr/>
              </p:nvGraphicFramePr>
              <p:xfrm>
                <a:off x="3241" y="8615"/>
                <a:ext cx="1385" cy="32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5" name="" r:id="rId55" imgW="1091565" imgH="254000" progId="Equation.KSEE3">
                        <p:embed/>
                      </p:oleObj>
                    </mc:Choice>
                    <mc:Fallback>
                      <p:oleObj name="" r:id="rId55" imgW="1091565" imgH="254000" progId="Equation.KSEE3">
                        <p:embed/>
                        <p:pic>
                          <p:nvPicPr>
                            <p:cNvPr id="0" name="图片 74"/>
                            <p:cNvPicPr/>
                            <p:nvPr/>
                          </p:nvPicPr>
                          <p:blipFill>
                            <a:blip r:embed="rId5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241" y="8615"/>
                              <a:ext cx="1385" cy="322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7" name="对象 -2147482246"/>
                <p:cNvGraphicFramePr>
                  <a:graphicFrameLocks noChangeAspect="1"/>
                </p:cNvGraphicFramePr>
                <p:nvPr/>
              </p:nvGraphicFramePr>
              <p:xfrm>
                <a:off x="3228" y="8944"/>
                <a:ext cx="1398" cy="31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0" name="" r:id="rId57" imgW="1143000" imgH="254000" progId="Equation.KSEE3">
                        <p:embed/>
                      </p:oleObj>
                    </mc:Choice>
                    <mc:Fallback>
                      <p:oleObj name="" r:id="rId57" imgW="1143000" imgH="254000" progId="Equation.KSEE3">
                        <p:embed/>
                        <p:pic>
                          <p:nvPicPr>
                            <p:cNvPr id="0" name="图片 79"/>
                            <p:cNvPicPr/>
                            <p:nvPr/>
                          </p:nvPicPr>
                          <p:blipFill>
                            <a:blip r:embed="rId5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228" y="8944"/>
                              <a:ext cx="1398" cy="310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132" name="组合 131"/>
            <p:cNvGrpSpPr/>
            <p:nvPr/>
          </p:nvGrpSpPr>
          <p:grpSpPr>
            <a:xfrm>
              <a:off x="5172" y="8747"/>
              <a:ext cx="1660" cy="826"/>
              <a:chOff x="5172" y="8747"/>
              <a:chExt cx="1660" cy="826"/>
            </a:xfrm>
          </p:grpSpPr>
          <p:sp>
            <p:nvSpPr>
              <p:cNvPr id="129" name="矩形 128"/>
              <p:cNvSpPr/>
              <p:nvPr/>
            </p:nvSpPr>
            <p:spPr>
              <a:xfrm>
                <a:off x="5172" y="8747"/>
                <a:ext cx="1660" cy="82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24" name="组合 123"/>
              <p:cNvGrpSpPr/>
              <p:nvPr/>
            </p:nvGrpSpPr>
            <p:grpSpPr>
              <a:xfrm>
                <a:off x="5266" y="8870"/>
                <a:ext cx="1410" cy="571"/>
                <a:chOff x="5194" y="8870"/>
                <a:chExt cx="1410" cy="571"/>
              </a:xfrm>
            </p:grpSpPr>
            <p:graphicFrame>
              <p:nvGraphicFramePr>
                <p:cNvPr id="76" name="对象 75"/>
                <p:cNvGraphicFramePr>
                  <a:graphicFrameLocks noChangeAspect="1"/>
                </p:cNvGraphicFramePr>
                <p:nvPr/>
              </p:nvGraphicFramePr>
              <p:xfrm>
                <a:off x="5246" y="8870"/>
                <a:ext cx="1350" cy="2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7" name="" r:id="rId59" imgW="1117600" imgH="241300" progId="Equation.KSEE3">
                        <p:embed/>
                      </p:oleObj>
                    </mc:Choice>
                    <mc:Fallback>
                      <p:oleObj name="" r:id="rId59" imgW="1117600" imgH="241300" progId="Equation.KSEE3">
                        <p:embed/>
                        <p:pic>
                          <p:nvPicPr>
                            <p:cNvPr id="0" name="图片 76"/>
                            <p:cNvPicPr/>
                            <p:nvPr/>
                          </p:nvPicPr>
                          <p:blipFill>
                            <a:blip r:embed="rId6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246" y="8870"/>
                              <a:ext cx="1350" cy="292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1" name="对象 -2147482246"/>
                <p:cNvGraphicFramePr>
                  <a:graphicFrameLocks noChangeAspect="1"/>
                </p:cNvGraphicFramePr>
                <p:nvPr/>
              </p:nvGraphicFramePr>
              <p:xfrm>
                <a:off x="5194" y="9151"/>
                <a:ext cx="1410" cy="29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2" name="" r:id="rId61" imgW="1168400" imgH="241300" progId="Equation.KSEE3">
                        <p:embed/>
                      </p:oleObj>
                    </mc:Choice>
                    <mc:Fallback>
                      <p:oleObj name="" r:id="rId61" imgW="1168400" imgH="241300" progId="Equation.KSEE3">
                        <p:embed/>
                        <p:pic>
                          <p:nvPicPr>
                            <p:cNvPr id="0" name="图片 79"/>
                            <p:cNvPicPr/>
                            <p:nvPr/>
                          </p:nvPicPr>
                          <p:blipFill>
                            <a:blip r:embed="rId6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94" y="9151"/>
                              <a:ext cx="1410" cy="291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131" name="组合 130"/>
            <p:cNvGrpSpPr/>
            <p:nvPr/>
          </p:nvGrpSpPr>
          <p:grpSpPr>
            <a:xfrm>
              <a:off x="7221" y="8986"/>
              <a:ext cx="1660" cy="826"/>
              <a:chOff x="7221" y="8986"/>
              <a:chExt cx="1660" cy="826"/>
            </a:xfrm>
          </p:grpSpPr>
          <p:sp>
            <p:nvSpPr>
              <p:cNvPr id="130" name="矩形 129"/>
              <p:cNvSpPr/>
              <p:nvPr/>
            </p:nvSpPr>
            <p:spPr>
              <a:xfrm>
                <a:off x="7221" y="8986"/>
                <a:ext cx="1660" cy="82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23" name="组合 122"/>
              <p:cNvGrpSpPr/>
              <p:nvPr/>
            </p:nvGrpSpPr>
            <p:grpSpPr>
              <a:xfrm>
                <a:off x="7320" y="9097"/>
                <a:ext cx="1384" cy="577"/>
                <a:chOff x="7239" y="9097"/>
                <a:chExt cx="1384" cy="577"/>
              </a:xfrm>
            </p:grpSpPr>
            <p:graphicFrame>
              <p:nvGraphicFramePr>
                <p:cNvPr id="78" name="对象 77"/>
                <p:cNvGraphicFramePr>
                  <a:graphicFrameLocks noChangeAspect="1"/>
                </p:cNvGraphicFramePr>
                <p:nvPr/>
              </p:nvGraphicFramePr>
              <p:xfrm>
                <a:off x="7262" y="9097"/>
                <a:ext cx="1322" cy="29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9" name="" r:id="rId63" imgW="1130300" imgH="254000" progId="Equation.KSEE3">
                        <p:embed/>
                      </p:oleObj>
                    </mc:Choice>
                    <mc:Fallback>
                      <p:oleObj name="" r:id="rId63" imgW="1130300" imgH="254000" progId="Equation.KSEE3">
                        <p:embed/>
                        <p:pic>
                          <p:nvPicPr>
                            <p:cNvPr id="0" name="图片 78"/>
                            <p:cNvPicPr/>
                            <p:nvPr/>
                          </p:nvPicPr>
                          <p:blipFill>
                            <a:blip r:embed="rId6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262" y="9097"/>
                              <a:ext cx="1322" cy="297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3" name="对象 -2147482246"/>
                <p:cNvGraphicFramePr>
                  <a:graphicFrameLocks noChangeAspect="1"/>
                </p:cNvGraphicFramePr>
                <p:nvPr/>
              </p:nvGraphicFramePr>
              <p:xfrm>
                <a:off x="7239" y="9378"/>
                <a:ext cx="1384" cy="29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4" name="" r:id="rId65" imgW="1181100" imgH="254000" progId="Equation.KSEE3">
                        <p:embed/>
                      </p:oleObj>
                    </mc:Choice>
                    <mc:Fallback>
                      <p:oleObj name="" r:id="rId65" imgW="1181100" imgH="254000" progId="Equation.KSEE3">
                        <p:embed/>
                        <p:pic>
                          <p:nvPicPr>
                            <p:cNvPr id="0" name="图片 79"/>
                            <p:cNvPicPr/>
                            <p:nvPr/>
                          </p:nvPicPr>
                          <p:blipFill>
                            <a:blip r:embed="rId6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239" y="9378"/>
                              <a:ext cx="1384" cy="297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38" name="对象 -2147482244"/>
            <p:cNvGraphicFramePr>
              <a:graphicFrameLocks noChangeAspect="1"/>
            </p:cNvGraphicFramePr>
            <p:nvPr/>
          </p:nvGraphicFramePr>
          <p:xfrm>
            <a:off x="2398" y="9407"/>
            <a:ext cx="1050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" name="" r:id="rId67" imgW="723900" imgH="228600" progId="Equation.KSEE3">
                    <p:embed/>
                  </p:oleObj>
                </mc:Choice>
                <mc:Fallback>
                  <p:oleObj name="" r:id="rId67" imgW="723900" imgH="228600" progId="Equation.KSEE3">
                    <p:embed/>
                    <p:pic>
                      <p:nvPicPr>
                        <p:cNvPr id="0" name="图片 84"/>
                        <p:cNvPicPr/>
                        <p:nvPr/>
                      </p:nvPicPr>
                      <p:blipFill>
                        <a:blip r:embed="rId68"/>
                        <a:stretch>
                          <a:fillRect/>
                        </a:stretch>
                      </p:blipFill>
                      <p:spPr>
                        <a:xfrm>
                          <a:off x="2398" y="9407"/>
                          <a:ext cx="1050" cy="33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对象 -2147482244"/>
            <p:cNvGraphicFramePr>
              <a:graphicFrameLocks noChangeAspect="1"/>
            </p:cNvGraphicFramePr>
            <p:nvPr/>
          </p:nvGraphicFramePr>
          <p:xfrm>
            <a:off x="4411" y="9580"/>
            <a:ext cx="1013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" name="" r:id="rId69" imgW="698500" imgH="215900" progId="Equation.KSEE3">
                    <p:embed/>
                  </p:oleObj>
                </mc:Choice>
                <mc:Fallback>
                  <p:oleObj name="" r:id="rId69" imgW="698500" imgH="215900" progId="Equation.KSEE3">
                    <p:embed/>
                    <p:pic>
                      <p:nvPicPr>
                        <p:cNvPr id="0" name="图片 84"/>
                        <p:cNvPicPr/>
                        <p:nvPr/>
                      </p:nvPicPr>
                      <p:blipFill>
                        <a:blip r:embed="rId70"/>
                        <a:stretch>
                          <a:fillRect/>
                        </a:stretch>
                      </p:blipFill>
                      <p:spPr>
                        <a:xfrm>
                          <a:off x="4411" y="9580"/>
                          <a:ext cx="1013" cy="3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对象 -2147482244"/>
            <p:cNvGraphicFramePr>
              <a:graphicFrameLocks noChangeAspect="1"/>
            </p:cNvGraphicFramePr>
            <p:nvPr/>
          </p:nvGraphicFramePr>
          <p:xfrm>
            <a:off x="6391" y="9778"/>
            <a:ext cx="1032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" name="" r:id="rId71" imgW="711200" imgH="228600" progId="Equation.KSEE3">
                    <p:embed/>
                  </p:oleObj>
                </mc:Choice>
                <mc:Fallback>
                  <p:oleObj name="" r:id="rId71" imgW="711200" imgH="228600" progId="Equation.KSEE3">
                    <p:embed/>
                    <p:pic>
                      <p:nvPicPr>
                        <p:cNvPr id="0" name="图片 84"/>
                        <p:cNvPicPr/>
                        <p:nvPr/>
                      </p:nvPicPr>
                      <p:blipFill>
                        <a:blip r:embed="rId72"/>
                        <a:stretch>
                          <a:fillRect/>
                        </a:stretch>
                      </p:blipFill>
                      <p:spPr>
                        <a:xfrm>
                          <a:off x="6391" y="9778"/>
                          <a:ext cx="1032" cy="33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5" name="组合 134"/>
            <p:cNvGrpSpPr/>
            <p:nvPr/>
          </p:nvGrpSpPr>
          <p:grpSpPr>
            <a:xfrm>
              <a:off x="1210" y="10342"/>
              <a:ext cx="1562" cy="1227"/>
              <a:chOff x="1049" y="10342"/>
              <a:chExt cx="1883" cy="1227"/>
            </a:xfrm>
          </p:grpSpPr>
          <p:sp>
            <p:nvSpPr>
              <p:cNvPr id="134" name="矩形 133"/>
              <p:cNvSpPr/>
              <p:nvPr/>
            </p:nvSpPr>
            <p:spPr>
              <a:xfrm>
                <a:off x="1049" y="10342"/>
                <a:ext cx="1883" cy="122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aphicFrame>
            <p:nvGraphicFramePr>
              <p:cNvPr id="39" name="对象 -2147481895"/>
              <p:cNvGraphicFramePr>
                <a:graphicFrameLocks noChangeAspect="1"/>
              </p:cNvGraphicFramePr>
              <p:nvPr/>
            </p:nvGraphicFramePr>
            <p:xfrm>
              <a:off x="1695" y="10398"/>
              <a:ext cx="1069" cy="3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0" name="" r:id="rId73" imgW="736600" imgH="228600" progId="Equation.KSEE3">
                      <p:embed/>
                    </p:oleObj>
                  </mc:Choice>
                  <mc:Fallback>
                    <p:oleObj name="" r:id="rId73" imgW="736600" imgH="228600" progId="Equation.KSEE3">
                      <p:embed/>
                      <p:pic>
                        <p:nvPicPr>
                          <p:cNvPr id="0" name="图片 89"/>
                          <p:cNvPicPr/>
                          <p:nvPr/>
                        </p:nvPicPr>
                        <p:blipFill>
                          <a:blip r:embed="rId44"/>
                          <a:stretch>
                            <a:fillRect/>
                          </a:stretch>
                        </p:blipFill>
                        <p:spPr>
                          <a:xfrm>
                            <a:off x="1695" y="10398"/>
                            <a:ext cx="1069" cy="331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1" name="对象 90"/>
              <p:cNvGraphicFramePr>
                <a:graphicFrameLocks noChangeAspect="1"/>
              </p:cNvGraphicFramePr>
              <p:nvPr/>
            </p:nvGraphicFramePr>
            <p:xfrm>
              <a:off x="1318" y="10714"/>
              <a:ext cx="1436" cy="4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" name="" r:id="rId74" imgW="990600" imgH="292100" progId="Equation.KSEE3">
                      <p:embed/>
                    </p:oleObj>
                  </mc:Choice>
                  <mc:Fallback>
                    <p:oleObj name="" r:id="rId74" imgW="990600" imgH="292100" progId="Equation.KSEE3">
                      <p:embed/>
                      <p:pic>
                        <p:nvPicPr>
                          <p:cNvPr id="0" name="图片 91"/>
                          <p:cNvPicPr/>
                          <p:nvPr/>
                        </p:nvPicPr>
                        <p:blipFill>
                          <a:blip r:embed="rId75"/>
                          <a:stretch>
                            <a:fillRect/>
                          </a:stretch>
                        </p:blipFill>
                        <p:spPr>
                          <a:xfrm>
                            <a:off x="1318" y="10714"/>
                            <a:ext cx="1436" cy="424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5" name="文本框 94"/>
              <p:cNvSpPr txBox="1"/>
              <p:nvPr/>
            </p:nvSpPr>
            <p:spPr>
              <a:xfrm>
                <a:off x="1128" y="10378"/>
                <a:ext cx="797" cy="35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zh-CN" altLang="en-US" sz="100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rPr>
                  <a:t>验证</a:t>
                </a:r>
                <a:endParaRPr lang="zh-CN" altLang="en-US" sz="100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</a:endParaRPr>
              </a:p>
            </p:txBody>
          </p:sp>
          <p:graphicFrame>
            <p:nvGraphicFramePr>
              <p:cNvPr id="100" name="对象 -2147482253"/>
              <p:cNvGraphicFramePr>
                <a:graphicFrameLocks noChangeAspect="1"/>
              </p:cNvGraphicFramePr>
              <p:nvPr/>
            </p:nvGraphicFramePr>
            <p:xfrm>
              <a:off x="1289" y="11154"/>
              <a:ext cx="1436" cy="3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1" name="" r:id="rId76" imgW="990600" imgH="266700" progId="Equation.KSEE3">
                      <p:embed/>
                    </p:oleObj>
                  </mc:Choice>
                  <mc:Fallback>
                    <p:oleObj name="" r:id="rId76" imgW="990600" imgH="266700" progId="Equation.KSEE3">
                      <p:embed/>
                      <p:pic>
                        <p:nvPicPr>
                          <p:cNvPr id="0" name="图片 68"/>
                          <p:cNvPicPr/>
                          <p:nvPr/>
                        </p:nvPicPr>
                        <p:blipFill>
                          <a:blip r:embed="rId77"/>
                          <a:stretch>
                            <a:fillRect/>
                          </a:stretch>
                        </p:blipFill>
                        <p:spPr>
                          <a:xfrm>
                            <a:off x="1289" y="11154"/>
                            <a:ext cx="1436" cy="387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107" name="直接箭头连接符 106"/>
            <p:cNvCxnSpPr/>
            <p:nvPr/>
          </p:nvCxnSpPr>
          <p:spPr>
            <a:xfrm flipV="1">
              <a:off x="1980" y="4034"/>
              <a:ext cx="1986" cy="4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/>
            <p:nvPr/>
          </p:nvCxnSpPr>
          <p:spPr>
            <a:xfrm flipH="1" flipV="1">
              <a:off x="2004" y="5963"/>
              <a:ext cx="194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/>
            <p:nvPr/>
          </p:nvCxnSpPr>
          <p:spPr>
            <a:xfrm>
              <a:off x="1970" y="7935"/>
              <a:ext cx="197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/>
            <p:nvPr/>
          </p:nvCxnSpPr>
          <p:spPr>
            <a:xfrm>
              <a:off x="1970" y="4265"/>
              <a:ext cx="3999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2" name="直接箭头连接符 111"/>
            <p:cNvCxnSpPr/>
            <p:nvPr/>
          </p:nvCxnSpPr>
          <p:spPr>
            <a:xfrm>
              <a:off x="1983" y="8075"/>
              <a:ext cx="389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3" name="直接箭头连接符 112"/>
            <p:cNvCxnSpPr/>
            <p:nvPr/>
          </p:nvCxnSpPr>
          <p:spPr>
            <a:xfrm>
              <a:off x="1980" y="4480"/>
              <a:ext cx="6051" cy="1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4" name="直接箭头连接符 113"/>
            <p:cNvCxnSpPr/>
            <p:nvPr/>
          </p:nvCxnSpPr>
          <p:spPr>
            <a:xfrm>
              <a:off x="1980" y="8219"/>
              <a:ext cx="592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5" name="直接箭头连接符 114"/>
            <p:cNvCxnSpPr/>
            <p:nvPr/>
          </p:nvCxnSpPr>
          <p:spPr>
            <a:xfrm flipH="1" flipV="1">
              <a:off x="2004" y="9773"/>
              <a:ext cx="194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7" name="直接箭头连接符 116"/>
            <p:cNvCxnSpPr/>
            <p:nvPr/>
          </p:nvCxnSpPr>
          <p:spPr>
            <a:xfrm flipH="1">
              <a:off x="2010" y="9940"/>
              <a:ext cx="386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/>
            <p:nvPr/>
          </p:nvCxnSpPr>
          <p:spPr>
            <a:xfrm flipH="1">
              <a:off x="1989" y="6271"/>
              <a:ext cx="590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9" name="直接箭头连接符 118"/>
            <p:cNvCxnSpPr/>
            <p:nvPr/>
          </p:nvCxnSpPr>
          <p:spPr>
            <a:xfrm flipH="1">
              <a:off x="2010" y="10129"/>
              <a:ext cx="58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20" name="直接箭头连接符 119"/>
            <p:cNvCxnSpPr/>
            <p:nvPr/>
          </p:nvCxnSpPr>
          <p:spPr>
            <a:xfrm flipH="1">
              <a:off x="1998" y="6119"/>
              <a:ext cx="387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" name="组合 50"/>
          <p:cNvGrpSpPr/>
          <p:nvPr/>
        </p:nvGrpSpPr>
        <p:grpSpPr>
          <a:xfrm>
            <a:off x="537210" y="548005"/>
            <a:ext cx="5199380" cy="3632200"/>
            <a:chOff x="846" y="863"/>
            <a:chExt cx="8188" cy="5720"/>
          </a:xfrm>
        </p:grpSpPr>
        <p:grpSp>
          <p:nvGrpSpPr>
            <p:cNvPr id="17" name="组合 16"/>
            <p:cNvGrpSpPr/>
            <p:nvPr/>
          </p:nvGrpSpPr>
          <p:grpSpPr>
            <a:xfrm rot="0">
              <a:off x="1199" y="863"/>
              <a:ext cx="1568" cy="5674"/>
              <a:chOff x="1000" y="863"/>
              <a:chExt cx="1568" cy="5687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000" y="863"/>
                <a:ext cx="1568" cy="6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R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endParaRPr>
              </a:p>
            </p:txBody>
          </p:sp>
          <p:cxnSp>
            <p:nvCxnSpPr>
              <p:cNvPr id="10" name="直接连接符 9"/>
              <p:cNvCxnSpPr>
                <a:stCxn id="6" idx="2"/>
              </p:cNvCxnSpPr>
              <p:nvPr/>
            </p:nvCxnSpPr>
            <p:spPr>
              <a:xfrm>
                <a:off x="1784" y="1483"/>
                <a:ext cx="0" cy="5067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/>
            <p:cNvGrpSpPr/>
            <p:nvPr/>
          </p:nvGrpSpPr>
          <p:grpSpPr>
            <a:xfrm rot="0">
              <a:off x="3194" y="863"/>
              <a:ext cx="1568" cy="5645"/>
              <a:chOff x="1000" y="863"/>
              <a:chExt cx="1568" cy="5645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1000" y="863"/>
                <a:ext cx="1568" cy="6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S</a:t>
                </a:r>
                <a:r>
                  <a:rPr lang="en-US" altLang="zh-CN" sz="1000" i="1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1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endParaRPr>
              </a:p>
            </p:txBody>
          </p:sp>
          <p:cxnSp>
            <p:nvCxnSpPr>
              <p:cNvPr id="20" name="直接连接符 19"/>
              <p:cNvCxnSpPr>
                <a:stCxn id="19" idx="2"/>
              </p:cNvCxnSpPr>
              <p:nvPr/>
            </p:nvCxnSpPr>
            <p:spPr>
              <a:xfrm>
                <a:off x="1784" y="1483"/>
                <a:ext cx="0" cy="5025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/>
            <p:cNvGrpSpPr/>
            <p:nvPr/>
          </p:nvGrpSpPr>
          <p:grpSpPr>
            <a:xfrm rot="0">
              <a:off x="5193" y="863"/>
              <a:ext cx="1568" cy="5705"/>
              <a:chOff x="1000" y="863"/>
              <a:chExt cx="1568" cy="5705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000" y="863"/>
                <a:ext cx="1568" cy="6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S</a:t>
                </a:r>
                <a:r>
                  <a:rPr lang="en-US" altLang="zh-CN" sz="1000" i="1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2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endParaRPr>
              </a:p>
            </p:txBody>
          </p:sp>
          <p:cxnSp>
            <p:nvCxnSpPr>
              <p:cNvPr id="23" name="直接连接符 22"/>
              <p:cNvCxnSpPr>
                <a:stCxn id="22" idx="2"/>
              </p:cNvCxnSpPr>
              <p:nvPr/>
            </p:nvCxnSpPr>
            <p:spPr>
              <a:xfrm>
                <a:off x="1784" y="1483"/>
                <a:ext cx="0" cy="5085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/>
            <p:cNvGrpSpPr/>
            <p:nvPr/>
          </p:nvGrpSpPr>
          <p:grpSpPr>
            <a:xfrm rot="0">
              <a:off x="7247" y="863"/>
              <a:ext cx="1568" cy="5720"/>
              <a:chOff x="1000" y="863"/>
              <a:chExt cx="1568" cy="5720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000" y="863"/>
                <a:ext cx="1568" cy="6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i="1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S</a:t>
                </a:r>
                <a:r>
                  <a:rPr lang="en-US" altLang="zh-CN" sz="1000" i="1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3</a:t>
                </a:r>
                <a:endParaRPr lang="en-US" altLang="zh-CN" sz="1000" i="1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  <a:sym typeface="+mn-ea"/>
                </a:endParaRPr>
              </a:p>
            </p:txBody>
          </p:sp>
          <p:cxnSp>
            <p:nvCxnSpPr>
              <p:cNvPr id="26" name="直接连接符 25"/>
              <p:cNvCxnSpPr>
                <a:stCxn id="25" idx="2"/>
              </p:cNvCxnSpPr>
              <p:nvPr/>
            </p:nvCxnSpPr>
            <p:spPr>
              <a:xfrm>
                <a:off x="1784" y="1483"/>
                <a:ext cx="7" cy="510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98" name="对象 -2147481896"/>
            <p:cNvGraphicFramePr>
              <a:graphicFrameLocks noChangeAspect="1"/>
            </p:cNvGraphicFramePr>
            <p:nvPr/>
          </p:nvGraphicFramePr>
          <p:xfrm>
            <a:off x="2362" y="1643"/>
            <a:ext cx="1198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" name="" r:id="rId1" imgW="825500" imgH="241300" progId="Equation.KSEE3">
                    <p:embed/>
                  </p:oleObj>
                </mc:Choice>
                <mc:Fallback>
                  <p:oleObj name="" r:id="rId1" imgW="825500" imgH="241300" progId="Equation.KSEE3">
                    <p:embed/>
                    <p:pic>
                      <p:nvPicPr>
                        <p:cNvPr id="0" name="图片 6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362" y="1643"/>
                          <a:ext cx="1198" cy="3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" name="对象 -2147481896"/>
            <p:cNvGraphicFramePr>
              <a:graphicFrameLocks noChangeAspect="1"/>
            </p:cNvGraphicFramePr>
            <p:nvPr/>
          </p:nvGraphicFramePr>
          <p:xfrm>
            <a:off x="4339" y="1817"/>
            <a:ext cx="1179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" name="" r:id="rId3" imgW="812800" imgH="241300" progId="Equation.KSEE3">
                    <p:embed/>
                  </p:oleObj>
                </mc:Choice>
                <mc:Fallback>
                  <p:oleObj name="" r:id="rId3" imgW="812800" imgH="241300" progId="Equation.KSEE3">
                    <p:embed/>
                    <p:pic>
                      <p:nvPicPr>
                        <p:cNvPr id="0" name="图片 6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339" y="1817"/>
                          <a:ext cx="1179" cy="3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" name="对象 -2147481896"/>
            <p:cNvGraphicFramePr>
              <a:graphicFrameLocks noChangeAspect="1"/>
            </p:cNvGraphicFramePr>
            <p:nvPr/>
          </p:nvGraphicFramePr>
          <p:xfrm>
            <a:off x="6415" y="2011"/>
            <a:ext cx="1161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" name="" r:id="rId5" imgW="800100" imgH="241300" progId="Equation.KSEE3">
                    <p:embed/>
                  </p:oleObj>
                </mc:Choice>
                <mc:Fallback>
                  <p:oleObj name="" r:id="rId5" imgW="800100" imgH="241300" progId="Equation.KSEE3">
                    <p:embed/>
                    <p:pic>
                      <p:nvPicPr>
                        <p:cNvPr id="0" name="图片 6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415" y="2011"/>
                          <a:ext cx="1161" cy="3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" name="组合 10"/>
            <p:cNvGrpSpPr/>
            <p:nvPr/>
          </p:nvGrpSpPr>
          <p:grpSpPr>
            <a:xfrm>
              <a:off x="2971" y="2480"/>
              <a:ext cx="1880" cy="832"/>
              <a:chOff x="2891" y="2480"/>
              <a:chExt cx="1880" cy="832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2891" y="2480"/>
                <a:ext cx="1880" cy="8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aphicFrame>
            <p:nvGraphicFramePr>
              <p:cNvPr id="4" name="对象 -2147482247"/>
              <p:cNvGraphicFramePr>
                <a:graphicFrameLocks noChangeAspect="1"/>
              </p:cNvGraphicFramePr>
              <p:nvPr/>
            </p:nvGraphicFramePr>
            <p:xfrm>
              <a:off x="2996" y="2499"/>
              <a:ext cx="1670" cy="3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" name="" r:id="rId7" imgW="1295400" imgH="266700" progId="Equation.KSEE3">
                      <p:embed/>
                    </p:oleObj>
                  </mc:Choice>
                  <mc:Fallback>
                    <p:oleObj name="" r:id="rId7" imgW="1295400" imgH="266700" progId="Equation.KSEE3">
                      <p:embed/>
                      <p:pic>
                        <p:nvPicPr>
                          <p:cNvPr id="0" name="图片 74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2996" y="2499"/>
                            <a:ext cx="1670" cy="344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" name="对象 -2147482246"/>
              <p:cNvGraphicFramePr>
                <a:graphicFrameLocks noChangeAspect="1"/>
              </p:cNvGraphicFramePr>
              <p:nvPr/>
            </p:nvGraphicFramePr>
            <p:xfrm>
              <a:off x="2924" y="2920"/>
              <a:ext cx="1784" cy="3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" name="" r:id="rId9" imgW="1384300" imgH="266700" progId="Equation.KSEE3">
                      <p:embed/>
                    </p:oleObj>
                  </mc:Choice>
                  <mc:Fallback>
                    <p:oleObj name="" r:id="rId9" imgW="1384300" imgH="266700" progId="Equation.KSEE3">
                      <p:embed/>
                      <p:pic>
                        <p:nvPicPr>
                          <p:cNvPr id="0" name="图片 79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2924" y="2920"/>
                            <a:ext cx="1784" cy="344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5" name="组合 14"/>
            <p:cNvGrpSpPr/>
            <p:nvPr/>
          </p:nvGrpSpPr>
          <p:grpSpPr>
            <a:xfrm>
              <a:off x="5021" y="2482"/>
              <a:ext cx="1880" cy="832"/>
              <a:chOff x="4941" y="2482"/>
              <a:chExt cx="1880" cy="832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4941" y="2482"/>
                <a:ext cx="1880" cy="8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aphicFrame>
            <p:nvGraphicFramePr>
              <p:cNvPr id="16" name="对象 -2147482247"/>
              <p:cNvGraphicFramePr>
                <a:graphicFrameLocks noChangeAspect="1"/>
              </p:cNvGraphicFramePr>
              <p:nvPr/>
            </p:nvGraphicFramePr>
            <p:xfrm>
              <a:off x="5011" y="2499"/>
              <a:ext cx="1785" cy="3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" name="" r:id="rId11" imgW="1384300" imgH="266700" progId="Equation.KSEE3">
                      <p:embed/>
                    </p:oleObj>
                  </mc:Choice>
                  <mc:Fallback>
                    <p:oleObj name="" r:id="rId11" imgW="1384300" imgH="266700" progId="Equation.KSEE3">
                      <p:embed/>
                      <p:pic>
                        <p:nvPicPr>
                          <p:cNvPr id="0" name="图片 74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5011" y="2499"/>
                            <a:ext cx="1785" cy="344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" name="对象 -2147482246"/>
              <p:cNvGraphicFramePr>
                <a:graphicFrameLocks noChangeAspect="1"/>
              </p:cNvGraphicFramePr>
              <p:nvPr/>
            </p:nvGraphicFramePr>
            <p:xfrm>
              <a:off x="4962" y="2920"/>
              <a:ext cx="1850" cy="3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" name="" r:id="rId13" imgW="1435100" imgH="266700" progId="Equation.KSEE3">
                      <p:embed/>
                    </p:oleObj>
                  </mc:Choice>
                  <mc:Fallback>
                    <p:oleObj name="" r:id="rId13" imgW="1435100" imgH="266700" progId="Equation.KSEE3">
                      <p:embed/>
                      <p:pic>
                        <p:nvPicPr>
                          <p:cNvPr id="0" name="图片 79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4962" y="2920"/>
                            <a:ext cx="1850" cy="344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" name="组合 13"/>
            <p:cNvGrpSpPr/>
            <p:nvPr/>
          </p:nvGrpSpPr>
          <p:grpSpPr>
            <a:xfrm>
              <a:off x="7154" y="2480"/>
              <a:ext cx="1880" cy="832"/>
              <a:chOff x="7066" y="2480"/>
              <a:chExt cx="1880" cy="832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7066" y="2480"/>
                <a:ext cx="1880" cy="8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aphicFrame>
            <p:nvGraphicFramePr>
              <p:cNvPr id="30" name="对象 -2147482247"/>
              <p:cNvGraphicFramePr>
                <a:graphicFrameLocks noChangeAspect="1"/>
              </p:cNvGraphicFramePr>
              <p:nvPr/>
            </p:nvGraphicFramePr>
            <p:xfrm>
              <a:off x="7189" y="2499"/>
              <a:ext cx="1687" cy="3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" name="" r:id="rId15" imgW="1308100" imgH="266700" progId="Equation.KSEE3">
                      <p:embed/>
                    </p:oleObj>
                  </mc:Choice>
                  <mc:Fallback>
                    <p:oleObj name="" r:id="rId15" imgW="1308100" imgH="266700" progId="Equation.KSEE3">
                      <p:embed/>
                      <p:pic>
                        <p:nvPicPr>
                          <p:cNvPr id="0" name="图片 74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7189" y="2499"/>
                            <a:ext cx="1687" cy="344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" name="对象 -2147482246"/>
              <p:cNvGraphicFramePr>
                <a:graphicFrameLocks noChangeAspect="1"/>
              </p:cNvGraphicFramePr>
              <p:nvPr/>
            </p:nvGraphicFramePr>
            <p:xfrm>
              <a:off x="7118" y="2920"/>
              <a:ext cx="1802" cy="3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" name="" r:id="rId17" imgW="1397000" imgH="266700" progId="Equation.KSEE3">
                      <p:embed/>
                    </p:oleObj>
                  </mc:Choice>
                  <mc:Fallback>
                    <p:oleObj name="" r:id="rId17" imgW="1397000" imgH="266700" progId="Equation.KSEE3">
                      <p:embed/>
                      <p:pic>
                        <p:nvPicPr>
                          <p:cNvPr id="0" name="图片 79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7118" y="2920"/>
                            <a:ext cx="1802" cy="344"/>
                          </a:xfrm>
                          <a:prstGeom prst="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86" name="对象 -2147482244"/>
            <p:cNvGraphicFramePr>
              <a:graphicFrameLocks noChangeAspect="1"/>
            </p:cNvGraphicFramePr>
            <p:nvPr/>
          </p:nvGraphicFramePr>
          <p:xfrm>
            <a:off x="2363" y="3342"/>
            <a:ext cx="1309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" name="" r:id="rId19" imgW="901700" imgH="241300" progId="Equation.KSEE3">
                    <p:embed/>
                  </p:oleObj>
                </mc:Choice>
                <mc:Fallback>
                  <p:oleObj name="" r:id="rId19" imgW="901700" imgH="241300" progId="Equation.KSEE3">
                    <p:embed/>
                    <p:pic>
                      <p:nvPicPr>
                        <p:cNvPr id="0" name="图片 84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363" y="3342"/>
                          <a:ext cx="1309" cy="3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对象 -2147482244"/>
            <p:cNvGraphicFramePr>
              <a:graphicFrameLocks noChangeAspect="1"/>
            </p:cNvGraphicFramePr>
            <p:nvPr/>
          </p:nvGraphicFramePr>
          <p:xfrm>
            <a:off x="4254" y="3528"/>
            <a:ext cx="1328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" name="" r:id="rId21" imgW="914400" imgH="241300" progId="Equation.KSEE3">
                    <p:embed/>
                  </p:oleObj>
                </mc:Choice>
                <mc:Fallback>
                  <p:oleObj name="" r:id="rId21" imgW="914400" imgH="241300" progId="Equation.KSEE3">
                    <p:embed/>
                    <p:pic>
                      <p:nvPicPr>
                        <p:cNvPr id="0" name="图片 84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4254" y="3528"/>
                          <a:ext cx="1328" cy="3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对象 -2147482244"/>
            <p:cNvGraphicFramePr>
              <a:graphicFrameLocks noChangeAspect="1"/>
            </p:cNvGraphicFramePr>
            <p:nvPr/>
          </p:nvGraphicFramePr>
          <p:xfrm>
            <a:off x="6339" y="3731"/>
            <a:ext cx="1292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" name="" r:id="rId23" imgW="889000" imgH="241300" progId="Equation.KSEE3">
                    <p:embed/>
                  </p:oleObj>
                </mc:Choice>
                <mc:Fallback>
                  <p:oleObj name="" r:id="rId23" imgW="889000" imgH="241300" progId="Equation.KSEE3">
                    <p:embed/>
                    <p:pic>
                      <p:nvPicPr>
                        <p:cNvPr id="0" name="图片 84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6339" y="3731"/>
                          <a:ext cx="1292" cy="3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0" name="组合 49"/>
            <p:cNvGrpSpPr/>
            <p:nvPr/>
          </p:nvGrpSpPr>
          <p:grpSpPr>
            <a:xfrm>
              <a:off x="846" y="4327"/>
              <a:ext cx="2229" cy="2131"/>
              <a:chOff x="846" y="4159"/>
              <a:chExt cx="2229" cy="2131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846" y="4159"/>
                <a:ext cx="2229" cy="213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43" name="组合 42"/>
              <p:cNvGrpSpPr/>
              <p:nvPr/>
            </p:nvGrpSpPr>
            <p:grpSpPr>
              <a:xfrm>
                <a:off x="861" y="4190"/>
                <a:ext cx="1979" cy="2059"/>
                <a:chOff x="861" y="4190"/>
                <a:chExt cx="1979" cy="2059"/>
              </a:xfrm>
            </p:grpSpPr>
            <p:graphicFrame>
              <p:nvGraphicFramePr>
                <p:cNvPr id="38" name="对象 -2147481895"/>
                <p:cNvGraphicFramePr>
                  <a:graphicFrameLocks noChangeAspect="1"/>
                </p:cNvGraphicFramePr>
                <p:nvPr/>
              </p:nvGraphicFramePr>
              <p:xfrm>
                <a:off x="1454" y="4222"/>
                <a:ext cx="1352" cy="34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0" name="" r:id="rId25" imgW="1041400" imgH="266700" progId="Equation.KSEE3">
                        <p:embed/>
                      </p:oleObj>
                    </mc:Choice>
                    <mc:Fallback>
                      <p:oleObj name="" r:id="rId25" imgW="1041400" imgH="266700" progId="Equation.KSEE3">
                        <p:embed/>
                        <p:pic>
                          <p:nvPicPr>
                            <p:cNvPr id="0" name="图片 89"/>
                            <p:cNvPicPr/>
                            <p:nvPr/>
                          </p:nvPicPr>
                          <p:blipFill>
                            <a:blip r:embed="rId2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454" y="4222"/>
                              <a:ext cx="1352" cy="346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1" name="对象 90"/>
                <p:cNvGraphicFramePr>
                  <a:graphicFrameLocks noChangeAspect="1"/>
                </p:cNvGraphicFramePr>
                <p:nvPr/>
              </p:nvGraphicFramePr>
              <p:xfrm>
                <a:off x="1351" y="4541"/>
                <a:ext cx="1237" cy="34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2" name="" r:id="rId27" imgW="952500" imgH="266700" progId="Equation.KSEE3">
                        <p:embed/>
                      </p:oleObj>
                    </mc:Choice>
                    <mc:Fallback>
                      <p:oleObj name="" r:id="rId27" imgW="952500" imgH="266700" progId="Equation.KSEE3">
                        <p:embed/>
                        <p:pic>
                          <p:nvPicPr>
                            <p:cNvPr id="0" name="图片 91"/>
                            <p:cNvPicPr/>
                            <p:nvPr/>
                          </p:nvPicPr>
                          <p:blipFill>
                            <a:blip r:embed="rId2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351" y="4541"/>
                              <a:ext cx="1237" cy="347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95" name="文本框 94"/>
                <p:cNvSpPr txBox="1"/>
                <p:nvPr/>
              </p:nvSpPr>
              <p:spPr>
                <a:xfrm>
                  <a:off x="861" y="4190"/>
                  <a:ext cx="714" cy="3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r>
                    <a:rPr lang="zh-CN" altLang="en-US" sz="1000"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charset="0"/>
                    </a:rPr>
                    <a:t>验证</a:t>
                  </a:r>
                  <a:endParaRPr lang="zh-CN" altLang="en-US" sz="100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</a:endParaRPr>
                </a:p>
              </p:txBody>
            </p:sp>
            <p:graphicFrame>
              <p:nvGraphicFramePr>
                <p:cNvPr id="2" name="对象 -2147482229"/>
                <p:cNvGraphicFramePr>
                  <a:graphicFrameLocks noChangeAspect="1"/>
                </p:cNvGraphicFramePr>
                <p:nvPr/>
              </p:nvGraphicFramePr>
              <p:xfrm>
                <a:off x="1196" y="4885"/>
                <a:ext cx="1645" cy="32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76" name="" r:id="rId29" imgW="1168400" imgH="228600" progId="Equation.KSEE3">
                        <p:embed/>
                      </p:oleObj>
                    </mc:Choice>
                    <mc:Fallback>
                      <p:oleObj name="" r:id="rId29" imgW="1168400" imgH="228600" progId="Equation.KSEE3">
                        <p:embed/>
                        <p:pic>
                          <p:nvPicPr>
                            <p:cNvPr id="0" name="图片 3075"/>
                            <p:cNvPicPr/>
                            <p:nvPr/>
                          </p:nvPicPr>
                          <p:blipFill>
                            <a:blip r:embed="rId3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196" y="4885"/>
                              <a:ext cx="1645" cy="321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" name="对象 -2147482228"/>
                <p:cNvGraphicFramePr>
                  <a:graphicFrameLocks noChangeAspect="1"/>
                </p:cNvGraphicFramePr>
                <p:nvPr/>
              </p:nvGraphicFramePr>
              <p:xfrm>
                <a:off x="1314" y="5185"/>
                <a:ext cx="1449" cy="48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9" name="" r:id="rId31" imgW="1028700" imgH="342900" progId="Equation.KSEE3">
                        <p:embed/>
                      </p:oleObj>
                    </mc:Choice>
                    <mc:Fallback>
                      <p:oleObj name="" r:id="rId31" imgW="1028700" imgH="342900" progId="Equation.KSEE3">
                        <p:embed/>
                        <p:pic>
                          <p:nvPicPr>
                            <p:cNvPr id="0" name="图片 38"/>
                            <p:cNvPicPr/>
                            <p:nvPr/>
                          </p:nvPicPr>
                          <p:blipFill>
                            <a:blip r:embed="rId3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314" y="5185"/>
                              <a:ext cx="1449" cy="483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" name="对象 -2147482227"/>
                <p:cNvGraphicFramePr>
                  <a:graphicFrameLocks noChangeAspect="1"/>
                </p:cNvGraphicFramePr>
                <p:nvPr/>
              </p:nvGraphicFramePr>
              <p:xfrm>
                <a:off x="1314" y="5637"/>
                <a:ext cx="1412" cy="3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0" name="" r:id="rId33" imgW="1002665" imgH="241300" progId="Equation.KSEE3">
                        <p:embed/>
                      </p:oleObj>
                    </mc:Choice>
                    <mc:Fallback>
                      <p:oleObj name="" r:id="rId33" imgW="1002665" imgH="241300" progId="Equation.KSEE3">
                        <p:embed/>
                        <p:pic>
                          <p:nvPicPr>
                            <p:cNvPr id="0" name="图片 39"/>
                            <p:cNvPicPr/>
                            <p:nvPr/>
                          </p:nvPicPr>
                          <p:blipFill>
                            <a:blip r:embed="rId3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314" y="5637"/>
                              <a:ext cx="1412" cy="340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" name="对象 -2147482225"/>
                <p:cNvGraphicFramePr>
                  <a:graphicFrameLocks noChangeAspect="1"/>
                </p:cNvGraphicFramePr>
                <p:nvPr/>
              </p:nvGraphicFramePr>
              <p:xfrm>
                <a:off x="1599" y="5963"/>
                <a:ext cx="842" cy="28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" name="" r:id="rId35" imgW="596900" imgH="203200" progId="Equation.KSEE3">
                        <p:embed/>
                      </p:oleObj>
                    </mc:Choice>
                    <mc:Fallback>
                      <p:oleObj name="" r:id="rId35" imgW="596900" imgH="203200" progId="Equation.KSEE3">
                        <p:embed/>
                        <p:pic>
                          <p:nvPicPr>
                            <p:cNvPr id="0" name="图片 40"/>
                            <p:cNvPicPr/>
                            <p:nvPr/>
                          </p:nvPicPr>
                          <p:blipFill>
                            <a:blip r:embed="rId3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599" y="5963"/>
                              <a:ext cx="842" cy="287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cxnSp>
          <p:nvCxnSpPr>
            <p:cNvPr id="44" name="直接箭头连接符 43"/>
            <p:cNvCxnSpPr/>
            <p:nvPr/>
          </p:nvCxnSpPr>
          <p:spPr>
            <a:xfrm flipV="1">
              <a:off x="1980" y="2013"/>
              <a:ext cx="1983" cy="3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>
              <a:off x="1976" y="2193"/>
              <a:ext cx="3998" cy="16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 flipV="1">
              <a:off x="1977" y="2389"/>
              <a:ext cx="6058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 flipH="1" flipV="1">
              <a:off x="1998" y="3720"/>
              <a:ext cx="1987" cy="8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 flipH="1">
              <a:off x="2004" y="3913"/>
              <a:ext cx="3972" cy="2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 flipH="1" flipV="1">
              <a:off x="2004" y="4109"/>
              <a:ext cx="6034" cy="8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2I3ZDBiZTkzOTQ4ZmE2MzcyMzBiZTdmNmFjZGE5M2EifQ=="/>
  <p:tag name="FULLTEXTBEAUTIFYED" val="1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headEnd type="oval"/>
          <a:tailEnd type="arrow"/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lang="en-US" altLang="zh-CN" sz="1000">
            <a:latin typeface="Times New Roman" panose="02020603050405020304" charset="0"/>
            <a:cs typeface="Times New Roman" panose="02020603050405020304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356</Words>
  <Application>WPS 演示</Application>
  <PresentationFormat>宽屏</PresentationFormat>
  <Paragraphs>150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139</vt:i4>
      </vt:variant>
      <vt:variant>
        <vt:lpstr>幻灯片标题</vt:lpstr>
      </vt:variant>
      <vt:variant>
        <vt:i4>6</vt:i4>
      </vt:variant>
    </vt:vector>
  </HeadingPairs>
  <TitlesOfParts>
    <vt:vector size="154" baseType="lpstr">
      <vt:lpstr>Arial</vt:lpstr>
      <vt:lpstr>宋体</vt:lpstr>
      <vt:lpstr>Wingdings</vt:lpstr>
      <vt:lpstr>Times New Roman</vt:lpstr>
      <vt:lpstr>Calibri</vt:lpstr>
      <vt:lpstr>微软雅黑</vt:lpstr>
      <vt:lpstr>Arial Unicode MS</vt:lpstr>
      <vt:lpstr>方正姚体</vt:lpstr>
      <vt:lpstr>WPS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SuGuanning</dc:creator>
  <cp:lastModifiedBy>Scarling</cp:lastModifiedBy>
  <cp:revision>81</cp:revision>
  <dcterms:created xsi:type="dcterms:W3CDTF">2023-08-09T12:44:00Z</dcterms:created>
  <dcterms:modified xsi:type="dcterms:W3CDTF">2024-03-17T08:14:30Z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188A0B0DB6DF49228748CD1B1384013F_12</vt:lpwstr>
  </property>
  <property fmtid="{D5CDD505-2E9C-101B-9397-08002B2CF9AE}" pid="3" name="KSOProductBuildVer">
    <vt:lpwstr>2052-12.1.0.16388</vt:lpwstr>
  </property>
</Properties>
</file>