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28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1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219" y="450910"/>
            <a:ext cx="7296049" cy="2330042"/>
          </a:xfrm>
        </p:spPr>
        <p:txBody>
          <a:bodyPr>
            <a:normAutofit fontScale="90000"/>
          </a:bodyPr>
          <a:lstStyle/>
          <a:p>
            <a:r>
              <a:rPr dirty="0"/>
              <a:t>AI-Powered Personalized Tutoring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21" y="3556931"/>
            <a:ext cx="8120244" cy="1862356"/>
          </a:xfrm>
        </p:spPr>
        <p:txBody>
          <a:bodyPr>
            <a:normAutofit fontScale="92500"/>
          </a:bodyPr>
          <a:lstStyle/>
          <a:p>
            <a:r>
              <a:rPr sz="2900" dirty="0"/>
              <a:t>Python Front-End &amp; SQL Back-End</a:t>
            </a:r>
            <a:endParaRPr lang="en-US" sz="2900" dirty="0"/>
          </a:p>
          <a:p>
            <a:r>
              <a:rPr lang="en-IN" dirty="0"/>
              <a:t>Team Name: World Boosters</a:t>
            </a:r>
          </a:p>
          <a:p>
            <a:r>
              <a:rPr lang="en-IN" dirty="0"/>
              <a:t>Team Members: Prashanth T (23MCA034) and Sugudevan D (23MCA048)</a:t>
            </a:r>
          </a:p>
          <a:p>
            <a:r>
              <a:rPr lang="en-IN" dirty="0"/>
              <a:t>CODE: SHK24006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Business Case:</a:t>
            </a:r>
          </a:p>
          <a:p>
            <a:r>
              <a:rPr dirty="0"/>
              <a:t>The challenge of individualized learning in subjects like math or coding often leads to varying levels of understanding among students. The aim of this project is to develop an AI-powered platform that tailors the tutoring experience to each student's needs, improving learning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and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Background:</a:t>
            </a:r>
          </a:p>
          <a:p>
            <a:r>
              <a:t>Students often struggle with learning due to the lack of personalized guidance. This project focuses on creating a more adaptive learning environment that adjusts to each student's pace and comprehension.</a:t>
            </a:r>
          </a:p>
          <a:p>
            <a:endParaRPr/>
          </a:p>
          <a:p>
            <a:r>
              <a:t>Target Audience:</a:t>
            </a:r>
          </a:p>
          <a:p>
            <a:r>
              <a:t>The platform is designed for students of varying skill levels, educators seeking enhanced teaching tools, and institutions aiming to implement personalized learning technologies.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Solution Overview:</a:t>
            </a:r>
          </a:p>
          <a:p>
            <a:r>
              <a:t>This project will create a web-based application that uses AI to provide personalized tutoring in a chosen subject, such as math or coding.</a:t>
            </a:r>
          </a:p>
          <a:p>
            <a:endParaRPr/>
          </a:p>
          <a:p>
            <a:r>
              <a:t>Key Features &amp; Functionalities:</a:t>
            </a:r>
          </a:p>
          <a:p>
            <a:r>
              <a:t>- AI-driven personalized tutoring sessions</a:t>
            </a:r>
          </a:p>
          <a:p>
            <a:r>
              <a:t>- Interactive UI built with Python</a:t>
            </a:r>
          </a:p>
          <a:p>
            <a:r>
              <a:t>- Real-time tracking of learning progress</a:t>
            </a:r>
          </a:p>
          <a:p>
            <a:r>
              <a:t>- SQL-based backend for robust data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Approach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Technical Framework:</a:t>
            </a:r>
          </a:p>
          <a:p>
            <a:r>
              <a:rPr dirty="0"/>
              <a:t>- Front-End: Python-based web framework for a dynamic and responsive user interface.</a:t>
            </a:r>
          </a:p>
          <a:p>
            <a:r>
              <a:rPr dirty="0"/>
              <a:t>- Back-End: SQL database to manage user data, learning progress, and AI-driven recommendations.</a:t>
            </a:r>
          </a:p>
          <a:p>
            <a:r>
              <a:rPr dirty="0"/>
              <a:t>- Database: SQL for </a:t>
            </a:r>
            <a:r>
              <a:rPr lang="en-US" dirty="0"/>
              <a:t>efficiently storing and retrieving</a:t>
            </a:r>
            <a:r>
              <a:rPr dirty="0"/>
              <a:t> user progress and interaction data.</a:t>
            </a:r>
          </a:p>
          <a:p>
            <a:endParaRPr dirty="0"/>
          </a:p>
          <a:p>
            <a:r>
              <a:rPr dirty="0"/>
              <a:t>Innovative Technology/Methods:</a:t>
            </a:r>
          </a:p>
          <a:p>
            <a:r>
              <a:rPr dirty="0"/>
              <a:t>- AI algorithms for personalized recommendations.</a:t>
            </a:r>
          </a:p>
          <a:p>
            <a:r>
              <a:rPr dirty="0"/>
              <a:t>- Use data structures (trees) to manage knowledge graphs and learning paths.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Short-Term Goals:</a:t>
            </a:r>
          </a:p>
          <a:p>
            <a:r>
              <a:t>- Develop a functional prototype for personalized tutoring.</a:t>
            </a:r>
          </a:p>
          <a:p>
            <a:r>
              <a:t>- Implement basic AI-driven personalization.</a:t>
            </a:r>
          </a:p>
          <a:p>
            <a:r>
              <a:t>- Gather feedback for further improvements.</a:t>
            </a:r>
          </a:p>
          <a:p>
            <a:endParaRPr/>
          </a:p>
          <a:p>
            <a:r>
              <a:t>Long-Term Goals:</a:t>
            </a:r>
          </a:p>
          <a:p>
            <a:r>
              <a:t>- Expand to more advanced topics.</a:t>
            </a:r>
          </a:p>
          <a:p>
            <a:r>
              <a:t>- Improve AI models for better personalized recommendations.</a:t>
            </a:r>
          </a:p>
          <a:p>
            <a:r>
              <a:t>- Integrate with external educational tools for broader learning support.</a:t>
            </a:r>
          </a:p>
          <a:p>
            <a:endParaRPr/>
          </a:p>
          <a:p>
            <a:r>
              <a:t>Expected Impact:</a:t>
            </a:r>
          </a:p>
          <a:p>
            <a:r>
              <a:t>- Enhanced learning outcomes through personalized tutoring that adapts to individual needs.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F81D-22EA-488D-0075-8A21F85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48B2-A1E1-B1DE-D892-E76F3AFD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19" y="2642532"/>
            <a:ext cx="6236249" cy="2457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16419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362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AI-Powered Personalized Tutoring Platform</vt:lpstr>
      <vt:lpstr>Introduction</vt:lpstr>
      <vt:lpstr>The Problem and Need</vt:lpstr>
      <vt:lpstr>Proposed Solution</vt:lpstr>
      <vt:lpstr>Technical Approach and Design</vt:lpstr>
      <vt:lpstr>Implementation and Impact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Jemil C</dc:creator>
  <cp:keywords/>
  <dc:description>generated using python-pptx</dc:description>
  <cp:lastModifiedBy>prashanth thiyagu</cp:lastModifiedBy>
  <cp:revision>4</cp:revision>
  <dcterms:created xsi:type="dcterms:W3CDTF">2013-01-27T09:14:16Z</dcterms:created>
  <dcterms:modified xsi:type="dcterms:W3CDTF">2024-08-15T18:56:12Z</dcterms:modified>
  <cp:category/>
</cp:coreProperties>
</file>