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7" d="100"/>
          <a:sy n="47" d="100"/>
        </p:scale>
        <p:origin x="104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16A67E-C0AF-4F72-B39F-F0E28127AFA0}"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599A5D-3767-4AD6-9F7D-5A9B9015EE50}" type="slidenum">
              <a:rPr lang="en-IN" smtClean="0"/>
              <a:t>‹#›</a:t>
            </a:fld>
            <a:endParaRPr lang="en-IN"/>
          </a:p>
        </p:txBody>
      </p:sp>
    </p:spTree>
    <p:extLst>
      <p:ext uri="{BB962C8B-B14F-4D97-AF65-F5344CB8AC3E}">
        <p14:creationId xmlns:p14="http://schemas.microsoft.com/office/powerpoint/2010/main" val="3127153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E599A5D-3767-4AD6-9F7D-5A9B9015EE50}" type="slidenum">
              <a:rPr lang="en-IN" smtClean="0"/>
              <a:t>1</a:t>
            </a:fld>
            <a:endParaRPr lang="en-IN"/>
          </a:p>
        </p:txBody>
      </p:sp>
    </p:spTree>
    <p:extLst>
      <p:ext uri="{BB962C8B-B14F-4D97-AF65-F5344CB8AC3E}">
        <p14:creationId xmlns:p14="http://schemas.microsoft.com/office/powerpoint/2010/main" val="3132759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8D330A-5D90-42C1-B6B3-B0400EA2516C}"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396685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8D330A-5D90-42C1-B6B3-B0400EA2516C}"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15375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8D330A-5D90-42C1-B6B3-B0400EA2516C}"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67F11-DA36-4A1D-9C7C-0B7FE76011F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78882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955180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67F11-DA36-4A1D-9C7C-0B7FE76011F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0386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064491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D330A-5D90-42C1-B6B3-B0400EA2516C}"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574116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D330A-5D90-42C1-B6B3-B0400EA2516C}"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423559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D330A-5D90-42C1-B6B3-B0400EA2516C}"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322865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8D330A-5D90-42C1-B6B3-B0400EA2516C}"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39981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8D330A-5D90-42C1-B6B3-B0400EA2516C}"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3571057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8D330A-5D90-42C1-B6B3-B0400EA2516C}"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1401304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8D330A-5D90-42C1-B6B3-B0400EA2516C}"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473522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8D330A-5D90-42C1-B6B3-B0400EA2516C}"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180862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447832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4024195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B8D330A-5D90-42C1-B6B3-B0400EA2516C}" type="datetimeFigureOut">
              <a:rPr lang="en-IN" smtClean="0"/>
              <a:t>02-04-2024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C867F11-DA36-4A1D-9C7C-0B7FE76011F3}" type="slidenum">
              <a:rPr lang="en-IN" smtClean="0"/>
              <a:t>‹#›</a:t>
            </a:fld>
            <a:endParaRPr lang="en-IN"/>
          </a:p>
        </p:txBody>
      </p:sp>
    </p:spTree>
    <p:extLst>
      <p:ext uri="{BB962C8B-B14F-4D97-AF65-F5344CB8AC3E}">
        <p14:creationId xmlns:p14="http://schemas.microsoft.com/office/powerpoint/2010/main" val="76333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17910-FC34-89F7-5F32-5150966A9244}"/>
              </a:ext>
            </a:extLst>
          </p:cNvPr>
          <p:cNvSpPr>
            <a:spLocks noGrp="1"/>
          </p:cNvSpPr>
          <p:nvPr>
            <p:ph type="ctrTitle"/>
          </p:nvPr>
        </p:nvSpPr>
        <p:spPr>
          <a:xfrm>
            <a:off x="1524000" y="368968"/>
            <a:ext cx="9144000" cy="3140995"/>
          </a:xfrm>
        </p:spPr>
        <p:txBody>
          <a:bodyPr>
            <a:normAutofit/>
          </a:bodyPr>
          <a:lstStyle/>
          <a:p>
            <a:r>
              <a:rPr lang="en-US" sz="6000" b="1" dirty="0">
                <a:solidFill>
                  <a:schemeClr val="accent1">
                    <a:lumMod val="75000"/>
                  </a:schemeClr>
                </a:solidFill>
                <a:latin typeface="Arial"/>
                <a:cs typeface="Arial"/>
              </a:rPr>
              <a:t>CAPSTONE PROJECT</a:t>
            </a:r>
            <a:br>
              <a:rPr lang="en-US" sz="6000" b="1" dirty="0">
                <a:solidFill>
                  <a:schemeClr val="accent1">
                    <a:lumMod val="75000"/>
                  </a:schemeClr>
                </a:solidFill>
                <a:latin typeface="Arial"/>
                <a:cs typeface="Arial"/>
              </a:rPr>
            </a:br>
            <a:br>
              <a:rPr lang="en-US" sz="6000" b="1" dirty="0">
                <a:solidFill>
                  <a:schemeClr val="accent1">
                    <a:lumMod val="75000"/>
                  </a:schemeClr>
                </a:solidFill>
                <a:latin typeface="Arial"/>
                <a:cs typeface="Arial"/>
              </a:rPr>
            </a:br>
            <a:r>
              <a:rPr lang="en-US" b="1" dirty="0">
                <a:solidFill>
                  <a:schemeClr val="accent1"/>
                </a:solidFill>
                <a:latin typeface="Arial" panose="020B0604020202020204" pitchFamily="34" charset="0"/>
                <a:cs typeface="Arial" panose="020B0604020202020204" pitchFamily="34" charset="0"/>
              </a:rPr>
              <a:t>KEYLOGGER</a:t>
            </a:r>
            <a:endParaRPr lang="en-IN" dirty="0"/>
          </a:p>
        </p:txBody>
      </p:sp>
      <p:sp>
        <p:nvSpPr>
          <p:cNvPr id="3" name="Subtitle 2">
            <a:extLst>
              <a:ext uri="{FF2B5EF4-FFF2-40B4-BE49-F238E27FC236}">
                <a16:creationId xmlns:a16="http://schemas.microsoft.com/office/drawing/2014/main" id="{D8528604-0385-8FA8-7D43-2E79C67307A0}"/>
              </a:ext>
            </a:extLst>
          </p:cNvPr>
          <p:cNvSpPr>
            <a:spLocks noGrp="1"/>
          </p:cNvSpPr>
          <p:nvPr>
            <p:ph type="subTitle" idx="1"/>
          </p:nvPr>
        </p:nvSpPr>
        <p:spPr>
          <a:xfrm>
            <a:off x="1524000" y="4079875"/>
            <a:ext cx="9144000" cy="1655762"/>
          </a:xfrm>
        </p:spPr>
        <p:txBody>
          <a:bodyPr>
            <a:normAutofit fontScale="92500" lnSpcReduction="10000"/>
          </a:bodyPr>
          <a:lstStyle/>
          <a:p>
            <a:pPr lvl="1" algn="just"/>
            <a:r>
              <a:rPr lang="en-US" sz="2200" b="1" dirty="0">
                <a:solidFill>
                  <a:schemeClr val="accent1">
                    <a:lumMod val="75000"/>
                  </a:schemeClr>
                </a:solidFill>
                <a:latin typeface="Arial" pitchFamily="34" charset="0"/>
                <a:cs typeface="Arial" pitchFamily="34" charset="0"/>
              </a:rPr>
              <a:t>Presented By:</a:t>
            </a:r>
          </a:p>
          <a:p>
            <a:pPr marL="914400" lvl="1" indent="-457200" algn="just">
              <a:buAutoNum type="arabicPeriod"/>
            </a:pPr>
            <a:r>
              <a:rPr lang="en-US" sz="2200" b="1">
                <a:solidFill>
                  <a:schemeClr val="accent1">
                    <a:lumMod val="75000"/>
                  </a:schemeClr>
                </a:solidFill>
                <a:latin typeface="Arial"/>
                <a:cs typeface="Arial"/>
              </a:rPr>
              <a:t>M.Suganya</a:t>
            </a:r>
            <a:endParaRPr lang="en-US" sz="2200" b="1" dirty="0">
              <a:solidFill>
                <a:schemeClr val="accent1">
                  <a:lumMod val="75000"/>
                </a:schemeClr>
              </a:solidFill>
              <a:latin typeface="Arial"/>
              <a:cs typeface="Arial"/>
            </a:endParaRPr>
          </a:p>
          <a:p>
            <a:pPr marL="914400" lvl="1" indent="-457200" algn="just">
              <a:buAutoNum type="arabicPeriod"/>
            </a:pPr>
            <a:r>
              <a:rPr lang="en-US" sz="2200" b="1" dirty="0" err="1">
                <a:solidFill>
                  <a:schemeClr val="accent1">
                    <a:lumMod val="75000"/>
                  </a:schemeClr>
                </a:solidFill>
                <a:latin typeface="Arial"/>
                <a:cs typeface="Arial"/>
              </a:rPr>
              <a:t>Dr.Sivanthi</a:t>
            </a:r>
            <a:r>
              <a:rPr lang="en-US" sz="2200" b="1" dirty="0">
                <a:solidFill>
                  <a:schemeClr val="accent1">
                    <a:lumMod val="75000"/>
                  </a:schemeClr>
                </a:solidFill>
                <a:latin typeface="Arial"/>
                <a:cs typeface="Arial"/>
              </a:rPr>
              <a:t> </a:t>
            </a:r>
            <a:r>
              <a:rPr lang="en-US" sz="2200" b="1" dirty="0" err="1">
                <a:solidFill>
                  <a:schemeClr val="accent1">
                    <a:lumMod val="75000"/>
                  </a:schemeClr>
                </a:solidFill>
                <a:latin typeface="Arial"/>
                <a:cs typeface="Arial"/>
              </a:rPr>
              <a:t>Aditanar</a:t>
            </a:r>
            <a:r>
              <a:rPr lang="en-US" sz="2200" b="1" dirty="0">
                <a:solidFill>
                  <a:schemeClr val="accent1">
                    <a:lumMod val="75000"/>
                  </a:schemeClr>
                </a:solidFill>
                <a:latin typeface="Arial"/>
                <a:cs typeface="Arial"/>
              </a:rPr>
              <a:t> College Of Engineering</a:t>
            </a:r>
          </a:p>
          <a:p>
            <a:pPr marL="914400" lvl="1" indent="-457200" algn="just">
              <a:buAutoNum type="arabicPeriod"/>
            </a:pPr>
            <a:r>
              <a:rPr lang="en-US" sz="2200" b="1" dirty="0">
                <a:solidFill>
                  <a:schemeClr val="accent1">
                    <a:lumMod val="75000"/>
                  </a:schemeClr>
                </a:solidFill>
                <a:latin typeface="Arial"/>
                <a:cs typeface="Arial"/>
              </a:rPr>
              <a:t>B.E/CSE</a:t>
            </a:r>
          </a:p>
          <a:p>
            <a:pPr marL="914400" lvl="1" indent="-457200" algn="just">
              <a:buAutoNum type="arabicPeriod"/>
            </a:pPr>
            <a:endParaRPr lang="en-US" b="1" dirty="0">
              <a:solidFill>
                <a:schemeClr val="accent1">
                  <a:lumMod val="75000"/>
                </a:schemeClr>
              </a:solidFill>
              <a:latin typeface="Arial"/>
              <a:cs typeface="Arial"/>
            </a:endParaRPr>
          </a:p>
          <a:p>
            <a:pPr marL="914400" lvl="1" indent="-457200" algn="just">
              <a:buAutoNum type="arabicPeriod"/>
            </a:pPr>
            <a:endParaRPr lang="en-US" sz="2200" b="1" dirty="0">
              <a:solidFill>
                <a:schemeClr val="accent1">
                  <a:lumMod val="75000"/>
                </a:schemeClr>
              </a:solidFill>
              <a:latin typeface="Arial"/>
              <a:cs typeface="Arial"/>
            </a:endParaRPr>
          </a:p>
          <a:p>
            <a:pPr marL="914400" lvl="1" indent="-457200" algn="just">
              <a:buAutoNum type="arabicPeriod"/>
            </a:pPr>
            <a:endParaRPr lang="en-US" b="1" dirty="0">
              <a:solidFill>
                <a:schemeClr val="accent1">
                  <a:lumMod val="75000"/>
                </a:schemeClr>
              </a:solidFill>
              <a:latin typeface="Arial"/>
              <a:cs typeface="Arial"/>
            </a:endParaRPr>
          </a:p>
          <a:p>
            <a:pPr marL="914400" lvl="1" indent="-457200" algn="just">
              <a:buAutoNum type="arabicPeriod"/>
            </a:pPr>
            <a:endParaRPr lang="en-US" sz="2200" b="1" dirty="0">
              <a:solidFill>
                <a:schemeClr val="accent1">
                  <a:lumMod val="75000"/>
                </a:schemeClr>
              </a:solidFill>
              <a:latin typeface="Arial"/>
              <a:cs typeface="Arial"/>
            </a:endParaRPr>
          </a:p>
          <a:p>
            <a:pPr marL="914400" lvl="1" indent="-457200" algn="just">
              <a:buAutoNum type="arabicPeriod"/>
            </a:pPr>
            <a:endParaRPr lang="en-US" b="1" dirty="0">
              <a:solidFill>
                <a:schemeClr val="accent1">
                  <a:lumMod val="75000"/>
                </a:schemeClr>
              </a:solidFill>
              <a:latin typeface="Arial"/>
              <a:cs typeface="Arial"/>
            </a:endParaRPr>
          </a:p>
          <a:p>
            <a:pPr marL="914400" lvl="1" indent="-457200" algn="just">
              <a:buAutoNum type="arabicPeriod"/>
            </a:pPr>
            <a:endParaRPr lang="en-US" sz="2200" b="1" dirty="0">
              <a:solidFill>
                <a:schemeClr val="accent1">
                  <a:lumMod val="75000"/>
                </a:schemeClr>
              </a:solidFill>
              <a:latin typeface="Arial"/>
              <a:cs typeface="Arial"/>
            </a:endParaRPr>
          </a:p>
          <a:p>
            <a:pPr lvl="1" algn="just"/>
            <a:endParaRPr lang="en-US" sz="2200" b="1" dirty="0">
              <a:solidFill>
                <a:schemeClr val="accent1">
                  <a:lumMod val="75000"/>
                </a:schemeClr>
              </a:solidFill>
              <a:latin typeface="Arial"/>
              <a:cs typeface="Arial"/>
            </a:endParaRPr>
          </a:p>
          <a:p>
            <a:pPr lvl="1" algn="just"/>
            <a:endParaRPr lang="en-IN" dirty="0"/>
          </a:p>
        </p:txBody>
      </p:sp>
    </p:spTree>
    <p:extLst>
      <p:ext uri="{BB962C8B-B14F-4D97-AF65-F5344CB8AC3E}">
        <p14:creationId xmlns:p14="http://schemas.microsoft.com/office/powerpoint/2010/main" val="2571756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2B189-92BB-6E49-3932-FA346AB35E68}"/>
              </a:ext>
            </a:extLst>
          </p:cNvPr>
          <p:cNvSpPr>
            <a:spLocks noGrp="1"/>
          </p:cNvSpPr>
          <p:nvPr>
            <p:ph type="title"/>
          </p:nvPr>
        </p:nvSpPr>
        <p:spPr/>
        <p:txBody>
          <a:bodyPr/>
          <a:lstStyle/>
          <a:p>
            <a:r>
              <a:rPr lang="en-US" sz="3600" b="1" dirty="0">
                <a:solidFill>
                  <a:schemeClr val="accent1"/>
                </a:solidFill>
                <a:latin typeface="Arial"/>
                <a:ea typeface="+mj-lt"/>
                <a:cs typeface="Arial"/>
              </a:rPr>
              <a:t>References</a:t>
            </a:r>
            <a:endParaRPr lang="en-IN" dirty="0"/>
          </a:p>
        </p:txBody>
      </p:sp>
      <p:sp>
        <p:nvSpPr>
          <p:cNvPr id="3" name="Content Placeholder 2">
            <a:extLst>
              <a:ext uri="{FF2B5EF4-FFF2-40B4-BE49-F238E27FC236}">
                <a16:creationId xmlns:a16="http://schemas.microsoft.com/office/drawing/2014/main" id="{8B91F2DA-07B6-ACBB-7407-9C593A4BF2DB}"/>
              </a:ext>
            </a:extLst>
          </p:cNvPr>
          <p:cNvSpPr>
            <a:spLocks noGrp="1"/>
          </p:cNvSpPr>
          <p:nvPr>
            <p:ph idx="1"/>
          </p:nvPr>
        </p:nvSpPr>
        <p:spPr/>
        <p:txBody>
          <a:bodyPr/>
          <a:lstStyle/>
          <a:p>
            <a:r>
              <a:rPr lang="en-IN" sz="18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1800" dirty="0"/>
          </a:p>
          <a:p>
            <a:endParaRPr lang="en-IN" dirty="0"/>
          </a:p>
        </p:txBody>
      </p:sp>
    </p:spTree>
    <p:extLst>
      <p:ext uri="{BB962C8B-B14F-4D97-AF65-F5344CB8AC3E}">
        <p14:creationId xmlns:p14="http://schemas.microsoft.com/office/powerpoint/2010/main" val="4095692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99308-C297-D021-6380-A7C6C33C17E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7FE0CBA-EEAC-4C2D-5B76-F5D8F8B2F615}"/>
              </a:ext>
            </a:extLst>
          </p:cNvPr>
          <p:cNvSpPr>
            <a:spLocks noGrp="1"/>
          </p:cNvSpPr>
          <p:nvPr>
            <p:ph idx="1"/>
          </p:nvPr>
        </p:nvSpPr>
        <p:spPr>
          <a:xfrm>
            <a:off x="2011697" y="2550695"/>
            <a:ext cx="8915400" cy="2895306"/>
          </a:xfrm>
        </p:spPr>
        <p:txBody>
          <a:bodyPr>
            <a:normAutofit/>
          </a:bodyPr>
          <a:lstStyle/>
          <a:p>
            <a:pPr marL="0" indent="0" algn="ctr">
              <a:buNone/>
            </a:pPr>
            <a:r>
              <a:rPr lang="en-US" sz="4800" b="1" dirty="0">
                <a:solidFill>
                  <a:srgbClr val="002060"/>
                </a:solidFill>
                <a:latin typeface="Arial" panose="020B0604020202020204" pitchFamily="34" charset="0"/>
                <a:cs typeface="Arial" panose="020B0604020202020204" pitchFamily="34" charset="0"/>
              </a:rPr>
              <a:t>THANK YOU</a:t>
            </a:r>
            <a:endParaRPr lang="en-IN" sz="4800" dirty="0"/>
          </a:p>
        </p:txBody>
      </p:sp>
    </p:spTree>
    <p:extLst>
      <p:ext uri="{BB962C8B-B14F-4D97-AF65-F5344CB8AC3E}">
        <p14:creationId xmlns:p14="http://schemas.microsoft.com/office/powerpoint/2010/main" val="276652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014D2-5742-2883-A409-6E7CA2607738}"/>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9B00DDB-88B5-89E9-E1CD-1EBD4444E3A4}"/>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2800162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29197-C6BC-1C4E-6A36-2D557FEEFE97}"/>
              </a:ext>
            </a:extLst>
          </p:cNvPr>
          <p:cNvSpPr>
            <a:spLocks noGrp="1"/>
          </p:cNvSpPr>
          <p:nvPr>
            <p:ph type="title"/>
          </p:nvPr>
        </p:nvSpPr>
        <p:spPr/>
        <p:txBody>
          <a:bodyPr/>
          <a:lstStyle/>
          <a:p>
            <a:r>
              <a:rPr lang="en-US" sz="3600" b="1" dirty="0">
                <a:solidFill>
                  <a:schemeClr val="accent1"/>
                </a:solidFill>
                <a:latin typeface="Arial" panose="020B0604020202020204" pitchFamily="34" charset="0"/>
                <a:cs typeface="Arial" panose="020B0604020202020204" pitchFamily="34" charset="0"/>
              </a:rPr>
              <a:t>Problem Statement</a:t>
            </a:r>
            <a:endParaRPr lang="en-IN" dirty="0"/>
          </a:p>
        </p:txBody>
      </p:sp>
      <p:sp>
        <p:nvSpPr>
          <p:cNvPr id="3" name="Content Placeholder 2">
            <a:extLst>
              <a:ext uri="{FF2B5EF4-FFF2-40B4-BE49-F238E27FC236}">
                <a16:creationId xmlns:a16="http://schemas.microsoft.com/office/drawing/2014/main" id="{D8C3B848-630D-21D1-2505-F81F4671F6C0}"/>
              </a:ext>
            </a:extLst>
          </p:cNvPr>
          <p:cNvSpPr>
            <a:spLocks noGrp="1"/>
          </p:cNvSpPr>
          <p:nvPr>
            <p:ph idx="1"/>
          </p:nvPr>
        </p:nvSpPr>
        <p:spPr/>
        <p:txBody>
          <a:bodyPr/>
          <a:lstStyle/>
          <a:p>
            <a:r>
              <a:rPr lang="en-US" sz="1800" dirty="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a:t>
            </a:r>
            <a:r>
              <a:rPr lang="en-US" sz="1800" dirty="0" err="1">
                <a:solidFill>
                  <a:srgbClr val="0F0F0F"/>
                </a:solidFill>
                <a:ea typeface="+mn-lt"/>
                <a:cs typeface="+mn-lt"/>
              </a:rPr>
              <a:t>breaches.project</a:t>
            </a:r>
            <a:r>
              <a:rPr lang="en-US" sz="1800" dirty="0">
                <a:solidFill>
                  <a:srgbClr val="0F0F0F"/>
                </a:solidFill>
                <a:ea typeface="+mn-lt"/>
                <a:cs typeface="+mn-lt"/>
              </a:rPr>
              <a:t> problem statement for keylogger</a:t>
            </a:r>
            <a:endParaRPr lang="en-IN" dirty="0"/>
          </a:p>
          <a:p>
            <a:endParaRPr lang="en-IN" dirty="0"/>
          </a:p>
        </p:txBody>
      </p:sp>
    </p:spTree>
    <p:extLst>
      <p:ext uri="{BB962C8B-B14F-4D97-AF65-F5344CB8AC3E}">
        <p14:creationId xmlns:p14="http://schemas.microsoft.com/office/powerpoint/2010/main" val="919400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2E185-2C77-207F-538F-636BDA5D8C15}"/>
              </a:ext>
            </a:extLst>
          </p:cNvPr>
          <p:cNvSpPr>
            <a:spLocks noGrp="1"/>
          </p:cNvSpPr>
          <p:nvPr>
            <p:ph type="title"/>
          </p:nvPr>
        </p:nvSpPr>
        <p:spPr>
          <a:xfrm>
            <a:off x="1411705" y="97492"/>
            <a:ext cx="8911687" cy="1280890"/>
          </a:xfrm>
        </p:spPr>
        <p:txBody>
          <a:bodyPr/>
          <a:lstStyle/>
          <a:p>
            <a:r>
              <a:rPr lang="en-US" sz="3600" b="1" dirty="0">
                <a:solidFill>
                  <a:schemeClr val="accent1"/>
                </a:solidFill>
                <a:latin typeface="Arial" panose="020B0604020202020204" pitchFamily="34" charset="0"/>
                <a:cs typeface="Arial" panose="020B0604020202020204" pitchFamily="34" charset="0"/>
              </a:rPr>
              <a:t>Proposed Solution</a:t>
            </a:r>
            <a:endParaRPr lang="en-IN" dirty="0"/>
          </a:p>
        </p:txBody>
      </p:sp>
      <p:sp>
        <p:nvSpPr>
          <p:cNvPr id="3" name="Content Placeholder 2">
            <a:extLst>
              <a:ext uri="{FF2B5EF4-FFF2-40B4-BE49-F238E27FC236}">
                <a16:creationId xmlns:a16="http://schemas.microsoft.com/office/drawing/2014/main" id="{FD127ECF-EC49-70D9-80B3-6194A78637A4}"/>
              </a:ext>
            </a:extLst>
          </p:cNvPr>
          <p:cNvSpPr>
            <a:spLocks noGrp="1"/>
          </p:cNvSpPr>
          <p:nvPr>
            <p:ph idx="1"/>
          </p:nvPr>
        </p:nvSpPr>
        <p:spPr>
          <a:xfrm>
            <a:off x="1283368" y="561474"/>
            <a:ext cx="10092907" cy="5173285"/>
          </a:xfrm>
        </p:spPr>
        <p:txBody>
          <a:bodyP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 and preprocess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200" dirty="0"/>
          </a:p>
          <a:p>
            <a:endParaRPr lang="en-IN" sz="1200" dirty="0"/>
          </a:p>
        </p:txBody>
      </p:sp>
    </p:spTree>
    <p:extLst>
      <p:ext uri="{BB962C8B-B14F-4D97-AF65-F5344CB8AC3E}">
        <p14:creationId xmlns:p14="http://schemas.microsoft.com/office/powerpoint/2010/main" val="2401422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61002-4657-86CA-4C41-C6835C18C091}"/>
              </a:ext>
            </a:extLst>
          </p:cNvPr>
          <p:cNvSpPr>
            <a:spLocks noGrp="1"/>
          </p:cNvSpPr>
          <p:nvPr>
            <p:ph type="title"/>
          </p:nvPr>
        </p:nvSpPr>
        <p:spPr/>
        <p:txBody>
          <a:bodyPr/>
          <a:lstStyle/>
          <a:p>
            <a:r>
              <a:rPr lang="en-US" sz="3600" b="1" dirty="0">
                <a:solidFill>
                  <a:schemeClr val="accent1"/>
                </a:solidFill>
                <a:latin typeface="Arial"/>
                <a:ea typeface="+mj-lt"/>
                <a:cs typeface="Arial"/>
              </a:rPr>
              <a:t>System  Approach</a:t>
            </a:r>
            <a:endParaRPr lang="en-IN" dirty="0"/>
          </a:p>
        </p:txBody>
      </p:sp>
      <p:sp>
        <p:nvSpPr>
          <p:cNvPr id="3" name="Content Placeholder 2">
            <a:extLst>
              <a:ext uri="{FF2B5EF4-FFF2-40B4-BE49-F238E27FC236}">
                <a16:creationId xmlns:a16="http://schemas.microsoft.com/office/drawing/2014/main" id="{0723E923-1F66-555C-0E8B-49D96C9F2A9F}"/>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a:p>
            <a:endParaRPr lang="en-IN" dirty="0"/>
          </a:p>
        </p:txBody>
      </p:sp>
    </p:spTree>
    <p:extLst>
      <p:ext uri="{BB962C8B-B14F-4D97-AF65-F5344CB8AC3E}">
        <p14:creationId xmlns:p14="http://schemas.microsoft.com/office/powerpoint/2010/main" val="1950545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64ACE-6881-1439-B7EA-A6CE9580915C}"/>
              </a:ext>
            </a:extLst>
          </p:cNvPr>
          <p:cNvSpPr>
            <a:spLocks noGrp="1"/>
          </p:cNvSpPr>
          <p:nvPr>
            <p:ph type="title"/>
          </p:nvPr>
        </p:nvSpPr>
        <p:spPr/>
        <p:txBody>
          <a:bodyPr/>
          <a:lstStyle/>
          <a:p>
            <a:r>
              <a:rPr lang="en-US" sz="36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9D72AB0E-3D27-D4EA-0D1B-10F505C42783}"/>
              </a:ext>
            </a:extLst>
          </p:cNvPr>
          <p:cNvSpPr>
            <a:spLocks noGrp="1"/>
          </p:cNvSpPr>
          <p:nvPr>
            <p:ph idx="1"/>
          </p:nvPr>
        </p:nvSpPr>
        <p:spPr>
          <a:xfrm>
            <a:off x="2229853" y="1588168"/>
            <a:ext cx="9545052" cy="4860758"/>
          </a:xfrm>
        </p:spPr>
        <p:txBody>
          <a:bodyPr>
            <a:normAutofit/>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dirty="0"/>
          </a:p>
          <a:p>
            <a:endParaRPr lang="en-IN" dirty="0"/>
          </a:p>
        </p:txBody>
      </p:sp>
    </p:spTree>
    <p:extLst>
      <p:ext uri="{BB962C8B-B14F-4D97-AF65-F5344CB8AC3E}">
        <p14:creationId xmlns:p14="http://schemas.microsoft.com/office/powerpoint/2010/main" val="1352118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1A3B-7888-47B5-8D67-6641F80B4574}"/>
              </a:ext>
            </a:extLst>
          </p:cNvPr>
          <p:cNvSpPr>
            <a:spLocks noGrp="1"/>
          </p:cNvSpPr>
          <p:nvPr>
            <p:ph type="title"/>
          </p:nvPr>
        </p:nvSpPr>
        <p:spPr/>
        <p:txBody>
          <a:bodyPr/>
          <a:lstStyle/>
          <a:p>
            <a:r>
              <a:rPr lang="en-US" sz="3600" b="1" dirty="0">
                <a:solidFill>
                  <a:schemeClr val="accent1"/>
                </a:solidFill>
                <a:latin typeface="Arial"/>
                <a:ea typeface="+mj-lt"/>
                <a:cs typeface="Arial"/>
              </a:rPr>
              <a:t>Result</a:t>
            </a:r>
            <a:endParaRPr lang="en-IN" dirty="0"/>
          </a:p>
        </p:txBody>
      </p:sp>
      <p:sp>
        <p:nvSpPr>
          <p:cNvPr id="3" name="Content Placeholder 2">
            <a:extLst>
              <a:ext uri="{FF2B5EF4-FFF2-40B4-BE49-F238E27FC236}">
                <a16:creationId xmlns:a16="http://schemas.microsoft.com/office/drawing/2014/main" id="{9D151EAB-A528-6349-4A56-5BF76532C001}"/>
              </a:ext>
            </a:extLst>
          </p:cNvPr>
          <p:cNvSpPr>
            <a:spLocks noGrp="1"/>
          </p:cNvSpPr>
          <p:nvPr>
            <p:ph idx="1"/>
          </p:nvPr>
        </p:nvSpPr>
        <p:spPr/>
        <p:txBody>
          <a:bodyPr/>
          <a:lstStyle/>
          <a:p>
            <a:r>
              <a:rPr lang="en-IN" sz="18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1800" dirty="0"/>
          </a:p>
          <a:p>
            <a:endParaRPr lang="en-IN" dirty="0"/>
          </a:p>
        </p:txBody>
      </p:sp>
    </p:spTree>
    <p:extLst>
      <p:ext uri="{BB962C8B-B14F-4D97-AF65-F5344CB8AC3E}">
        <p14:creationId xmlns:p14="http://schemas.microsoft.com/office/powerpoint/2010/main" val="148484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BF6AA-1B24-B909-6108-7A2DDCE06B76}"/>
              </a:ext>
            </a:extLst>
          </p:cNvPr>
          <p:cNvSpPr>
            <a:spLocks noGrp="1"/>
          </p:cNvSpPr>
          <p:nvPr>
            <p:ph type="title"/>
          </p:nvPr>
        </p:nvSpPr>
        <p:spPr/>
        <p:txBody>
          <a:bodyPr/>
          <a:lstStyle/>
          <a:p>
            <a:r>
              <a:rPr lang="en-US" sz="3600" b="1" dirty="0">
                <a:solidFill>
                  <a:schemeClr val="accent1"/>
                </a:solidFill>
                <a:latin typeface="Arial"/>
                <a:ea typeface="+mj-lt"/>
                <a:cs typeface="Arial"/>
              </a:rPr>
              <a:t>Conclusion</a:t>
            </a:r>
            <a:endParaRPr lang="en-IN" dirty="0"/>
          </a:p>
        </p:txBody>
      </p:sp>
      <p:sp>
        <p:nvSpPr>
          <p:cNvPr id="3" name="Content Placeholder 2">
            <a:extLst>
              <a:ext uri="{FF2B5EF4-FFF2-40B4-BE49-F238E27FC236}">
                <a16:creationId xmlns:a16="http://schemas.microsoft.com/office/drawing/2014/main" id="{3C4FCB80-9D99-7A37-2C10-B948456D1995}"/>
              </a:ext>
            </a:extLst>
          </p:cNvPr>
          <p:cNvSpPr>
            <a:spLocks noGrp="1"/>
          </p:cNvSpPr>
          <p:nvPr>
            <p:ph idx="1"/>
          </p:nvPr>
        </p:nvSpPr>
        <p:spPr/>
        <p:txBody>
          <a:bodyPr/>
          <a:lstStyle/>
          <a:p>
            <a:r>
              <a:rPr lang="en-IN" sz="18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p>
          <a:p>
            <a:endParaRPr lang="en-IN" dirty="0"/>
          </a:p>
        </p:txBody>
      </p:sp>
    </p:spTree>
    <p:extLst>
      <p:ext uri="{BB962C8B-B14F-4D97-AF65-F5344CB8AC3E}">
        <p14:creationId xmlns:p14="http://schemas.microsoft.com/office/powerpoint/2010/main" val="505578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EAD4-10B0-8871-529C-88BF79AB2FF1}"/>
              </a:ext>
            </a:extLst>
          </p:cNvPr>
          <p:cNvSpPr>
            <a:spLocks noGrp="1"/>
          </p:cNvSpPr>
          <p:nvPr>
            <p:ph type="title"/>
          </p:nvPr>
        </p:nvSpPr>
        <p:spPr/>
        <p:txBody>
          <a:bodyPr/>
          <a:lstStyle/>
          <a:p>
            <a:r>
              <a:rPr lang="en-US" sz="3600" b="1" dirty="0">
                <a:solidFill>
                  <a:schemeClr val="accent1"/>
                </a:solidFill>
                <a:latin typeface="Arial"/>
                <a:cs typeface="Arial"/>
              </a:rPr>
              <a:t>Future scope</a:t>
            </a:r>
            <a:br>
              <a:rPr lang="en-US" sz="3600" b="1" dirty="0">
                <a:solidFill>
                  <a:schemeClr val="accent1"/>
                </a:solidFill>
                <a:latin typeface="Arial"/>
                <a:cs typeface="Arial"/>
              </a:rPr>
            </a:br>
            <a:endParaRPr lang="en-IN" dirty="0"/>
          </a:p>
        </p:txBody>
      </p:sp>
      <p:sp>
        <p:nvSpPr>
          <p:cNvPr id="3" name="Content Placeholder 2">
            <a:extLst>
              <a:ext uri="{FF2B5EF4-FFF2-40B4-BE49-F238E27FC236}">
                <a16:creationId xmlns:a16="http://schemas.microsoft.com/office/drawing/2014/main" id="{28726AFC-3731-48DB-4105-D8603AB61062}"/>
              </a:ext>
            </a:extLst>
          </p:cNvPr>
          <p:cNvSpPr>
            <a:spLocks noGrp="1"/>
          </p:cNvSpPr>
          <p:nvPr>
            <p:ph idx="1"/>
          </p:nvPr>
        </p:nvSpPr>
        <p:spPr/>
        <p:txBody>
          <a:bodyPr/>
          <a:lstStyle/>
          <a:p>
            <a:pPr marL="0" indent="0">
              <a:buNone/>
            </a:pPr>
            <a:endParaRPr lang="en-US" sz="1800" b="1" dirty="0"/>
          </a:p>
          <a:p>
            <a:pPr marL="305435" indent="-305435"/>
            <a:r>
              <a:rPr lang="en-US" sz="18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a:p>
          <a:p>
            <a:pPr marL="305435" indent="-305435"/>
            <a:endParaRPr lang="en-US" dirty="0"/>
          </a:p>
          <a:p>
            <a:endParaRPr lang="en-IN" dirty="0"/>
          </a:p>
        </p:txBody>
      </p:sp>
    </p:spTree>
    <p:extLst>
      <p:ext uri="{BB962C8B-B14F-4D97-AF65-F5344CB8AC3E}">
        <p14:creationId xmlns:p14="http://schemas.microsoft.com/office/powerpoint/2010/main" val="374159004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38</TotalTime>
  <Words>788</Words>
  <Application>Microsoft Office PowerPoint</Application>
  <PresentationFormat>Widescreen</PresentationFormat>
  <Paragraphs>66</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Wisp</vt:lpstr>
      <vt:lpstr>CAPSTONE PROJECT  KEYLOGGER</vt:lpstr>
      <vt:lpstr>OUTLINE</vt:lpstr>
      <vt:lpstr>Problem Statement</vt:lpstr>
      <vt:lpstr>Proposed Solution</vt:lpstr>
      <vt:lpstr>System  Approach</vt:lpstr>
      <vt:lpstr>Algorithm &amp; Deployment</vt:lpstr>
      <vt:lpstr>Result</vt:lpstr>
      <vt:lpstr>Conclusion</vt:lpstr>
      <vt:lpstr>Future scope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KEYLOGGER</dc:title>
  <dc:creator>SUKASINI K</dc:creator>
  <cp:lastModifiedBy>SUKASINI K</cp:lastModifiedBy>
  <cp:revision>7</cp:revision>
  <dcterms:created xsi:type="dcterms:W3CDTF">2024-04-02T14:01:50Z</dcterms:created>
  <dcterms:modified xsi:type="dcterms:W3CDTF">2024-04-02T16:07:56Z</dcterms:modified>
</cp:coreProperties>
</file>