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3"/>
  </p:notesMasterIdLst>
  <p:sldIdLst>
    <p:sldId id="256" r:id="rId2"/>
    <p:sldId id="259" r:id="rId3"/>
    <p:sldId id="260" r:id="rId4"/>
    <p:sldId id="274" r:id="rId5"/>
    <p:sldId id="293" r:id="rId6"/>
    <p:sldId id="317" r:id="rId7"/>
    <p:sldId id="320" r:id="rId8"/>
    <p:sldId id="318" r:id="rId9"/>
    <p:sldId id="319" r:id="rId10"/>
    <p:sldId id="265" r:id="rId11"/>
    <p:sldId id="284" r:id="rId12"/>
  </p:sldIdLst>
  <p:sldSz cx="9144000" cy="5143500" type="screen16x9"/>
  <p:notesSz cx="6858000" cy="9144000"/>
  <p:embeddedFontLst>
    <p:embeddedFont>
      <p:font typeface="Advent Pro"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DE3392-7AED-49E2-BFC3-F40F279CC2C3}">
  <a:tblStyle styleId="{BEDE3392-7AED-49E2-BFC3-F40F279CC2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6ba8e432a2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6ba8e432a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abebe735e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abebe735e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b353a86397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b353a86397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2_1">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637201"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5" name="Google Shape;155;p30"/>
          <p:cNvSpPr txBox="1">
            <a:spLocks noGrp="1"/>
          </p:cNvSpPr>
          <p:nvPr>
            <p:ph type="title" idx="2"/>
          </p:nvPr>
        </p:nvSpPr>
        <p:spPr>
          <a:xfrm>
            <a:off x="1167625"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6" name="Google Shape;156;p30"/>
          <p:cNvSpPr txBox="1">
            <a:spLocks noGrp="1"/>
          </p:cNvSpPr>
          <p:nvPr>
            <p:ph type="subTitle" idx="1"/>
          </p:nvPr>
        </p:nvSpPr>
        <p:spPr>
          <a:xfrm>
            <a:off x="116762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7" name="Google Shape;157;p30"/>
          <p:cNvSpPr txBox="1">
            <a:spLocks noGrp="1"/>
          </p:cNvSpPr>
          <p:nvPr>
            <p:ph type="title" idx="3"/>
          </p:nvPr>
        </p:nvSpPr>
        <p:spPr>
          <a:xfrm>
            <a:off x="3637201"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8" name="Google Shape;158;p30"/>
          <p:cNvSpPr txBox="1">
            <a:spLocks noGrp="1"/>
          </p:cNvSpPr>
          <p:nvPr>
            <p:ph type="subTitle" idx="4"/>
          </p:nvPr>
        </p:nvSpPr>
        <p:spPr>
          <a:xfrm>
            <a:off x="3637200"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30"/>
          <p:cNvSpPr txBox="1">
            <a:spLocks noGrp="1"/>
          </p:cNvSpPr>
          <p:nvPr>
            <p:ph type="title" idx="5"/>
          </p:nvPr>
        </p:nvSpPr>
        <p:spPr>
          <a:xfrm>
            <a:off x="6106776"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0" name="Google Shape;160;p30"/>
          <p:cNvSpPr txBox="1">
            <a:spLocks noGrp="1"/>
          </p:cNvSpPr>
          <p:nvPr>
            <p:ph type="subTitle" idx="6"/>
          </p:nvPr>
        </p:nvSpPr>
        <p:spPr>
          <a:xfrm>
            <a:off x="610677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1" name="Google Shape;161;p30"/>
          <p:cNvSpPr txBox="1">
            <a:spLocks noGrp="1"/>
          </p:cNvSpPr>
          <p:nvPr>
            <p:ph type="title" idx="7"/>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62" name="Google Shape;162;p3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63" name="Google Shape;163;p30"/>
          <p:cNvSpPr txBox="1">
            <a:spLocks noGrp="1"/>
          </p:cNvSpPr>
          <p:nvPr>
            <p:ph type="title" idx="8"/>
          </p:nvPr>
        </p:nvSpPr>
        <p:spPr>
          <a:xfrm>
            <a:off x="1167625"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4" name="Google Shape;164;p30"/>
          <p:cNvSpPr txBox="1">
            <a:spLocks noGrp="1"/>
          </p:cNvSpPr>
          <p:nvPr>
            <p:ph type="subTitle" idx="9"/>
          </p:nvPr>
        </p:nvSpPr>
        <p:spPr>
          <a:xfrm>
            <a:off x="116762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5" name="Google Shape;165;p30"/>
          <p:cNvSpPr txBox="1">
            <a:spLocks noGrp="1"/>
          </p:cNvSpPr>
          <p:nvPr>
            <p:ph type="subTitle" idx="13"/>
          </p:nvPr>
        </p:nvSpPr>
        <p:spPr>
          <a:xfrm>
            <a:off x="3637200"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 name="Google Shape;166;p30"/>
          <p:cNvSpPr txBox="1">
            <a:spLocks noGrp="1"/>
          </p:cNvSpPr>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7" name="Google Shape;167;p30"/>
          <p:cNvSpPr txBox="1">
            <a:spLocks noGrp="1"/>
          </p:cNvSpPr>
          <p:nvPr>
            <p:ph type="subTitle" idx="15"/>
          </p:nvPr>
        </p:nvSpPr>
        <p:spPr>
          <a:xfrm>
            <a:off x="610677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62" r:id="rId6"/>
    <p:sldLayoutId id="2147483669" r:id="rId7"/>
    <p:sldLayoutId id="2147483676" r:id="rId8"/>
  </p:sldLayoutIdLst>
  <mc:AlternateContent xmlns:mc="http://schemas.openxmlformats.org/markup-compatibility/2006" xmlns:p14="http://schemas.microsoft.com/office/powerpoint/2010/main">
    <mc:Choice Requires="p14">
      <p:transition spd="med" p14:dur="7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020093" y="607663"/>
            <a:ext cx="5065148" cy="3795451"/>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8"/>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GROCERY DELIVERY WESITE</a:t>
            </a:r>
            <a:endParaRPr dirty="0"/>
          </a:p>
        </p:txBody>
      </p:sp>
      <p:sp>
        <p:nvSpPr>
          <p:cNvPr id="265" name="Google Shape;265;p48"/>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a:t>
            </a:r>
            <a:br>
              <a:rPr lang="en-US" dirty="0"/>
            </a:br>
            <a:r>
              <a:rPr lang="en-US" dirty="0"/>
              <a:t>TECHNO FOLKS</a:t>
            </a:r>
            <a:endParaRPr dirty="0"/>
          </a:p>
        </p:txBody>
      </p:sp>
      <p:cxnSp>
        <p:nvCxnSpPr>
          <p:cNvPr id="266" name="Google Shape;266;p48"/>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760184" y="632680"/>
            <a:ext cx="4717227" cy="4962536"/>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691" name="Google Shape;691;p57"/>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1.Sugumar G</a:t>
            </a:r>
            <a:endParaRPr dirty="0"/>
          </a:p>
        </p:txBody>
      </p:sp>
      <p:sp>
        <p:nvSpPr>
          <p:cNvPr id="692" name="Google Shape;692;p57"/>
          <p:cNvSpPr txBox="1">
            <a:spLocks noGrp="1"/>
          </p:cNvSpPr>
          <p:nvPr>
            <p:ph type="subTitle" idx="1"/>
          </p:nvPr>
        </p:nvSpPr>
        <p:spPr>
          <a:xfrm>
            <a:off x="9514038" y="1788260"/>
            <a:ext cx="166209"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IN" dirty="0"/>
              <a:t>.</a:t>
            </a:r>
            <a:endParaRPr dirty="0"/>
          </a:p>
        </p:txBody>
      </p:sp>
      <p:sp>
        <p:nvSpPr>
          <p:cNvPr id="693" name="Google Shape;693;p57"/>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2.BhuvanRaj S</a:t>
            </a:r>
            <a:endParaRPr dirty="0"/>
          </a:p>
        </p:txBody>
      </p:sp>
      <p:sp>
        <p:nvSpPr>
          <p:cNvPr id="694" name="Google Shape;694;p57"/>
          <p:cNvSpPr txBox="1">
            <a:spLocks noGrp="1"/>
          </p:cNvSpPr>
          <p:nvPr>
            <p:ph type="subTitle" idx="4"/>
          </p:nvPr>
        </p:nvSpPr>
        <p:spPr>
          <a:xfrm flipH="1">
            <a:off x="9680247" y="2564453"/>
            <a:ext cx="166208" cy="37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a:t>
            </a:r>
            <a:endParaRPr dirty="0"/>
          </a:p>
        </p:txBody>
      </p:sp>
      <p:sp>
        <p:nvSpPr>
          <p:cNvPr id="695" name="Google Shape;695;p57"/>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3.Kunali M</a:t>
            </a:r>
            <a:endParaRPr dirty="0"/>
          </a:p>
        </p:txBody>
      </p:sp>
      <p:sp>
        <p:nvSpPr>
          <p:cNvPr id="696" name="Google Shape;696;p57"/>
          <p:cNvSpPr txBox="1">
            <a:spLocks noGrp="1"/>
          </p:cNvSpPr>
          <p:nvPr>
            <p:ph type="subTitle" idx="6"/>
          </p:nvPr>
        </p:nvSpPr>
        <p:spPr>
          <a:xfrm flipH="1">
            <a:off x="9740491" y="2533598"/>
            <a:ext cx="45719" cy="37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t>.</a:t>
            </a:r>
            <a:endParaRPr dirty="0"/>
          </a:p>
        </p:txBody>
      </p:sp>
      <p:sp>
        <p:nvSpPr>
          <p:cNvPr id="697" name="Google Shape;697;p57"/>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4.Sowmya R</a:t>
            </a:r>
            <a:endParaRPr dirty="0"/>
          </a:p>
        </p:txBody>
      </p:sp>
      <p:sp>
        <p:nvSpPr>
          <p:cNvPr id="698" name="Google Shape;698;p57"/>
          <p:cNvSpPr txBox="1">
            <a:spLocks noGrp="1"/>
          </p:cNvSpPr>
          <p:nvPr>
            <p:ph type="subTitle" idx="8"/>
          </p:nvPr>
        </p:nvSpPr>
        <p:spPr>
          <a:xfrm flipH="1">
            <a:off x="9577444" y="3983500"/>
            <a:ext cx="130646" cy="37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a:t>
            </a:r>
            <a:endParaRPr dirty="0"/>
          </a:p>
        </p:txBody>
      </p:sp>
      <p:sp>
        <p:nvSpPr>
          <p:cNvPr id="699" name="Google Shape;699;p57"/>
          <p:cNvSpPr/>
          <p:nvPr/>
        </p:nvSpPr>
        <p:spPr>
          <a:xfrm rot="1438582" flipH="1">
            <a:off x="805924" y="1691837"/>
            <a:ext cx="3864204" cy="2267788"/>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57"/>
          <p:cNvGrpSpPr/>
          <p:nvPr/>
        </p:nvGrpSpPr>
        <p:grpSpPr>
          <a:xfrm>
            <a:off x="1251868" y="1613004"/>
            <a:ext cx="3022677" cy="2305404"/>
            <a:chOff x="956482" y="1551839"/>
            <a:chExt cx="3354803" cy="2558717"/>
          </a:xfrm>
        </p:grpSpPr>
        <p:sp>
          <p:nvSpPr>
            <p:cNvPr id="701" name="Google Shape;701;p57"/>
            <p:cNvSpPr/>
            <p:nvPr/>
          </p:nvSpPr>
          <p:spPr>
            <a:xfrm rot="-817844">
              <a:off x="3563101" y="3846028"/>
              <a:ext cx="240228" cy="23559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7"/>
            <p:cNvSpPr/>
            <p:nvPr/>
          </p:nvSpPr>
          <p:spPr>
            <a:xfrm rot="-875994">
              <a:off x="3562879" y="3844489"/>
              <a:ext cx="247973" cy="238668"/>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7"/>
            <p:cNvSpPr/>
            <p:nvPr/>
          </p:nvSpPr>
          <p:spPr>
            <a:xfrm>
              <a:off x="1163719" y="2819978"/>
              <a:ext cx="386467" cy="1285828"/>
            </a:xfrm>
            <a:custGeom>
              <a:avLst/>
              <a:gdLst/>
              <a:ahLst/>
              <a:cxnLst/>
              <a:rect l="l" t="t" r="r" b="b"/>
              <a:pathLst>
                <a:path w="14682" h="48849" extrusionOk="0">
                  <a:moveTo>
                    <a:pt x="2402" y="0"/>
                  </a:moveTo>
                  <a:cubicBezTo>
                    <a:pt x="2158" y="304"/>
                    <a:pt x="1915" y="608"/>
                    <a:pt x="1702" y="912"/>
                  </a:cubicBezTo>
                  <a:cubicBezTo>
                    <a:pt x="1186" y="1611"/>
                    <a:pt x="730" y="2280"/>
                    <a:pt x="426" y="3040"/>
                  </a:cubicBezTo>
                  <a:cubicBezTo>
                    <a:pt x="122" y="3800"/>
                    <a:pt x="0" y="4620"/>
                    <a:pt x="61" y="5411"/>
                  </a:cubicBezTo>
                  <a:cubicBezTo>
                    <a:pt x="91" y="6292"/>
                    <a:pt x="304" y="7143"/>
                    <a:pt x="578" y="7994"/>
                  </a:cubicBezTo>
                  <a:cubicBezTo>
                    <a:pt x="699" y="8420"/>
                    <a:pt x="851" y="8876"/>
                    <a:pt x="1003" y="9271"/>
                  </a:cubicBezTo>
                  <a:cubicBezTo>
                    <a:pt x="1125" y="9605"/>
                    <a:pt x="1186" y="9970"/>
                    <a:pt x="1368" y="10274"/>
                  </a:cubicBezTo>
                  <a:cubicBezTo>
                    <a:pt x="1459" y="10426"/>
                    <a:pt x="1611" y="10487"/>
                    <a:pt x="1702" y="10639"/>
                  </a:cubicBezTo>
                  <a:cubicBezTo>
                    <a:pt x="1733" y="10760"/>
                    <a:pt x="1733" y="10882"/>
                    <a:pt x="1733" y="10943"/>
                  </a:cubicBezTo>
                  <a:cubicBezTo>
                    <a:pt x="1733" y="11520"/>
                    <a:pt x="2037" y="12006"/>
                    <a:pt x="2098" y="12554"/>
                  </a:cubicBezTo>
                  <a:cubicBezTo>
                    <a:pt x="2128" y="12736"/>
                    <a:pt x="2067" y="12918"/>
                    <a:pt x="2037" y="13131"/>
                  </a:cubicBezTo>
                  <a:cubicBezTo>
                    <a:pt x="2006" y="13313"/>
                    <a:pt x="2067" y="13526"/>
                    <a:pt x="2098" y="13739"/>
                  </a:cubicBezTo>
                  <a:cubicBezTo>
                    <a:pt x="2128" y="14073"/>
                    <a:pt x="2128" y="14438"/>
                    <a:pt x="2128" y="14833"/>
                  </a:cubicBezTo>
                  <a:lnTo>
                    <a:pt x="2128" y="16262"/>
                  </a:lnTo>
                  <a:cubicBezTo>
                    <a:pt x="2128" y="17143"/>
                    <a:pt x="2128" y="18055"/>
                    <a:pt x="2189" y="18937"/>
                  </a:cubicBezTo>
                  <a:cubicBezTo>
                    <a:pt x="2219" y="19453"/>
                    <a:pt x="2219" y="20031"/>
                    <a:pt x="2250" y="20578"/>
                  </a:cubicBezTo>
                  <a:cubicBezTo>
                    <a:pt x="2250" y="20912"/>
                    <a:pt x="2250" y="21277"/>
                    <a:pt x="2189" y="21642"/>
                  </a:cubicBezTo>
                  <a:cubicBezTo>
                    <a:pt x="2128" y="21946"/>
                    <a:pt x="2067" y="22189"/>
                    <a:pt x="2067" y="22462"/>
                  </a:cubicBezTo>
                  <a:cubicBezTo>
                    <a:pt x="2067" y="22706"/>
                    <a:pt x="2067" y="22918"/>
                    <a:pt x="1976" y="23162"/>
                  </a:cubicBezTo>
                  <a:cubicBezTo>
                    <a:pt x="1915" y="23405"/>
                    <a:pt x="1824" y="23709"/>
                    <a:pt x="1824" y="24013"/>
                  </a:cubicBezTo>
                  <a:cubicBezTo>
                    <a:pt x="1824" y="24256"/>
                    <a:pt x="1915" y="24438"/>
                    <a:pt x="1946" y="24621"/>
                  </a:cubicBezTo>
                  <a:cubicBezTo>
                    <a:pt x="1976" y="24894"/>
                    <a:pt x="1946" y="25137"/>
                    <a:pt x="1915" y="25380"/>
                  </a:cubicBezTo>
                  <a:cubicBezTo>
                    <a:pt x="1915" y="25806"/>
                    <a:pt x="1915" y="26232"/>
                    <a:pt x="1885" y="26657"/>
                  </a:cubicBezTo>
                  <a:cubicBezTo>
                    <a:pt x="1794" y="27508"/>
                    <a:pt x="1642" y="28390"/>
                    <a:pt x="1581" y="29271"/>
                  </a:cubicBezTo>
                  <a:cubicBezTo>
                    <a:pt x="1490" y="30183"/>
                    <a:pt x="1429" y="31064"/>
                    <a:pt x="1429" y="31976"/>
                  </a:cubicBezTo>
                  <a:cubicBezTo>
                    <a:pt x="1429" y="32827"/>
                    <a:pt x="1490" y="33739"/>
                    <a:pt x="1642" y="34621"/>
                  </a:cubicBezTo>
                  <a:cubicBezTo>
                    <a:pt x="1763" y="35502"/>
                    <a:pt x="1946" y="36384"/>
                    <a:pt x="2067" y="37296"/>
                  </a:cubicBezTo>
                  <a:cubicBezTo>
                    <a:pt x="2189" y="38268"/>
                    <a:pt x="2219" y="39271"/>
                    <a:pt x="2280" y="40244"/>
                  </a:cubicBezTo>
                  <a:cubicBezTo>
                    <a:pt x="2341" y="41095"/>
                    <a:pt x="2493" y="41916"/>
                    <a:pt x="2554" y="42767"/>
                  </a:cubicBezTo>
                  <a:cubicBezTo>
                    <a:pt x="2584" y="43223"/>
                    <a:pt x="2584" y="43679"/>
                    <a:pt x="2645" y="44135"/>
                  </a:cubicBezTo>
                  <a:cubicBezTo>
                    <a:pt x="2645" y="44347"/>
                    <a:pt x="2645" y="44590"/>
                    <a:pt x="2736" y="44803"/>
                  </a:cubicBezTo>
                  <a:cubicBezTo>
                    <a:pt x="2554" y="44834"/>
                    <a:pt x="2523" y="45046"/>
                    <a:pt x="2432" y="45198"/>
                  </a:cubicBezTo>
                  <a:cubicBezTo>
                    <a:pt x="2219" y="45867"/>
                    <a:pt x="2189" y="46627"/>
                    <a:pt x="2098" y="47326"/>
                  </a:cubicBezTo>
                  <a:cubicBezTo>
                    <a:pt x="2067" y="47630"/>
                    <a:pt x="2067" y="47964"/>
                    <a:pt x="2098" y="48268"/>
                  </a:cubicBezTo>
                  <a:cubicBezTo>
                    <a:pt x="2098" y="48329"/>
                    <a:pt x="2128" y="48451"/>
                    <a:pt x="2189" y="48481"/>
                  </a:cubicBezTo>
                  <a:cubicBezTo>
                    <a:pt x="2341" y="48724"/>
                    <a:pt x="2705" y="48755"/>
                    <a:pt x="2949" y="48755"/>
                  </a:cubicBezTo>
                  <a:cubicBezTo>
                    <a:pt x="3557" y="48846"/>
                    <a:pt x="4104" y="48846"/>
                    <a:pt x="4712" y="48846"/>
                  </a:cubicBezTo>
                  <a:lnTo>
                    <a:pt x="7842" y="48846"/>
                  </a:lnTo>
                  <a:cubicBezTo>
                    <a:pt x="8251" y="48846"/>
                    <a:pt x="8664" y="48848"/>
                    <a:pt x="9080" y="48848"/>
                  </a:cubicBezTo>
                  <a:cubicBezTo>
                    <a:pt x="10122" y="48848"/>
                    <a:pt x="11186" y="48833"/>
                    <a:pt x="12250" y="48724"/>
                  </a:cubicBezTo>
                  <a:cubicBezTo>
                    <a:pt x="12888" y="48633"/>
                    <a:pt x="13587" y="48542"/>
                    <a:pt x="14195" y="48238"/>
                  </a:cubicBezTo>
                  <a:cubicBezTo>
                    <a:pt x="14408" y="48116"/>
                    <a:pt x="14590" y="47995"/>
                    <a:pt x="14590" y="47721"/>
                  </a:cubicBezTo>
                  <a:cubicBezTo>
                    <a:pt x="14681" y="47265"/>
                    <a:pt x="14529" y="46657"/>
                    <a:pt x="13952" y="46445"/>
                  </a:cubicBezTo>
                  <a:cubicBezTo>
                    <a:pt x="13496" y="46262"/>
                    <a:pt x="12949" y="46323"/>
                    <a:pt x="12432" y="46293"/>
                  </a:cubicBezTo>
                  <a:cubicBezTo>
                    <a:pt x="11763" y="46262"/>
                    <a:pt x="11125" y="46019"/>
                    <a:pt x="10517" y="45715"/>
                  </a:cubicBezTo>
                  <a:cubicBezTo>
                    <a:pt x="9848" y="45411"/>
                    <a:pt x="9241" y="44986"/>
                    <a:pt x="8693" y="44590"/>
                  </a:cubicBezTo>
                  <a:cubicBezTo>
                    <a:pt x="8420" y="44347"/>
                    <a:pt x="8116" y="44165"/>
                    <a:pt x="7842" y="43891"/>
                  </a:cubicBezTo>
                  <a:cubicBezTo>
                    <a:pt x="7782" y="43831"/>
                    <a:pt x="7660" y="43709"/>
                    <a:pt x="7538" y="43679"/>
                  </a:cubicBezTo>
                  <a:cubicBezTo>
                    <a:pt x="7508" y="43679"/>
                    <a:pt x="7417" y="43679"/>
                    <a:pt x="7386" y="43618"/>
                  </a:cubicBezTo>
                  <a:cubicBezTo>
                    <a:pt x="7569" y="43496"/>
                    <a:pt x="7447" y="43283"/>
                    <a:pt x="7417" y="43101"/>
                  </a:cubicBezTo>
                  <a:cubicBezTo>
                    <a:pt x="7295" y="42706"/>
                    <a:pt x="7174" y="42341"/>
                    <a:pt x="7052" y="41946"/>
                  </a:cubicBezTo>
                  <a:cubicBezTo>
                    <a:pt x="6961" y="41703"/>
                    <a:pt x="6961" y="41399"/>
                    <a:pt x="6900" y="41125"/>
                  </a:cubicBezTo>
                  <a:cubicBezTo>
                    <a:pt x="6809" y="40700"/>
                    <a:pt x="6505" y="40305"/>
                    <a:pt x="6535" y="39879"/>
                  </a:cubicBezTo>
                  <a:cubicBezTo>
                    <a:pt x="6535" y="39758"/>
                    <a:pt x="6596" y="39636"/>
                    <a:pt x="6535" y="39545"/>
                  </a:cubicBezTo>
                  <a:cubicBezTo>
                    <a:pt x="6505" y="39454"/>
                    <a:pt x="6383" y="39362"/>
                    <a:pt x="6353" y="39241"/>
                  </a:cubicBezTo>
                  <a:cubicBezTo>
                    <a:pt x="6323" y="39058"/>
                    <a:pt x="6353" y="38846"/>
                    <a:pt x="6353" y="38633"/>
                  </a:cubicBezTo>
                  <a:cubicBezTo>
                    <a:pt x="6353" y="38177"/>
                    <a:pt x="6323" y="37782"/>
                    <a:pt x="6323" y="37326"/>
                  </a:cubicBezTo>
                  <a:cubicBezTo>
                    <a:pt x="6292" y="36505"/>
                    <a:pt x="6292" y="35745"/>
                    <a:pt x="6292" y="34955"/>
                  </a:cubicBezTo>
                  <a:cubicBezTo>
                    <a:pt x="6323" y="34195"/>
                    <a:pt x="6353" y="33466"/>
                    <a:pt x="6444" y="32706"/>
                  </a:cubicBezTo>
                  <a:cubicBezTo>
                    <a:pt x="6566" y="31855"/>
                    <a:pt x="6627" y="30973"/>
                    <a:pt x="6657" y="30061"/>
                  </a:cubicBezTo>
                  <a:cubicBezTo>
                    <a:pt x="6657" y="29727"/>
                    <a:pt x="6687" y="29362"/>
                    <a:pt x="6779" y="28998"/>
                  </a:cubicBezTo>
                  <a:cubicBezTo>
                    <a:pt x="6839" y="28663"/>
                    <a:pt x="6809" y="28298"/>
                    <a:pt x="6839" y="27964"/>
                  </a:cubicBezTo>
                  <a:cubicBezTo>
                    <a:pt x="6839" y="27721"/>
                    <a:pt x="6930" y="27478"/>
                    <a:pt x="7022" y="27204"/>
                  </a:cubicBezTo>
                  <a:cubicBezTo>
                    <a:pt x="7113" y="26870"/>
                    <a:pt x="7204" y="26536"/>
                    <a:pt x="7326" y="26201"/>
                  </a:cubicBezTo>
                  <a:cubicBezTo>
                    <a:pt x="7386" y="25928"/>
                    <a:pt x="7538" y="25684"/>
                    <a:pt x="7660" y="25441"/>
                  </a:cubicBezTo>
                  <a:cubicBezTo>
                    <a:pt x="7812" y="25107"/>
                    <a:pt x="7873" y="24773"/>
                    <a:pt x="7964" y="24469"/>
                  </a:cubicBezTo>
                  <a:cubicBezTo>
                    <a:pt x="8116" y="23678"/>
                    <a:pt x="8116" y="22918"/>
                    <a:pt x="8116" y="22128"/>
                  </a:cubicBezTo>
                  <a:cubicBezTo>
                    <a:pt x="8146" y="21399"/>
                    <a:pt x="8298" y="20639"/>
                    <a:pt x="8481" y="19909"/>
                  </a:cubicBezTo>
                  <a:cubicBezTo>
                    <a:pt x="8693" y="19028"/>
                    <a:pt x="8937" y="18177"/>
                    <a:pt x="9180" y="17326"/>
                  </a:cubicBezTo>
                  <a:cubicBezTo>
                    <a:pt x="9362" y="16627"/>
                    <a:pt x="9545" y="15897"/>
                    <a:pt x="9696" y="15168"/>
                  </a:cubicBezTo>
                  <a:cubicBezTo>
                    <a:pt x="9848" y="14408"/>
                    <a:pt x="10000" y="13678"/>
                    <a:pt x="10122" y="12918"/>
                  </a:cubicBezTo>
                  <a:cubicBezTo>
                    <a:pt x="10244" y="12067"/>
                    <a:pt x="10365" y="11186"/>
                    <a:pt x="10426" y="10335"/>
                  </a:cubicBezTo>
                  <a:cubicBezTo>
                    <a:pt x="10456" y="9970"/>
                    <a:pt x="10456" y="9544"/>
                    <a:pt x="10517" y="9149"/>
                  </a:cubicBezTo>
                  <a:cubicBezTo>
                    <a:pt x="10548" y="8815"/>
                    <a:pt x="10608" y="8481"/>
                    <a:pt x="10639" y="8177"/>
                  </a:cubicBezTo>
                  <a:cubicBezTo>
                    <a:pt x="10700" y="7873"/>
                    <a:pt x="10608" y="7569"/>
                    <a:pt x="10608" y="7234"/>
                  </a:cubicBezTo>
                  <a:cubicBezTo>
                    <a:pt x="10608" y="6839"/>
                    <a:pt x="10730" y="6474"/>
                    <a:pt x="10852" y="6110"/>
                  </a:cubicBezTo>
                  <a:lnTo>
                    <a:pt x="11064" y="5563"/>
                  </a:lnTo>
                  <a:cubicBezTo>
                    <a:pt x="11186" y="5350"/>
                    <a:pt x="11307" y="5198"/>
                    <a:pt x="11338" y="5015"/>
                  </a:cubicBezTo>
                  <a:lnTo>
                    <a:pt x="11581" y="3891"/>
                  </a:lnTo>
                  <a:cubicBezTo>
                    <a:pt x="11611" y="3496"/>
                    <a:pt x="11642" y="3161"/>
                    <a:pt x="11642" y="2797"/>
                  </a:cubicBez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1243529" y="3948529"/>
              <a:ext cx="304522" cy="128212"/>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2861494" y="1551839"/>
              <a:ext cx="1449791" cy="1043319"/>
            </a:xfrm>
            <a:custGeom>
              <a:avLst/>
              <a:gdLst/>
              <a:ahLst/>
              <a:cxnLst/>
              <a:rect l="l" t="t" r="r" b="b"/>
              <a:pathLst>
                <a:path w="55078" h="39636" extrusionOk="0">
                  <a:moveTo>
                    <a:pt x="3162" y="0"/>
                  </a:moveTo>
                  <a:cubicBezTo>
                    <a:pt x="1399" y="0"/>
                    <a:pt x="1" y="1429"/>
                    <a:pt x="1" y="3161"/>
                  </a:cubicBezTo>
                  <a:lnTo>
                    <a:pt x="1" y="36475"/>
                  </a:lnTo>
                  <a:cubicBezTo>
                    <a:pt x="1" y="38238"/>
                    <a:pt x="1399" y="39636"/>
                    <a:pt x="3162" y="39636"/>
                  </a:cubicBezTo>
                  <a:lnTo>
                    <a:pt x="51917" y="39636"/>
                  </a:lnTo>
                  <a:cubicBezTo>
                    <a:pt x="53649" y="39636"/>
                    <a:pt x="55048" y="38238"/>
                    <a:pt x="55078" y="36475"/>
                  </a:cubicBezTo>
                  <a:lnTo>
                    <a:pt x="55078" y="3161"/>
                  </a:lnTo>
                  <a:cubicBezTo>
                    <a:pt x="55078" y="1398"/>
                    <a:pt x="53680" y="0"/>
                    <a:pt x="51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2894318" y="1575029"/>
              <a:ext cx="1383379" cy="996938"/>
            </a:xfrm>
            <a:custGeom>
              <a:avLst/>
              <a:gdLst/>
              <a:ahLst/>
              <a:cxnLst/>
              <a:rect l="l" t="t" r="r" b="b"/>
              <a:pathLst>
                <a:path w="52555" h="37874" extrusionOk="0">
                  <a:moveTo>
                    <a:pt x="3161" y="1"/>
                  </a:moveTo>
                  <a:cubicBezTo>
                    <a:pt x="1398" y="1"/>
                    <a:pt x="0" y="1399"/>
                    <a:pt x="0" y="3162"/>
                  </a:cubicBezTo>
                  <a:lnTo>
                    <a:pt x="0" y="34712"/>
                  </a:lnTo>
                  <a:cubicBezTo>
                    <a:pt x="0" y="36475"/>
                    <a:pt x="1398" y="37874"/>
                    <a:pt x="3161" y="37874"/>
                  </a:cubicBezTo>
                  <a:lnTo>
                    <a:pt x="49393" y="37874"/>
                  </a:lnTo>
                  <a:cubicBezTo>
                    <a:pt x="51156" y="37874"/>
                    <a:pt x="52554" y="36475"/>
                    <a:pt x="52554" y="34712"/>
                  </a:cubicBezTo>
                  <a:lnTo>
                    <a:pt x="52554" y="3162"/>
                  </a:lnTo>
                  <a:cubicBezTo>
                    <a:pt x="52554" y="1399"/>
                    <a:pt x="51156" y="1"/>
                    <a:pt x="4939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3497577" y="231190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497577" y="235191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7"/>
            <p:cNvSpPr/>
            <p:nvPr/>
          </p:nvSpPr>
          <p:spPr>
            <a:xfrm>
              <a:off x="3497577" y="239192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7"/>
            <p:cNvSpPr/>
            <p:nvPr/>
          </p:nvSpPr>
          <p:spPr>
            <a:xfrm>
              <a:off x="3497577" y="2431116"/>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7"/>
            <p:cNvSpPr/>
            <p:nvPr/>
          </p:nvSpPr>
          <p:spPr>
            <a:xfrm>
              <a:off x="3497577" y="2471126"/>
              <a:ext cx="105632" cy="26"/>
            </a:xfrm>
            <a:custGeom>
              <a:avLst/>
              <a:gdLst/>
              <a:ahLst/>
              <a:cxnLst/>
              <a:rect l="l" t="t" r="r" b="b"/>
              <a:pathLst>
                <a:path w="4013" h="1" fill="none" extrusionOk="0">
                  <a:moveTo>
                    <a:pt x="1" y="1"/>
                  </a:moveTo>
                  <a:lnTo>
                    <a:pt x="4013"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7"/>
            <p:cNvSpPr/>
            <p:nvPr/>
          </p:nvSpPr>
          <p:spPr>
            <a:xfrm>
              <a:off x="3267939" y="1767841"/>
              <a:ext cx="391284" cy="26"/>
            </a:xfrm>
            <a:custGeom>
              <a:avLst/>
              <a:gdLst/>
              <a:ahLst/>
              <a:cxnLst/>
              <a:rect l="l" t="t" r="r" b="b"/>
              <a:pathLst>
                <a:path w="14865" h="1" fill="none" extrusionOk="0">
                  <a:moveTo>
                    <a:pt x="1" y="1"/>
                  </a:moveTo>
                  <a:lnTo>
                    <a:pt x="14864" y="1"/>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7"/>
            <p:cNvSpPr/>
            <p:nvPr/>
          </p:nvSpPr>
          <p:spPr>
            <a:xfrm>
              <a:off x="3267939" y="1823855"/>
              <a:ext cx="391284" cy="26"/>
            </a:xfrm>
            <a:custGeom>
              <a:avLst/>
              <a:gdLst/>
              <a:ahLst/>
              <a:cxnLst/>
              <a:rect l="l" t="t" r="r" b="b"/>
              <a:pathLst>
                <a:path w="14865" h="1" fill="none" extrusionOk="0">
                  <a:moveTo>
                    <a:pt x="1" y="1"/>
                  </a:moveTo>
                  <a:lnTo>
                    <a:pt x="14864" y="1"/>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7"/>
            <p:cNvSpPr/>
            <p:nvPr/>
          </p:nvSpPr>
          <p:spPr>
            <a:xfrm>
              <a:off x="3267939" y="1881475"/>
              <a:ext cx="391284" cy="26"/>
            </a:xfrm>
            <a:custGeom>
              <a:avLst/>
              <a:gdLst/>
              <a:ahLst/>
              <a:cxnLst/>
              <a:rect l="l" t="t" r="r" b="b"/>
              <a:pathLst>
                <a:path w="14865" h="1" fill="none" extrusionOk="0">
                  <a:moveTo>
                    <a:pt x="1" y="0"/>
                  </a:moveTo>
                  <a:lnTo>
                    <a:pt x="14864"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7"/>
            <p:cNvSpPr/>
            <p:nvPr/>
          </p:nvSpPr>
          <p:spPr>
            <a:xfrm>
              <a:off x="3267939" y="1938279"/>
              <a:ext cx="391284" cy="26"/>
            </a:xfrm>
            <a:custGeom>
              <a:avLst/>
              <a:gdLst/>
              <a:ahLst/>
              <a:cxnLst/>
              <a:rect l="l" t="t" r="r" b="b"/>
              <a:pathLst>
                <a:path w="14865" h="1" fill="none" extrusionOk="0">
                  <a:moveTo>
                    <a:pt x="1" y="0"/>
                  </a:moveTo>
                  <a:lnTo>
                    <a:pt x="14864"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7"/>
            <p:cNvSpPr/>
            <p:nvPr/>
          </p:nvSpPr>
          <p:spPr>
            <a:xfrm>
              <a:off x="3267939" y="1995083"/>
              <a:ext cx="151249" cy="26"/>
            </a:xfrm>
            <a:custGeom>
              <a:avLst/>
              <a:gdLst/>
              <a:ahLst/>
              <a:cxnLst/>
              <a:rect l="l" t="t" r="r" b="b"/>
              <a:pathLst>
                <a:path w="5746" h="1" fill="none" extrusionOk="0">
                  <a:moveTo>
                    <a:pt x="1" y="0"/>
                  </a:moveTo>
                  <a:lnTo>
                    <a:pt x="5746"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7"/>
            <p:cNvSpPr/>
            <p:nvPr/>
          </p:nvSpPr>
          <p:spPr>
            <a:xfrm>
              <a:off x="1262112" y="2346041"/>
              <a:ext cx="459301" cy="344877"/>
            </a:xfrm>
            <a:custGeom>
              <a:avLst/>
              <a:gdLst/>
              <a:ahLst/>
              <a:cxnLst/>
              <a:rect l="l" t="t" r="r" b="b"/>
              <a:pathLst>
                <a:path w="17449" h="13102" extrusionOk="0">
                  <a:moveTo>
                    <a:pt x="2821" y="1"/>
                  </a:moveTo>
                  <a:cubicBezTo>
                    <a:pt x="2735" y="1"/>
                    <a:pt x="2646" y="4"/>
                    <a:pt x="2554" y="11"/>
                  </a:cubicBezTo>
                  <a:cubicBezTo>
                    <a:pt x="1977" y="72"/>
                    <a:pt x="1399" y="315"/>
                    <a:pt x="943" y="649"/>
                  </a:cubicBezTo>
                  <a:cubicBezTo>
                    <a:pt x="639" y="892"/>
                    <a:pt x="426" y="1227"/>
                    <a:pt x="275" y="1592"/>
                  </a:cubicBezTo>
                  <a:cubicBezTo>
                    <a:pt x="92" y="2169"/>
                    <a:pt x="1" y="2807"/>
                    <a:pt x="153" y="3385"/>
                  </a:cubicBezTo>
                  <a:cubicBezTo>
                    <a:pt x="244" y="3689"/>
                    <a:pt x="335" y="3962"/>
                    <a:pt x="457" y="4206"/>
                  </a:cubicBezTo>
                  <a:cubicBezTo>
                    <a:pt x="639" y="4601"/>
                    <a:pt x="791" y="4965"/>
                    <a:pt x="1034" y="5361"/>
                  </a:cubicBezTo>
                  <a:cubicBezTo>
                    <a:pt x="1399" y="6090"/>
                    <a:pt x="1825" y="6820"/>
                    <a:pt x="2250" y="7488"/>
                  </a:cubicBezTo>
                  <a:cubicBezTo>
                    <a:pt x="2433" y="7792"/>
                    <a:pt x="2615" y="8096"/>
                    <a:pt x="2767" y="8431"/>
                  </a:cubicBezTo>
                  <a:cubicBezTo>
                    <a:pt x="2889" y="8735"/>
                    <a:pt x="3010" y="9038"/>
                    <a:pt x="3162" y="9282"/>
                  </a:cubicBezTo>
                  <a:cubicBezTo>
                    <a:pt x="3284" y="9464"/>
                    <a:pt x="3436" y="9586"/>
                    <a:pt x="3588" y="9707"/>
                  </a:cubicBezTo>
                  <a:cubicBezTo>
                    <a:pt x="3892" y="9859"/>
                    <a:pt x="4226" y="10011"/>
                    <a:pt x="4530" y="10194"/>
                  </a:cubicBezTo>
                  <a:cubicBezTo>
                    <a:pt x="5199" y="10619"/>
                    <a:pt x="5867" y="11075"/>
                    <a:pt x="6566" y="11440"/>
                  </a:cubicBezTo>
                  <a:cubicBezTo>
                    <a:pt x="7326" y="11835"/>
                    <a:pt x="7904" y="12017"/>
                    <a:pt x="8633" y="12291"/>
                  </a:cubicBezTo>
                  <a:cubicBezTo>
                    <a:pt x="9454" y="12534"/>
                    <a:pt x="10275" y="12686"/>
                    <a:pt x="10852" y="12808"/>
                  </a:cubicBezTo>
                  <a:cubicBezTo>
                    <a:pt x="11308" y="12899"/>
                    <a:pt x="11764" y="12960"/>
                    <a:pt x="12372" y="13051"/>
                  </a:cubicBezTo>
                  <a:cubicBezTo>
                    <a:pt x="12817" y="13086"/>
                    <a:pt x="13231" y="13101"/>
                    <a:pt x="13589" y="13101"/>
                  </a:cubicBezTo>
                  <a:cubicBezTo>
                    <a:pt x="13842" y="13101"/>
                    <a:pt x="14068" y="13094"/>
                    <a:pt x="14257" y="13081"/>
                  </a:cubicBezTo>
                  <a:cubicBezTo>
                    <a:pt x="15260" y="12595"/>
                    <a:pt x="16263" y="12139"/>
                    <a:pt x="17296" y="11622"/>
                  </a:cubicBezTo>
                  <a:cubicBezTo>
                    <a:pt x="17326" y="11166"/>
                    <a:pt x="17387" y="10710"/>
                    <a:pt x="17448" y="10224"/>
                  </a:cubicBezTo>
                  <a:cubicBezTo>
                    <a:pt x="17083" y="9768"/>
                    <a:pt x="16779" y="9312"/>
                    <a:pt x="16445" y="8856"/>
                  </a:cubicBezTo>
                  <a:cubicBezTo>
                    <a:pt x="16232" y="8826"/>
                    <a:pt x="15959" y="8735"/>
                    <a:pt x="15716" y="8704"/>
                  </a:cubicBezTo>
                  <a:cubicBezTo>
                    <a:pt x="14956" y="9099"/>
                    <a:pt x="14196" y="9464"/>
                    <a:pt x="13436" y="9798"/>
                  </a:cubicBezTo>
                  <a:cubicBezTo>
                    <a:pt x="13223" y="10102"/>
                    <a:pt x="13041" y="10376"/>
                    <a:pt x="12798" y="10680"/>
                  </a:cubicBezTo>
                  <a:cubicBezTo>
                    <a:pt x="12463" y="10710"/>
                    <a:pt x="12068" y="10710"/>
                    <a:pt x="11734" y="10771"/>
                  </a:cubicBezTo>
                  <a:cubicBezTo>
                    <a:pt x="10822" y="10254"/>
                    <a:pt x="10153" y="9798"/>
                    <a:pt x="9728" y="9464"/>
                  </a:cubicBezTo>
                  <a:cubicBezTo>
                    <a:pt x="9089" y="8978"/>
                    <a:pt x="8664" y="8583"/>
                    <a:pt x="7873" y="8096"/>
                  </a:cubicBezTo>
                  <a:cubicBezTo>
                    <a:pt x="7296" y="7731"/>
                    <a:pt x="6962" y="7579"/>
                    <a:pt x="6962" y="7579"/>
                  </a:cubicBezTo>
                  <a:cubicBezTo>
                    <a:pt x="6658" y="7428"/>
                    <a:pt x="6293" y="7276"/>
                    <a:pt x="5989" y="7032"/>
                  </a:cubicBezTo>
                  <a:cubicBezTo>
                    <a:pt x="5624" y="6728"/>
                    <a:pt x="5442" y="6303"/>
                    <a:pt x="5229" y="5847"/>
                  </a:cubicBezTo>
                  <a:cubicBezTo>
                    <a:pt x="5077" y="5452"/>
                    <a:pt x="4925" y="5057"/>
                    <a:pt x="4773" y="4631"/>
                  </a:cubicBezTo>
                  <a:cubicBezTo>
                    <a:pt x="4621" y="4266"/>
                    <a:pt x="4469" y="3932"/>
                    <a:pt x="4317" y="3537"/>
                  </a:cubicBezTo>
                  <a:cubicBezTo>
                    <a:pt x="4104" y="2960"/>
                    <a:pt x="3770" y="2261"/>
                    <a:pt x="3345" y="1410"/>
                  </a:cubicBezTo>
                  <a:lnTo>
                    <a:pt x="3345" y="1410"/>
                  </a:lnTo>
                  <a:lnTo>
                    <a:pt x="4256" y="3233"/>
                  </a:lnTo>
                  <a:cubicBezTo>
                    <a:pt x="4560" y="2899"/>
                    <a:pt x="4712" y="2503"/>
                    <a:pt x="4743" y="2017"/>
                  </a:cubicBezTo>
                  <a:cubicBezTo>
                    <a:pt x="4743" y="1683"/>
                    <a:pt x="4712" y="1288"/>
                    <a:pt x="4530" y="984"/>
                  </a:cubicBezTo>
                  <a:cubicBezTo>
                    <a:pt x="4348" y="649"/>
                    <a:pt x="4044" y="376"/>
                    <a:pt x="3679" y="193"/>
                  </a:cubicBezTo>
                  <a:cubicBezTo>
                    <a:pt x="3416" y="50"/>
                    <a:pt x="3135" y="1"/>
                    <a:pt x="2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7"/>
            <p:cNvSpPr/>
            <p:nvPr/>
          </p:nvSpPr>
          <p:spPr>
            <a:xfrm>
              <a:off x="1196517" y="1962285"/>
              <a:ext cx="258461" cy="383256"/>
            </a:xfrm>
            <a:custGeom>
              <a:avLst/>
              <a:gdLst/>
              <a:ahLst/>
              <a:cxnLst/>
              <a:rect l="l" t="t" r="r" b="b"/>
              <a:pathLst>
                <a:path w="9819" h="14560" extrusionOk="0">
                  <a:moveTo>
                    <a:pt x="5563" y="0"/>
                  </a:moveTo>
                  <a:lnTo>
                    <a:pt x="1125" y="1581"/>
                  </a:lnTo>
                  <a:lnTo>
                    <a:pt x="973" y="8207"/>
                  </a:lnTo>
                  <a:cubicBezTo>
                    <a:pt x="943" y="8541"/>
                    <a:pt x="852" y="8876"/>
                    <a:pt x="760" y="9180"/>
                  </a:cubicBezTo>
                  <a:lnTo>
                    <a:pt x="0" y="11186"/>
                  </a:lnTo>
                  <a:lnTo>
                    <a:pt x="1156" y="13040"/>
                  </a:lnTo>
                  <a:lnTo>
                    <a:pt x="4469" y="14560"/>
                  </a:lnTo>
                  <a:cubicBezTo>
                    <a:pt x="4469" y="14560"/>
                    <a:pt x="5715" y="14286"/>
                    <a:pt x="5411" y="13648"/>
                  </a:cubicBezTo>
                  <a:cubicBezTo>
                    <a:pt x="5107" y="12979"/>
                    <a:pt x="4894" y="11429"/>
                    <a:pt x="4894" y="11429"/>
                  </a:cubicBezTo>
                  <a:cubicBezTo>
                    <a:pt x="4955" y="11125"/>
                    <a:pt x="5168" y="10851"/>
                    <a:pt x="5350" y="10639"/>
                  </a:cubicBezTo>
                  <a:cubicBezTo>
                    <a:pt x="5472" y="10517"/>
                    <a:pt x="5624" y="10456"/>
                    <a:pt x="5776" y="10395"/>
                  </a:cubicBezTo>
                  <a:cubicBezTo>
                    <a:pt x="5822" y="10391"/>
                    <a:pt x="5870" y="10389"/>
                    <a:pt x="5917" y="10389"/>
                  </a:cubicBezTo>
                  <a:cubicBezTo>
                    <a:pt x="6212" y="10389"/>
                    <a:pt x="6526" y="10460"/>
                    <a:pt x="6840" y="10487"/>
                  </a:cubicBezTo>
                  <a:cubicBezTo>
                    <a:pt x="7006" y="10507"/>
                    <a:pt x="7200" y="10556"/>
                    <a:pt x="7394" y="10556"/>
                  </a:cubicBezTo>
                  <a:cubicBezTo>
                    <a:pt x="7484" y="10556"/>
                    <a:pt x="7573" y="10546"/>
                    <a:pt x="7660" y="10517"/>
                  </a:cubicBezTo>
                  <a:cubicBezTo>
                    <a:pt x="8116" y="10426"/>
                    <a:pt x="8116" y="10000"/>
                    <a:pt x="8116" y="9605"/>
                  </a:cubicBezTo>
                  <a:cubicBezTo>
                    <a:pt x="8116" y="9484"/>
                    <a:pt x="8116" y="9332"/>
                    <a:pt x="8207" y="9240"/>
                  </a:cubicBezTo>
                  <a:cubicBezTo>
                    <a:pt x="8268" y="9088"/>
                    <a:pt x="8390" y="8997"/>
                    <a:pt x="8450" y="8845"/>
                  </a:cubicBezTo>
                  <a:cubicBezTo>
                    <a:pt x="8542" y="8693"/>
                    <a:pt x="8542" y="8511"/>
                    <a:pt x="8542" y="8328"/>
                  </a:cubicBezTo>
                  <a:cubicBezTo>
                    <a:pt x="8542" y="8237"/>
                    <a:pt x="8572" y="8146"/>
                    <a:pt x="8633" y="8085"/>
                  </a:cubicBezTo>
                  <a:cubicBezTo>
                    <a:pt x="8754" y="8025"/>
                    <a:pt x="8846" y="8025"/>
                    <a:pt x="8876" y="7903"/>
                  </a:cubicBezTo>
                  <a:cubicBezTo>
                    <a:pt x="8906" y="7751"/>
                    <a:pt x="8876" y="7569"/>
                    <a:pt x="8906" y="7386"/>
                  </a:cubicBezTo>
                  <a:cubicBezTo>
                    <a:pt x="8998" y="7113"/>
                    <a:pt x="9393" y="7204"/>
                    <a:pt x="9636" y="7143"/>
                  </a:cubicBezTo>
                  <a:cubicBezTo>
                    <a:pt x="9818" y="7052"/>
                    <a:pt x="9788" y="6839"/>
                    <a:pt x="9758" y="6626"/>
                  </a:cubicBezTo>
                  <a:cubicBezTo>
                    <a:pt x="9636" y="6292"/>
                    <a:pt x="9393" y="5958"/>
                    <a:pt x="9271" y="5654"/>
                  </a:cubicBezTo>
                  <a:cubicBezTo>
                    <a:pt x="9150" y="5441"/>
                    <a:pt x="8998" y="5228"/>
                    <a:pt x="8998" y="5015"/>
                  </a:cubicBezTo>
                  <a:cubicBezTo>
                    <a:pt x="8967" y="4590"/>
                    <a:pt x="9058" y="4225"/>
                    <a:pt x="9058" y="3830"/>
                  </a:cubicBezTo>
                  <a:cubicBezTo>
                    <a:pt x="9058" y="3404"/>
                    <a:pt x="9058" y="3009"/>
                    <a:pt x="8998" y="2584"/>
                  </a:cubicBezTo>
                  <a:lnTo>
                    <a:pt x="8876" y="2006"/>
                  </a:lnTo>
                  <a:lnTo>
                    <a:pt x="55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7"/>
            <p:cNvSpPr/>
            <p:nvPr/>
          </p:nvSpPr>
          <p:spPr>
            <a:xfrm>
              <a:off x="1106099" y="2822373"/>
              <a:ext cx="308079" cy="1194199"/>
            </a:xfrm>
            <a:custGeom>
              <a:avLst/>
              <a:gdLst/>
              <a:ahLst/>
              <a:cxnLst/>
              <a:rect l="l" t="t" r="r" b="b"/>
              <a:pathLst>
                <a:path w="11704" h="45368" extrusionOk="0">
                  <a:moveTo>
                    <a:pt x="2402" y="0"/>
                  </a:moveTo>
                  <a:cubicBezTo>
                    <a:pt x="2128" y="244"/>
                    <a:pt x="1885" y="608"/>
                    <a:pt x="1673" y="912"/>
                  </a:cubicBezTo>
                  <a:cubicBezTo>
                    <a:pt x="1186" y="1551"/>
                    <a:pt x="730" y="2280"/>
                    <a:pt x="426" y="3040"/>
                  </a:cubicBezTo>
                  <a:cubicBezTo>
                    <a:pt x="153" y="3739"/>
                    <a:pt x="1" y="4590"/>
                    <a:pt x="31" y="5380"/>
                  </a:cubicBezTo>
                  <a:cubicBezTo>
                    <a:pt x="62" y="6262"/>
                    <a:pt x="305" y="7143"/>
                    <a:pt x="578" y="7964"/>
                  </a:cubicBezTo>
                  <a:cubicBezTo>
                    <a:pt x="730" y="8390"/>
                    <a:pt x="821" y="8845"/>
                    <a:pt x="973" y="9271"/>
                  </a:cubicBezTo>
                  <a:cubicBezTo>
                    <a:pt x="1095" y="9605"/>
                    <a:pt x="1186" y="9940"/>
                    <a:pt x="1369" y="10244"/>
                  </a:cubicBezTo>
                  <a:cubicBezTo>
                    <a:pt x="1429" y="10396"/>
                    <a:pt x="1581" y="10487"/>
                    <a:pt x="1673" y="10639"/>
                  </a:cubicBezTo>
                  <a:cubicBezTo>
                    <a:pt x="1703" y="10700"/>
                    <a:pt x="1703" y="10821"/>
                    <a:pt x="1703" y="10943"/>
                  </a:cubicBezTo>
                  <a:cubicBezTo>
                    <a:pt x="1703" y="11490"/>
                    <a:pt x="2037" y="11946"/>
                    <a:pt x="2098" y="12523"/>
                  </a:cubicBezTo>
                  <a:cubicBezTo>
                    <a:pt x="2098" y="12766"/>
                    <a:pt x="2037" y="12918"/>
                    <a:pt x="2007" y="13101"/>
                  </a:cubicBezTo>
                  <a:cubicBezTo>
                    <a:pt x="2007" y="13314"/>
                    <a:pt x="2037" y="13526"/>
                    <a:pt x="2098" y="13709"/>
                  </a:cubicBezTo>
                  <a:cubicBezTo>
                    <a:pt x="2128" y="14074"/>
                    <a:pt x="2128" y="14469"/>
                    <a:pt x="2128" y="14803"/>
                  </a:cubicBezTo>
                  <a:lnTo>
                    <a:pt x="2128" y="16262"/>
                  </a:lnTo>
                  <a:cubicBezTo>
                    <a:pt x="2128" y="17113"/>
                    <a:pt x="2128" y="18025"/>
                    <a:pt x="2159" y="18906"/>
                  </a:cubicBezTo>
                  <a:cubicBezTo>
                    <a:pt x="2189" y="19454"/>
                    <a:pt x="2250" y="20001"/>
                    <a:pt x="2250" y="20548"/>
                  </a:cubicBezTo>
                  <a:cubicBezTo>
                    <a:pt x="2250" y="20882"/>
                    <a:pt x="2250" y="21277"/>
                    <a:pt x="2159" y="21612"/>
                  </a:cubicBezTo>
                  <a:cubicBezTo>
                    <a:pt x="2098" y="21885"/>
                    <a:pt x="2007" y="22128"/>
                    <a:pt x="2037" y="22432"/>
                  </a:cubicBezTo>
                  <a:cubicBezTo>
                    <a:pt x="2037" y="22675"/>
                    <a:pt x="2037" y="22888"/>
                    <a:pt x="1976" y="23131"/>
                  </a:cubicBezTo>
                  <a:cubicBezTo>
                    <a:pt x="1885" y="23435"/>
                    <a:pt x="1825" y="23709"/>
                    <a:pt x="1825" y="24013"/>
                  </a:cubicBezTo>
                  <a:cubicBezTo>
                    <a:pt x="1825" y="24195"/>
                    <a:pt x="1885" y="24378"/>
                    <a:pt x="1946" y="24621"/>
                  </a:cubicBezTo>
                  <a:cubicBezTo>
                    <a:pt x="1976" y="24864"/>
                    <a:pt x="1885" y="25107"/>
                    <a:pt x="1885" y="25381"/>
                  </a:cubicBezTo>
                  <a:cubicBezTo>
                    <a:pt x="1855" y="25776"/>
                    <a:pt x="1885" y="26201"/>
                    <a:pt x="1855" y="26627"/>
                  </a:cubicBezTo>
                  <a:cubicBezTo>
                    <a:pt x="1794" y="27508"/>
                    <a:pt x="1642" y="28359"/>
                    <a:pt x="1551" y="29241"/>
                  </a:cubicBezTo>
                  <a:cubicBezTo>
                    <a:pt x="1490" y="30122"/>
                    <a:pt x="1399" y="31034"/>
                    <a:pt x="1399" y="31946"/>
                  </a:cubicBezTo>
                  <a:cubicBezTo>
                    <a:pt x="1399" y="32858"/>
                    <a:pt x="1521" y="33739"/>
                    <a:pt x="1642" y="34591"/>
                  </a:cubicBezTo>
                  <a:cubicBezTo>
                    <a:pt x="1794" y="35502"/>
                    <a:pt x="1946" y="36384"/>
                    <a:pt x="2037" y="37265"/>
                  </a:cubicBezTo>
                  <a:cubicBezTo>
                    <a:pt x="2159" y="38238"/>
                    <a:pt x="2189" y="39241"/>
                    <a:pt x="2280" y="40214"/>
                  </a:cubicBezTo>
                  <a:cubicBezTo>
                    <a:pt x="2341" y="41065"/>
                    <a:pt x="2463" y="41885"/>
                    <a:pt x="2554" y="42737"/>
                  </a:cubicBezTo>
                  <a:cubicBezTo>
                    <a:pt x="2584" y="43192"/>
                    <a:pt x="2584" y="43648"/>
                    <a:pt x="2615" y="44104"/>
                  </a:cubicBezTo>
                  <a:cubicBezTo>
                    <a:pt x="2615" y="44347"/>
                    <a:pt x="2615" y="44560"/>
                    <a:pt x="2736" y="44773"/>
                  </a:cubicBezTo>
                  <a:cubicBezTo>
                    <a:pt x="2736" y="44773"/>
                    <a:pt x="4754" y="45368"/>
                    <a:pt x="5842" y="45368"/>
                  </a:cubicBezTo>
                  <a:cubicBezTo>
                    <a:pt x="6056" y="45368"/>
                    <a:pt x="6234" y="45345"/>
                    <a:pt x="6353" y="45290"/>
                  </a:cubicBezTo>
                  <a:lnTo>
                    <a:pt x="7417" y="43588"/>
                  </a:lnTo>
                  <a:cubicBezTo>
                    <a:pt x="7600" y="43466"/>
                    <a:pt x="7478" y="43223"/>
                    <a:pt x="7448" y="43040"/>
                  </a:cubicBezTo>
                  <a:cubicBezTo>
                    <a:pt x="7296" y="42676"/>
                    <a:pt x="7174" y="42281"/>
                    <a:pt x="7053" y="41916"/>
                  </a:cubicBezTo>
                  <a:cubicBezTo>
                    <a:pt x="6992" y="41642"/>
                    <a:pt x="6961" y="41338"/>
                    <a:pt x="6901" y="41065"/>
                  </a:cubicBezTo>
                  <a:cubicBezTo>
                    <a:pt x="6840" y="40639"/>
                    <a:pt x="6536" y="40274"/>
                    <a:pt x="6566" y="39819"/>
                  </a:cubicBezTo>
                  <a:cubicBezTo>
                    <a:pt x="6566" y="39727"/>
                    <a:pt x="6597" y="39636"/>
                    <a:pt x="6566" y="39515"/>
                  </a:cubicBezTo>
                  <a:cubicBezTo>
                    <a:pt x="6566" y="39393"/>
                    <a:pt x="6445" y="39332"/>
                    <a:pt x="6414" y="39211"/>
                  </a:cubicBezTo>
                  <a:cubicBezTo>
                    <a:pt x="6384" y="39028"/>
                    <a:pt x="6414" y="38785"/>
                    <a:pt x="6414" y="38603"/>
                  </a:cubicBezTo>
                  <a:cubicBezTo>
                    <a:pt x="6414" y="38147"/>
                    <a:pt x="6384" y="37721"/>
                    <a:pt x="6384" y="37265"/>
                  </a:cubicBezTo>
                  <a:cubicBezTo>
                    <a:pt x="6353" y="36475"/>
                    <a:pt x="6293" y="35715"/>
                    <a:pt x="6353" y="34894"/>
                  </a:cubicBezTo>
                  <a:cubicBezTo>
                    <a:pt x="6353" y="34135"/>
                    <a:pt x="6414" y="33375"/>
                    <a:pt x="6505" y="32676"/>
                  </a:cubicBezTo>
                  <a:cubicBezTo>
                    <a:pt x="6566" y="31764"/>
                    <a:pt x="6688" y="30882"/>
                    <a:pt x="6718" y="30001"/>
                  </a:cubicBezTo>
                  <a:cubicBezTo>
                    <a:pt x="6749" y="29636"/>
                    <a:pt x="6749" y="29271"/>
                    <a:pt x="6840" y="28937"/>
                  </a:cubicBezTo>
                  <a:cubicBezTo>
                    <a:pt x="6901" y="28603"/>
                    <a:pt x="6901" y="28268"/>
                    <a:pt x="6901" y="27934"/>
                  </a:cubicBezTo>
                  <a:cubicBezTo>
                    <a:pt x="6901" y="27660"/>
                    <a:pt x="6992" y="27387"/>
                    <a:pt x="7053" y="27174"/>
                  </a:cubicBezTo>
                  <a:cubicBezTo>
                    <a:pt x="7174" y="26809"/>
                    <a:pt x="7265" y="26475"/>
                    <a:pt x="7357" y="26141"/>
                  </a:cubicBezTo>
                  <a:cubicBezTo>
                    <a:pt x="7448" y="25867"/>
                    <a:pt x="7600" y="25654"/>
                    <a:pt x="7721" y="25381"/>
                  </a:cubicBezTo>
                  <a:cubicBezTo>
                    <a:pt x="7873" y="25077"/>
                    <a:pt x="7934" y="24773"/>
                    <a:pt x="8025" y="24438"/>
                  </a:cubicBezTo>
                  <a:cubicBezTo>
                    <a:pt x="8177" y="23618"/>
                    <a:pt x="8116" y="22858"/>
                    <a:pt x="8177" y="22068"/>
                  </a:cubicBezTo>
                  <a:cubicBezTo>
                    <a:pt x="8208" y="21338"/>
                    <a:pt x="8390" y="20578"/>
                    <a:pt x="8542" y="19879"/>
                  </a:cubicBezTo>
                  <a:cubicBezTo>
                    <a:pt x="8724" y="18998"/>
                    <a:pt x="8998" y="18147"/>
                    <a:pt x="9241" y="17295"/>
                  </a:cubicBezTo>
                  <a:cubicBezTo>
                    <a:pt x="9423" y="16566"/>
                    <a:pt x="9606" y="15836"/>
                    <a:pt x="9758" y="15107"/>
                  </a:cubicBezTo>
                  <a:cubicBezTo>
                    <a:pt x="9940" y="14408"/>
                    <a:pt x="10092" y="13648"/>
                    <a:pt x="10183" y="12888"/>
                  </a:cubicBezTo>
                  <a:cubicBezTo>
                    <a:pt x="10305" y="12037"/>
                    <a:pt x="10396" y="11156"/>
                    <a:pt x="10487" y="10304"/>
                  </a:cubicBezTo>
                  <a:cubicBezTo>
                    <a:pt x="10518" y="9909"/>
                    <a:pt x="10518" y="9484"/>
                    <a:pt x="10548" y="9119"/>
                  </a:cubicBezTo>
                  <a:cubicBezTo>
                    <a:pt x="10609" y="8754"/>
                    <a:pt x="10670" y="8450"/>
                    <a:pt x="10700" y="8116"/>
                  </a:cubicBezTo>
                  <a:cubicBezTo>
                    <a:pt x="10700" y="7782"/>
                    <a:pt x="10670" y="7478"/>
                    <a:pt x="10670" y="7174"/>
                  </a:cubicBezTo>
                  <a:cubicBezTo>
                    <a:pt x="10670" y="6779"/>
                    <a:pt x="10791" y="6414"/>
                    <a:pt x="10913" y="6079"/>
                  </a:cubicBezTo>
                  <a:cubicBezTo>
                    <a:pt x="10943" y="5867"/>
                    <a:pt x="11065" y="5684"/>
                    <a:pt x="11126" y="5502"/>
                  </a:cubicBezTo>
                  <a:cubicBezTo>
                    <a:pt x="11217" y="5350"/>
                    <a:pt x="11369" y="5168"/>
                    <a:pt x="11399" y="4985"/>
                  </a:cubicBezTo>
                  <a:cubicBezTo>
                    <a:pt x="11521" y="4590"/>
                    <a:pt x="11582" y="4225"/>
                    <a:pt x="11642" y="3830"/>
                  </a:cubicBezTo>
                  <a:cubicBezTo>
                    <a:pt x="11673" y="3465"/>
                    <a:pt x="11703" y="3101"/>
                    <a:pt x="11703" y="2736"/>
                  </a:cubicBez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7"/>
            <p:cNvSpPr/>
            <p:nvPr/>
          </p:nvSpPr>
          <p:spPr>
            <a:xfrm>
              <a:off x="1153321" y="2231117"/>
              <a:ext cx="347246" cy="672961"/>
            </a:xfrm>
            <a:custGeom>
              <a:avLst/>
              <a:gdLst/>
              <a:ahLst/>
              <a:cxnLst/>
              <a:rect l="l" t="t" r="r" b="b"/>
              <a:pathLst>
                <a:path w="13192" h="25566" extrusionOk="0">
                  <a:moveTo>
                    <a:pt x="2006" y="0"/>
                  </a:moveTo>
                  <a:lnTo>
                    <a:pt x="1094" y="2462"/>
                  </a:lnTo>
                  <a:cubicBezTo>
                    <a:pt x="973" y="3131"/>
                    <a:pt x="638" y="3647"/>
                    <a:pt x="456" y="4255"/>
                  </a:cubicBezTo>
                  <a:cubicBezTo>
                    <a:pt x="122" y="5502"/>
                    <a:pt x="0" y="6809"/>
                    <a:pt x="122" y="8085"/>
                  </a:cubicBezTo>
                  <a:cubicBezTo>
                    <a:pt x="213" y="9423"/>
                    <a:pt x="608" y="10760"/>
                    <a:pt x="1125" y="11976"/>
                  </a:cubicBezTo>
                  <a:lnTo>
                    <a:pt x="3252" y="19119"/>
                  </a:lnTo>
                  <a:cubicBezTo>
                    <a:pt x="3192" y="19271"/>
                    <a:pt x="3100" y="19423"/>
                    <a:pt x="2949" y="19484"/>
                  </a:cubicBezTo>
                  <a:cubicBezTo>
                    <a:pt x="2857" y="19575"/>
                    <a:pt x="2705" y="19605"/>
                    <a:pt x="2614" y="19727"/>
                  </a:cubicBezTo>
                  <a:cubicBezTo>
                    <a:pt x="2553" y="19818"/>
                    <a:pt x="2493" y="20031"/>
                    <a:pt x="2432" y="20183"/>
                  </a:cubicBezTo>
                  <a:cubicBezTo>
                    <a:pt x="2310" y="20335"/>
                    <a:pt x="2158" y="20426"/>
                    <a:pt x="2006" y="20547"/>
                  </a:cubicBezTo>
                  <a:cubicBezTo>
                    <a:pt x="1824" y="20699"/>
                    <a:pt x="1702" y="20821"/>
                    <a:pt x="1581" y="21034"/>
                  </a:cubicBezTo>
                  <a:cubicBezTo>
                    <a:pt x="1550" y="21155"/>
                    <a:pt x="1429" y="21277"/>
                    <a:pt x="1216" y="21550"/>
                  </a:cubicBezTo>
                  <a:cubicBezTo>
                    <a:pt x="912" y="21885"/>
                    <a:pt x="486" y="22158"/>
                    <a:pt x="152" y="22341"/>
                  </a:cubicBezTo>
                  <a:cubicBezTo>
                    <a:pt x="2523" y="24506"/>
                    <a:pt x="3605" y="25097"/>
                    <a:pt x="4065" y="25097"/>
                  </a:cubicBezTo>
                  <a:cubicBezTo>
                    <a:pt x="4147" y="25097"/>
                    <a:pt x="4209" y="25078"/>
                    <a:pt x="4256" y="25046"/>
                  </a:cubicBezTo>
                  <a:cubicBezTo>
                    <a:pt x="4377" y="24955"/>
                    <a:pt x="5046" y="24195"/>
                    <a:pt x="5167" y="24165"/>
                  </a:cubicBezTo>
                  <a:cubicBezTo>
                    <a:pt x="5193" y="24152"/>
                    <a:pt x="5218" y="24145"/>
                    <a:pt x="5241" y="24145"/>
                  </a:cubicBezTo>
                  <a:cubicBezTo>
                    <a:pt x="5273" y="24145"/>
                    <a:pt x="5302" y="24159"/>
                    <a:pt x="5319" y="24195"/>
                  </a:cubicBezTo>
                  <a:cubicBezTo>
                    <a:pt x="5350" y="24286"/>
                    <a:pt x="5350" y="24347"/>
                    <a:pt x="5350" y="24438"/>
                  </a:cubicBezTo>
                  <a:lnTo>
                    <a:pt x="5471" y="25107"/>
                  </a:lnTo>
                  <a:cubicBezTo>
                    <a:pt x="5502" y="25228"/>
                    <a:pt x="5502" y="25472"/>
                    <a:pt x="5623" y="25532"/>
                  </a:cubicBezTo>
                  <a:cubicBezTo>
                    <a:pt x="5671" y="25556"/>
                    <a:pt x="5728" y="25566"/>
                    <a:pt x="5787" y="25566"/>
                  </a:cubicBezTo>
                  <a:cubicBezTo>
                    <a:pt x="5951" y="25566"/>
                    <a:pt x="6134" y="25494"/>
                    <a:pt x="6201" y="25472"/>
                  </a:cubicBezTo>
                  <a:cubicBezTo>
                    <a:pt x="6445" y="25354"/>
                    <a:pt x="6772" y="25314"/>
                    <a:pt x="7151" y="25314"/>
                  </a:cubicBezTo>
                  <a:cubicBezTo>
                    <a:pt x="7935" y="25314"/>
                    <a:pt x="8940" y="25483"/>
                    <a:pt x="9894" y="25483"/>
                  </a:cubicBezTo>
                  <a:cubicBezTo>
                    <a:pt x="10032" y="25483"/>
                    <a:pt x="10169" y="25480"/>
                    <a:pt x="10304" y="25472"/>
                  </a:cubicBezTo>
                  <a:cubicBezTo>
                    <a:pt x="10973" y="25411"/>
                    <a:pt x="11976" y="25198"/>
                    <a:pt x="13192" y="24468"/>
                  </a:cubicBezTo>
                  <a:cubicBezTo>
                    <a:pt x="13131" y="24165"/>
                    <a:pt x="13070" y="23739"/>
                    <a:pt x="12979" y="23253"/>
                  </a:cubicBezTo>
                  <a:cubicBezTo>
                    <a:pt x="12918" y="22706"/>
                    <a:pt x="12493" y="16991"/>
                    <a:pt x="12371" y="15988"/>
                  </a:cubicBezTo>
                  <a:cubicBezTo>
                    <a:pt x="12280" y="15076"/>
                    <a:pt x="12128" y="14164"/>
                    <a:pt x="11976" y="13252"/>
                  </a:cubicBezTo>
                  <a:cubicBezTo>
                    <a:pt x="11885" y="12857"/>
                    <a:pt x="11854" y="12462"/>
                    <a:pt x="11885" y="12037"/>
                  </a:cubicBezTo>
                  <a:cubicBezTo>
                    <a:pt x="11915" y="11581"/>
                    <a:pt x="12006" y="11125"/>
                    <a:pt x="12037" y="10669"/>
                  </a:cubicBezTo>
                  <a:cubicBezTo>
                    <a:pt x="12128" y="9970"/>
                    <a:pt x="12006" y="9149"/>
                    <a:pt x="11611" y="8511"/>
                  </a:cubicBezTo>
                  <a:cubicBezTo>
                    <a:pt x="11399" y="8146"/>
                    <a:pt x="11095" y="7781"/>
                    <a:pt x="10760" y="7508"/>
                  </a:cubicBezTo>
                  <a:lnTo>
                    <a:pt x="6900" y="3070"/>
                  </a:lnTo>
                  <a:lnTo>
                    <a:pt x="6718" y="3070"/>
                  </a:lnTo>
                  <a:cubicBezTo>
                    <a:pt x="5988" y="3040"/>
                    <a:pt x="5471" y="2736"/>
                    <a:pt x="5167" y="2553"/>
                  </a:cubicBezTo>
                  <a:cubicBezTo>
                    <a:pt x="4559" y="2158"/>
                    <a:pt x="3374" y="1337"/>
                    <a:pt x="2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7"/>
            <p:cNvSpPr/>
            <p:nvPr/>
          </p:nvSpPr>
          <p:spPr>
            <a:xfrm>
              <a:off x="1222918" y="2423113"/>
              <a:ext cx="110449" cy="350484"/>
            </a:xfrm>
            <a:custGeom>
              <a:avLst/>
              <a:gdLst/>
              <a:ahLst/>
              <a:cxnLst/>
              <a:rect l="l" t="t" r="r" b="b"/>
              <a:pathLst>
                <a:path w="4196" h="13315" extrusionOk="0">
                  <a:moveTo>
                    <a:pt x="2402" y="1"/>
                  </a:moveTo>
                  <a:lnTo>
                    <a:pt x="1" y="4682"/>
                  </a:lnTo>
                  <a:lnTo>
                    <a:pt x="4195" y="13314"/>
                  </a:lnTo>
                  <a:cubicBezTo>
                    <a:pt x="4195" y="13314"/>
                    <a:pt x="2827" y="6019"/>
                    <a:pt x="2706" y="5655"/>
                  </a:cubicBezTo>
                  <a:cubicBezTo>
                    <a:pt x="2554" y="5320"/>
                    <a:pt x="3891" y="123"/>
                    <a:pt x="3891" y="123"/>
                  </a:cubicBezTo>
                  <a:lnTo>
                    <a:pt x="2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7"/>
            <p:cNvSpPr/>
            <p:nvPr/>
          </p:nvSpPr>
          <p:spPr>
            <a:xfrm>
              <a:off x="1160507" y="3967455"/>
              <a:ext cx="330479" cy="139141"/>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7"/>
            <p:cNvSpPr/>
            <p:nvPr/>
          </p:nvSpPr>
          <p:spPr>
            <a:xfrm>
              <a:off x="1165324" y="2349068"/>
              <a:ext cx="380071" cy="583965"/>
            </a:xfrm>
            <a:custGeom>
              <a:avLst/>
              <a:gdLst/>
              <a:ahLst/>
              <a:cxnLst/>
              <a:rect l="l" t="t" r="r" b="b"/>
              <a:pathLst>
                <a:path w="14439" h="22185" extrusionOk="0">
                  <a:moveTo>
                    <a:pt x="3022" y="0"/>
                  </a:moveTo>
                  <a:cubicBezTo>
                    <a:pt x="2837" y="0"/>
                    <a:pt x="2649" y="15"/>
                    <a:pt x="2462" y="48"/>
                  </a:cubicBezTo>
                  <a:cubicBezTo>
                    <a:pt x="2006" y="109"/>
                    <a:pt x="1581" y="352"/>
                    <a:pt x="1246" y="686"/>
                  </a:cubicBezTo>
                  <a:cubicBezTo>
                    <a:pt x="760" y="1173"/>
                    <a:pt x="334" y="1872"/>
                    <a:pt x="152" y="2540"/>
                  </a:cubicBezTo>
                  <a:cubicBezTo>
                    <a:pt x="61" y="2875"/>
                    <a:pt x="30" y="3270"/>
                    <a:pt x="30" y="3604"/>
                  </a:cubicBezTo>
                  <a:cubicBezTo>
                    <a:pt x="30" y="4151"/>
                    <a:pt x="0" y="4638"/>
                    <a:pt x="0" y="5185"/>
                  </a:cubicBezTo>
                  <a:cubicBezTo>
                    <a:pt x="0" y="6188"/>
                    <a:pt x="61" y="7221"/>
                    <a:pt x="152" y="8224"/>
                  </a:cubicBezTo>
                  <a:cubicBezTo>
                    <a:pt x="182" y="8650"/>
                    <a:pt x="182" y="9106"/>
                    <a:pt x="182" y="9592"/>
                  </a:cubicBezTo>
                  <a:cubicBezTo>
                    <a:pt x="152" y="9957"/>
                    <a:pt x="61" y="10352"/>
                    <a:pt x="122" y="10717"/>
                  </a:cubicBezTo>
                  <a:cubicBezTo>
                    <a:pt x="152" y="10990"/>
                    <a:pt x="213" y="11203"/>
                    <a:pt x="334" y="11416"/>
                  </a:cubicBezTo>
                  <a:cubicBezTo>
                    <a:pt x="578" y="11781"/>
                    <a:pt x="821" y="12115"/>
                    <a:pt x="1064" y="12510"/>
                  </a:cubicBezTo>
                  <a:cubicBezTo>
                    <a:pt x="1520" y="13392"/>
                    <a:pt x="1976" y="14243"/>
                    <a:pt x="2493" y="15063"/>
                  </a:cubicBezTo>
                  <a:cubicBezTo>
                    <a:pt x="3009" y="15823"/>
                    <a:pt x="3617" y="16492"/>
                    <a:pt x="4225" y="17191"/>
                  </a:cubicBezTo>
                  <a:cubicBezTo>
                    <a:pt x="4894" y="17951"/>
                    <a:pt x="5593" y="18711"/>
                    <a:pt x="6292" y="19410"/>
                  </a:cubicBezTo>
                  <a:cubicBezTo>
                    <a:pt x="7021" y="20048"/>
                    <a:pt x="7751" y="20717"/>
                    <a:pt x="8511" y="21264"/>
                  </a:cubicBezTo>
                  <a:cubicBezTo>
                    <a:pt x="8815" y="21507"/>
                    <a:pt x="9484" y="21842"/>
                    <a:pt x="10365" y="22024"/>
                  </a:cubicBezTo>
                  <a:cubicBezTo>
                    <a:pt x="10862" y="22140"/>
                    <a:pt x="11328" y="22185"/>
                    <a:pt x="11755" y="22185"/>
                  </a:cubicBezTo>
                  <a:cubicBezTo>
                    <a:pt x="12452" y="22185"/>
                    <a:pt x="13044" y="22065"/>
                    <a:pt x="13496" y="21933"/>
                  </a:cubicBezTo>
                  <a:cubicBezTo>
                    <a:pt x="13709" y="21690"/>
                    <a:pt x="14316" y="20930"/>
                    <a:pt x="14377" y="19744"/>
                  </a:cubicBezTo>
                  <a:cubicBezTo>
                    <a:pt x="14438" y="19045"/>
                    <a:pt x="14286" y="18437"/>
                    <a:pt x="14134" y="18133"/>
                  </a:cubicBezTo>
                  <a:cubicBezTo>
                    <a:pt x="13496" y="18042"/>
                    <a:pt x="12766" y="17829"/>
                    <a:pt x="12006" y="17404"/>
                  </a:cubicBezTo>
                  <a:cubicBezTo>
                    <a:pt x="11915" y="17373"/>
                    <a:pt x="11794" y="17282"/>
                    <a:pt x="11733" y="17252"/>
                  </a:cubicBezTo>
                  <a:cubicBezTo>
                    <a:pt x="12158" y="16978"/>
                    <a:pt x="12523" y="16826"/>
                    <a:pt x="12797" y="16766"/>
                  </a:cubicBezTo>
                  <a:cubicBezTo>
                    <a:pt x="13192" y="16644"/>
                    <a:pt x="13435" y="16644"/>
                    <a:pt x="13526" y="16431"/>
                  </a:cubicBezTo>
                  <a:cubicBezTo>
                    <a:pt x="13587" y="16218"/>
                    <a:pt x="13465" y="15975"/>
                    <a:pt x="13405" y="15823"/>
                  </a:cubicBezTo>
                  <a:cubicBezTo>
                    <a:pt x="13237" y="15593"/>
                    <a:pt x="12955" y="15478"/>
                    <a:pt x="12637" y="15478"/>
                  </a:cubicBezTo>
                  <a:cubicBezTo>
                    <a:pt x="12493" y="15478"/>
                    <a:pt x="12341" y="15502"/>
                    <a:pt x="12189" y="15550"/>
                  </a:cubicBezTo>
                  <a:cubicBezTo>
                    <a:pt x="11003" y="16249"/>
                    <a:pt x="9818" y="16948"/>
                    <a:pt x="8693" y="17677"/>
                  </a:cubicBezTo>
                  <a:cubicBezTo>
                    <a:pt x="8663" y="17647"/>
                    <a:pt x="8572" y="17556"/>
                    <a:pt x="8480" y="17495"/>
                  </a:cubicBezTo>
                  <a:cubicBezTo>
                    <a:pt x="7721" y="16735"/>
                    <a:pt x="7508" y="15975"/>
                    <a:pt x="6991" y="14942"/>
                  </a:cubicBezTo>
                  <a:cubicBezTo>
                    <a:pt x="6535" y="14030"/>
                    <a:pt x="6110" y="13118"/>
                    <a:pt x="5623" y="12206"/>
                  </a:cubicBezTo>
                  <a:cubicBezTo>
                    <a:pt x="5441" y="11811"/>
                    <a:pt x="5198" y="11446"/>
                    <a:pt x="4985" y="11051"/>
                  </a:cubicBezTo>
                  <a:cubicBezTo>
                    <a:pt x="4742" y="10686"/>
                    <a:pt x="4468" y="10352"/>
                    <a:pt x="4286" y="9927"/>
                  </a:cubicBezTo>
                  <a:cubicBezTo>
                    <a:pt x="4012" y="9349"/>
                    <a:pt x="4103" y="8832"/>
                    <a:pt x="4134" y="8224"/>
                  </a:cubicBezTo>
                  <a:cubicBezTo>
                    <a:pt x="4164" y="7677"/>
                    <a:pt x="4255" y="7161"/>
                    <a:pt x="4286" y="6613"/>
                  </a:cubicBezTo>
                  <a:cubicBezTo>
                    <a:pt x="4316" y="6127"/>
                    <a:pt x="4347" y="5671"/>
                    <a:pt x="4407" y="5185"/>
                  </a:cubicBezTo>
                  <a:cubicBezTo>
                    <a:pt x="4458" y="4346"/>
                    <a:pt x="4530" y="3550"/>
                    <a:pt x="4535" y="2725"/>
                  </a:cubicBezTo>
                  <a:lnTo>
                    <a:pt x="4535" y="2725"/>
                  </a:lnTo>
                  <a:lnTo>
                    <a:pt x="4559" y="4790"/>
                  </a:lnTo>
                  <a:cubicBezTo>
                    <a:pt x="5046" y="4607"/>
                    <a:pt x="5441" y="4273"/>
                    <a:pt x="5684" y="3756"/>
                  </a:cubicBezTo>
                  <a:cubicBezTo>
                    <a:pt x="5897" y="3391"/>
                    <a:pt x="6049" y="2966"/>
                    <a:pt x="5988" y="2510"/>
                  </a:cubicBezTo>
                  <a:cubicBezTo>
                    <a:pt x="5988" y="2024"/>
                    <a:pt x="5806" y="1568"/>
                    <a:pt x="5532" y="1173"/>
                  </a:cubicBezTo>
                  <a:cubicBezTo>
                    <a:pt x="5289" y="747"/>
                    <a:pt x="4894" y="504"/>
                    <a:pt x="4468" y="291"/>
                  </a:cubicBezTo>
                  <a:cubicBezTo>
                    <a:pt x="4023" y="113"/>
                    <a:pt x="3529"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7"/>
            <p:cNvSpPr/>
            <p:nvPr/>
          </p:nvSpPr>
          <p:spPr>
            <a:xfrm>
              <a:off x="1086910" y="1872236"/>
              <a:ext cx="418475" cy="367594"/>
            </a:xfrm>
            <a:custGeom>
              <a:avLst/>
              <a:gdLst/>
              <a:ahLst/>
              <a:cxnLst/>
              <a:rect l="l" t="t" r="r" b="b"/>
              <a:pathLst>
                <a:path w="15898" h="13965" extrusionOk="0">
                  <a:moveTo>
                    <a:pt x="8186" y="0"/>
                  </a:moveTo>
                  <a:cubicBezTo>
                    <a:pt x="7775" y="0"/>
                    <a:pt x="7255" y="94"/>
                    <a:pt x="6779" y="442"/>
                  </a:cubicBezTo>
                  <a:cubicBezTo>
                    <a:pt x="6140" y="868"/>
                    <a:pt x="5897" y="1476"/>
                    <a:pt x="5836" y="1749"/>
                  </a:cubicBezTo>
                  <a:cubicBezTo>
                    <a:pt x="5596" y="1616"/>
                    <a:pt x="4907" y="1176"/>
                    <a:pt x="4000" y="1176"/>
                  </a:cubicBezTo>
                  <a:cubicBezTo>
                    <a:pt x="3876" y="1176"/>
                    <a:pt x="3749" y="1184"/>
                    <a:pt x="3617" y="1202"/>
                  </a:cubicBezTo>
                  <a:cubicBezTo>
                    <a:pt x="3405" y="1233"/>
                    <a:pt x="2857" y="1324"/>
                    <a:pt x="2341" y="1749"/>
                  </a:cubicBezTo>
                  <a:cubicBezTo>
                    <a:pt x="2280" y="1780"/>
                    <a:pt x="1277" y="2570"/>
                    <a:pt x="1307" y="3725"/>
                  </a:cubicBezTo>
                  <a:cubicBezTo>
                    <a:pt x="1338" y="4576"/>
                    <a:pt x="1946" y="4850"/>
                    <a:pt x="1763" y="5427"/>
                  </a:cubicBezTo>
                  <a:cubicBezTo>
                    <a:pt x="1611" y="5944"/>
                    <a:pt x="1003" y="5853"/>
                    <a:pt x="578" y="6491"/>
                  </a:cubicBezTo>
                  <a:cubicBezTo>
                    <a:pt x="0" y="7403"/>
                    <a:pt x="456" y="8619"/>
                    <a:pt x="517" y="8710"/>
                  </a:cubicBezTo>
                  <a:cubicBezTo>
                    <a:pt x="882" y="9652"/>
                    <a:pt x="1733" y="10078"/>
                    <a:pt x="1915" y="10139"/>
                  </a:cubicBezTo>
                  <a:cubicBezTo>
                    <a:pt x="1794" y="10291"/>
                    <a:pt x="1277" y="10929"/>
                    <a:pt x="1338" y="11841"/>
                  </a:cubicBezTo>
                  <a:cubicBezTo>
                    <a:pt x="1429" y="12692"/>
                    <a:pt x="1946" y="13360"/>
                    <a:pt x="2584" y="13725"/>
                  </a:cubicBezTo>
                  <a:cubicBezTo>
                    <a:pt x="2916" y="13900"/>
                    <a:pt x="3255" y="13964"/>
                    <a:pt x="3575" y="13964"/>
                  </a:cubicBezTo>
                  <a:cubicBezTo>
                    <a:pt x="4367" y="13964"/>
                    <a:pt x="5038" y="13569"/>
                    <a:pt x="5168" y="13482"/>
                  </a:cubicBezTo>
                  <a:cubicBezTo>
                    <a:pt x="6475" y="12692"/>
                    <a:pt x="6900" y="11081"/>
                    <a:pt x="7143" y="10078"/>
                  </a:cubicBezTo>
                  <a:cubicBezTo>
                    <a:pt x="7508" y="8740"/>
                    <a:pt x="7447" y="7707"/>
                    <a:pt x="7721" y="7676"/>
                  </a:cubicBezTo>
                  <a:cubicBezTo>
                    <a:pt x="7724" y="7676"/>
                    <a:pt x="7727" y="7676"/>
                    <a:pt x="7730" y="7676"/>
                  </a:cubicBezTo>
                  <a:cubicBezTo>
                    <a:pt x="8027" y="7676"/>
                    <a:pt x="8267" y="9045"/>
                    <a:pt x="8621" y="9045"/>
                  </a:cubicBezTo>
                  <a:cubicBezTo>
                    <a:pt x="8625" y="9045"/>
                    <a:pt x="8629" y="9045"/>
                    <a:pt x="8633" y="9044"/>
                  </a:cubicBezTo>
                  <a:cubicBezTo>
                    <a:pt x="8815" y="9014"/>
                    <a:pt x="9028" y="8467"/>
                    <a:pt x="9028" y="8041"/>
                  </a:cubicBezTo>
                  <a:cubicBezTo>
                    <a:pt x="9028" y="7646"/>
                    <a:pt x="8876" y="7281"/>
                    <a:pt x="8785" y="7129"/>
                  </a:cubicBezTo>
                  <a:cubicBezTo>
                    <a:pt x="8785" y="6977"/>
                    <a:pt x="8876" y="6825"/>
                    <a:pt x="9028" y="6765"/>
                  </a:cubicBezTo>
                  <a:cubicBezTo>
                    <a:pt x="9087" y="6725"/>
                    <a:pt x="9150" y="6708"/>
                    <a:pt x="9216" y="6708"/>
                  </a:cubicBezTo>
                  <a:cubicBezTo>
                    <a:pt x="9554" y="6708"/>
                    <a:pt x="9973" y="7154"/>
                    <a:pt x="10456" y="7281"/>
                  </a:cubicBezTo>
                  <a:cubicBezTo>
                    <a:pt x="10576" y="7319"/>
                    <a:pt x="10712" y="7343"/>
                    <a:pt x="10866" y="7343"/>
                  </a:cubicBezTo>
                  <a:cubicBezTo>
                    <a:pt x="11341" y="7343"/>
                    <a:pt x="11993" y="7112"/>
                    <a:pt x="12888" y="6309"/>
                  </a:cubicBezTo>
                  <a:cubicBezTo>
                    <a:pt x="12888" y="6339"/>
                    <a:pt x="13070" y="7221"/>
                    <a:pt x="13922" y="7585"/>
                  </a:cubicBezTo>
                  <a:cubicBezTo>
                    <a:pt x="14116" y="7663"/>
                    <a:pt x="14332" y="7700"/>
                    <a:pt x="14544" y="7700"/>
                  </a:cubicBezTo>
                  <a:cubicBezTo>
                    <a:pt x="14995" y="7700"/>
                    <a:pt x="15428" y="7531"/>
                    <a:pt x="15593" y="7221"/>
                  </a:cubicBezTo>
                  <a:cubicBezTo>
                    <a:pt x="15897" y="6643"/>
                    <a:pt x="15016" y="6187"/>
                    <a:pt x="14985" y="4880"/>
                  </a:cubicBezTo>
                  <a:cubicBezTo>
                    <a:pt x="14955" y="3938"/>
                    <a:pt x="15441" y="3816"/>
                    <a:pt x="15320" y="2904"/>
                  </a:cubicBezTo>
                  <a:cubicBezTo>
                    <a:pt x="15289" y="2752"/>
                    <a:pt x="15137" y="1476"/>
                    <a:pt x="14073" y="898"/>
                  </a:cubicBezTo>
                  <a:cubicBezTo>
                    <a:pt x="13706" y="692"/>
                    <a:pt x="13338" y="636"/>
                    <a:pt x="13026" y="636"/>
                  </a:cubicBezTo>
                  <a:cubicBezTo>
                    <a:pt x="12692" y="636"/>
                    <a:pt x="12421" y="700"/>
                    <a:pt x="12280" y="716"/>
                  </a:cubicBezTo>
                  <a:cubicBezTo>
                    <a:pt x="11490" y="898"/>
                    <a:pt x="11004" y="1385"/>
                    <a:pt x="10791" y="1597"/>
                  </a:cubicBezTo>
                  <a:cubicBezTo>
                    <a:pt x="10730" y="1354"/>
                    <a:pt x="10608" y="1050"/>
                    <a:pt x="10335" y="746"/>
                  </a:cubicBezTo>
                  <a:cubicBezTo>
                    <a:pt x="9848" y="230"/>
                    <a:pt x="9180" y="108"/>
                    <a:pt x="8815" y="78"/>
                  </a:cubicBezTo>
                  <a:cubicBezTo>
                    <a:pt x="8682" y="41"/>
                    <a:pt x="8458" y="0"/>
                    <a:pt x="8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7"/>
            <p:cNvSpPr/>
            <p:nvPr/>
          </p:nvSpPr>
          <p:spPr>
            <a:xfrm>
              <a:off x="1250925" y="2062732"/>
              <a:ext cx="55225" cy="74809"/>
            </a:xfrm>
            <a:custGeom>
              <a:avLst/>
              <a:gdLst/>
              <a:ahLst/>
              <a:cxnLst/>
              <a:rect l="l" t="t" r="r" b="b"/>
              <a:pathLst>
                <a:path w="2098" h="2842" extrusionOk="0">
                  <a:moveTo>
                    <a:pt x="898" y="1"/>
                  </a:moveTo>
                  <a:cubicBezTo>
                    <a:pt x="643" y="1"/>
                    <a:pt x="403" y="141"/>
                    <a:pt x="274" y="348"/>
                  </a:cubicBezTo>
                  <a:cubicBezTo>
                    <a:pt x="0" y="774"/>
                    <a:pt x="244" y="1412"/>
                    <a:pt x="426" y="1838"/>
                  </a:cubicBezTo>
                  <a:cubicBezTo>
                    <a:pt x="608" y="2233"/>
                    <a:pt x="973" y="2750"/>
                    <a:pt x="1429" y="2841"/>
                  </a:cubicBezTo>
                  <a:cubicBezTo>
                    <a:pt x="1435" y="2841"/>
                    <a:pt x="1455" y="2842"/>
                    <a:pt x="1483" y="2842"/>
                  </a:cubicBezTo>
                  <a:cubicBezTo>
                    <a:pt x="1597" y="2842"/>
                    <a:pt x="1855" y="2823"/>
                    <a:pt x="1976" y="2628"/>
                  </a:cubicBezTo>
                  <a:cubicBezTo>
                    <a:pt x="2098" y="2476"/>
                    <a:pt x="2067" y="2324"/>
                    <a:pt x="2037" y="2263"/>
                  </a:cubicBezTo>
                  <a:cubicBezTo>
                    <a:pt x="2067" y="1929"/>
                    <a:pt x="2037" y="1503"/>
                    <a:pt x="1976" y="1078"/>
                  </a:cubicBezTo>
                  <a:cubicBezTo>
                    <a:pt x="1976" y="1047"/>
                    <a:pt x="1946" y="956"/>
                    <a:pt x="1915" y="895"/>
                  </a:cubicBezTo>
                  <a:cubicBezTo>
                    <a:pt x="1915" y="895"/>
                    <a:pt x="1885" y="743"/>
                    <a:pt x="1794" y="622"/>
                  </a:cubicBezTo>
                  <a:cubicBezTo>
                    <a:pt x="1642" y="348"/>
                    <a:pt x="1368" y="105"/>
                    <a:pt x="1034" y="14"/>
                  </a:cubicBezTo>
                  <a:cubicBezTo>
                    <a:pt x="988" y="5"/>
                    <a:pt x="943" y="1"/>
                    <a:pt x="8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7"/>
            <p:cNvSpPr/>
            <p:nvPr/>
          </p:nvSpPr>
          <p:spPr>
            <a:xfrm>
              <a:off x="3156727" y="3891277"/>
              <a:ext cx="176861" cy="184863"/>
            </a:xfrm>
            <a:custGeom>
              <a:avLst/>
              <a:gdLst/>
              <a:ahLst/>
              <a:cxnLst/>
              <a:rect l="l" t="t" r="r" b="b"/>
              <a:pathLst>
                <a:path w="6719" h="7023" extrusionOk="0">
                  <a:moveTo>
                    <a:pt x="3284" y="1"/>
                  </a:moveTo>
                  <a:cubicBezTo>
                    <a:pt x="3284" y="1"/>
                    <a:pt x="1" y="2524"/>
                    <a:pt x="1" y="3071"/>
                  </a:cubicBezTo>
                  <a:cubicBezTo>
                    <a:pt x="1" y="3648"/>
                    <a:pt x="1065" y="7022"/>
                    <a:pt x="1065" y="7022"/>
                  </a:cubicBezTo>
                  <a:lnTo>
                    <a:pt x="6262" y="7022"/>
                  </a:lnTo>
                  <a:cubicBezTo>
                    <a:pt x="6262" y="7022"/>
                    <a:pt x="6718" y="5898"/>
                    <a:pt x="6566" y="5472"/>
                  </a:cubicBezTo>
                  <a:cubicBezTo>
                    <a:pt x="6414" y="5047"/>
                    <a:pt x="4743" y="3770"/>
                    <a:pt x="4652" y="3527"/>
                  </a:cubicBezTo>
                  <a:cubicBezTo>
                    <a:pt x="4560" y="3253"/>
                    <a:pt x="3284" y="1"/>
                    <a:pt x="3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7"/>
            <p:cNvSpPr/>
            <p:nvPr/>
          </p:nvSpPr>
          <p:spPr>
            <a:xfrm>
              <a:off x="2375054" y="3890488"/>
              <a:ext cx="199235" cy="196050"/>
            </a:xfrm>
            <a:custGeom>
              <a:avLst/>
              <a:gdLst/>
              <a:ahLst/>
              <a:cxnLst/>
              <a:rect l="l" t="t" r="r" b="b"/>
              <a:pathLst>
                <a:path w="7569" h="7448" extrusionOk="0">
                  <a:moveTo>
                    <a:pt x="4225" y="0"/>
                  </a:moveTo>
                  <a:cubicBezTo>
                    <a:pt x="4225" y="0"/>
                    <a:pt x="3435" y="2554"/>
                    <a:pt x="3040" y="3162"/>
                  </a:cubicBezTo>
                  <a:cubicBezTo>
                    <a:pt x="2675" y="3769"/>
                    <a:pt x="517" y="5320"/>
                    <a:pt x="396" y="5502"/>
                  </a:cubicBezTo>
                  <a:cubicBezTo>
                    <a:pt x="304" y="5684"/>
                    <a:pt x="0" y="7447"/>
                    <a:pt x="0" y="7447"/>
                  </a:cubicBezTo>
                  <a:lnTo>
                    <a:pt x="7235" y="7447"/>
                  </a:lnTo>
                  <a:cubicBezTo>
                    <a:pt x="7235" y="7447"/>
                    <a:pt x="7569" y="4773"/>
                    <a:pt x="7569" y="4256"/>
                  </a:cubicBezTo>
                  <a:cubicBezTo>
                    <a:pt x="7569" y="3678"/>
                    <a:pt x="7326" y="2128"/>
                    <a:pt x="7326" y="2128"/>
                  </a:cubicBezTo>
                  <a:lnTo>
                    <a:pt x="7143" y="304"/>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7"/>
            <p:cNvSpPr/>
            <p:nvPr/>
          </p:nvSpPr>
          <p:spPr>
            <a:xfrm>
              <a:off x="2469473" y="2823979"/>
              <a:ext cx="812918" cy="1127524"/>
            </a:xfrm>
            <a:custGeom>
              <a:avLst/>
              <a:gdLst/>
              <a:ahLst/>
              <a:cxnLst/>
              <a:rect l="l" t="t" r="r" b="b"/>
              <a:pathLst>
                <a:path w="30883" h="42835" extrusionOk="0">
                  <a:moveTo>
                    <a:pt x="22554" y="0"/>
                  </a:moveTo>
                  <a:lnTo>
                    <a:pt x="6292" y="851"/>
                  </a:lnTo>
                  <a:cubicBezTo>
                    <a:pt x="6292" y="851"/>
                    <a:pt x="4407" y="6900"/>
                    <a:pt x="4286" y="8511"/>
                  </a:cubicBezTo>
                  <a:cubicBezTo>
                    <a:pt x="4164" y="10152"/>
                    <a:pt x="2432" y="20882"/>
                    <a:pt x="2189" y="21855"/>
                  </a:cubicBezTo>
                  <a:cubicBezTo>
                    <a:pt x="1125" y="26718"/>
                    <a:pt x="0" y="37387"/>
                    <a:pt x="0" y="37387"/>
                  </a:cubicBezTo>
                  <a:lnTo>
                    <a:pt x="760" y="38390"/>
                  </a:lnTo>
                  <a:lnTo>
                    <a:pt x="0" y="39879"/>
                  </a:lnTo>
                  <a:lnTo>
                    <a:pt x="0" y="41764"/>
                  </a:lnTo>
                  <a:cubicBezTo>
                    <a:pt x="0" y="41764"/>
                    <a:pt x="1216" y="41429"/>
                    <a:pt x="1793" y="41429"/>
                  </a:cubicBezTo>
                  <a:cubicBezTo>
                    <a:pt x="2341" y="41429"/>
                    <a:pt x="3921" y="42068"/>
                    <a:pt x="3921" y="42068"/>
                  </a:cubicBezTo>
                  <a:cubicBezTo>
                    <a:pt x="3921" y="42068"/>
                    <a:pt x="5593" y="37447"/>
                    <a:pt x="5593" y="36748"/>
                  </a:cubicBezTo>
                  <a:cubicBezTo>
                    <a:pt x="5593" y="36080"/>
                    <a:pt x="6353" y="35715"/>
                    <a:pt x="6262" y="35229"/>
                  </a:cubicBezTo>
                  <a:cubicBezTo>
                    <a:pt x="6201" y="34742"/>
                    <a:pt x="6018" y="33405"/>
                    <a:pt x="6262" y="32827"/>
                  </a:cubicBezTo>
                  <a:cubicBezTo>
                    <a:pt x="6505" y="32280"/>
                    <a:pt x="7629" y="27265"/>
                    <a:pt x="7721" y="25928"/>
                  </a:cubicBezTo>
                  <a:cubicBezTo>
                    <a:pt x="7781" y="24590"/>
                    <a:pt x="9301" y="20456"/>
                    <a:pt x="9301" y="20456"/>
                  </a:cubicBezTo>
                  <a:cubicBezTo>
                    <a:pt x="9301" y="20456"/>
                    <a:pt x="11094" y="15168"/>
                    <a:pt x="11398" y="14408"/>
                  </a:cubicBezTo>
                  <a:cubicBezTo>
                    <a:pt x="11672" y="13648"/>
                    <a:pt x="12098" y="9696"/>
                    <a:pt x="13891" y="9696"/>
                  </a:cubicBezTo>
                  <a:cubicBezTo>
                    <a:pt x="15684" y="9696"/>
                    <a:pt x="18511" y="15350"/>
                    <a:pt x="18967" y="17447"/>
                  </a:cubicBezTo>
                  <a:cubicBezTo>
                    <a:pt x="19423" y="19544"/>
                    <a:pt x="22462" y="29727"/>
                    <a:pt x="22918" y="30487"/>
                  </a:cubicBezTo>
                  <a:cubicBezTo>
                    <a:pt x="23374" y="31247"/>
                    <a:pt x="25198" y="33800"/>
                    <a:pt x="25198" y="33800"/>
                  </a:cubicBezTo>
                  <a:lnTo>
                    <a:pt x="24499" y="36536"/>
                  </a:lnTo>
                  <a:lnTo>
                    <a:pt x="24985" y="40274"/>
                  </a:lnTo>
                  <a:cubicBezTo>
                    <a:pt x="24985" y="40274"/>
                    <a:pt x="25289" y="42220"/>
                    <a:pt x="25350" y="42645"/>
                  </a:cubicBezTo>
                  <a:cubicBezTo>
                    <a:pt x="25360" y="42787"/>
                    <a:pt x="25543" y="42834"/>
                    <a:pt x="25781" y="42834"/>
                  </a:cubicBezTo>
                  <a:cubicBezTo>
                    <a:pt x="26259" y="42834"/>
                    <a:pt x="26961" y="42645"/>
                    <a:pt x="26961" y="42645"/>
                  </a:cubicBezTo>
                  <a:cubicBezTo>
                    <a:pt x="26961" y="42645"/>
                    <a:pt x="29909" y="42037"/>
                    <a:pt x="30335" y="41764"/>
                  </a:cubicBezTo>
                  <a:cubicBezTo>
                    <a:pt x="30791" y="41551"/>
                    <a:pt x="30882" y="40487"/>
                    <a:pt x="30761" y="40183"/>
                  </a:cubicBezTo>
                  <a:cubicBezTo>
                    <a:pt x="30700" y="39818"/>
                    <a:pt x="30396" y="39180"/>
                    <a:pt x="30396" y="38846"/>
                  </a:cubicBezTo>
                  <a:cubicBezTo>
                    <a:pt x="30396" y="38511"/>
                    <a:pt x="28390" y="25076"/>
                    <a:pt x="28177" y="24073"/>
                  </a:cubicBezTo>
                  <a:cubicBezTo>
                    <a:pt x="27995" y="23040"/>
                    <a:pt x="26444" y="19393"/>
                    <a:pt x="26110" y="17873"/>
                  </a:cubicBezTo>
                  <a:cubicBezTo>
                    <a:pt x="25745" y="16323"/>
                    <a:pt x="25411" y="12766"/>
                    <a:pt x="25411" y="11642"/>
                  </a:cubicBezTo>
                  <a:cubicBezTo>
                    <a:pt x="25411" y="10487"/>
                    <a:pt x="25228" y="9271"/>
                    <a:pt x="25228" y="8784"/>
                  </a:cubicBezTo>
                  <a:cubicBezTo>
                    <a:pt x="25228" y="8298"/>
                    <a:pt x="22554" y="0"/>
                    <a:pt x="22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7"/>
            <p:cNvSpPr/>
            <p:nvPr/>
          </p:nvSpPr>
          <p:spPr>
            <a:xfrm>
              <a:off x="2514274" y="2093635"/>
              <a:ext cx="643296" cy="828974"/>
            </a:xfrm>
            <a:custGeom>
              <a:avLst/>
              <a:gdLst/>
              <a:ahLst/>
              <a:cxnLst/>
              <a:rect l="l" t="t" r="r" b="b"/>
              <a:pathLst>
                <a:path w="24439" h="31493" extrusionOk="0">
                  <a:moveTo>
                    <a:pt x="8724" y="1"/>
                  </a:moveTo>
                  <a:cubicBezTo>
                    <a:pt x="8509" y="1"/>
                    <a:pt x="8274" y="24"/>
                    <a:pt x="8025" y="86"/>
                  </a:cubicBezTo>
                  <a:cubicBezTo>
                    <a:pt x="7326" y="299"/>
                    <a:pt x="7265" y="603"/>
                    <a:pt x="6353" y="1089"/>
                  </a:cubicBezTo>
                  <a:cubicBezTo>
                    <a:pt x="5806" y="1393"/>
                    <a:pt x="5715" y="1363"/>
                    <a:pt x="3921" y="2001"/>
                  </a:cubicBezTo>
                  <a:cubicBezTo>
                    <a:pt x="2736" y="2427"/>
                    <a:pt x="2158" y="2639"/>
                    <a:pt x="2098" y="2731"/>
                  </a:cubicBezTo>
                  <a:cubicBezTo>
                    <a:pt x="1094" y="3642"/>
                    <a:pt x="1702" y="5101"/>
                    <a:pt x="1216" y="7472"/>
                  </a:cubicBezTo>
                  <a:cubicBezTo>
                    <a:pt x="942" y="8688"/>
                    <a:pt x="0" y="9874"/>
                    <a:pt x="91" y="10360"/>
                  </a:cubicBezTo>
                  <a:cubicBezTo>
                    <a:pt x="145" y="10792"/>
                    <a:pt x="1424" y="10816"/>
                    <a:pt x="2562" y="10816"/>
                  </a:cubicBezTo>
                  <a:cubicBezTo>
                    <a:pt x="2704" y="10816"/>
                    <a:pt x="2844" y="10816"/>
                    <a:pt x="2979" y="10816"/>
                  </a:cubicBezTo>
                  <a:cubicBezTo>
                    <a:pt x="4017" y="10816"/>
                    <a:pt x="4390" y="10623"/>
                    <a:pt x="4655" y="10623"/>
                  </a:cubicBezTo>
                  <a:cubicBezTo>
                    <a:pt x="4740" y="10623"/>
                    <a:pt x="4813" y="10643"/>
                    <a:pt x="4894" y="10694"/>
                  </a:cubicBezTo>
                  <a:cubicBezTo>
                    <a:pt x="6353" y="11545"/>
                    <a:pt x="3587" y="17017"/>
                    <a:pt x="3769" y="22700"/>
                  </a:cubicBezTo>
                  <a:cubicBezTo>
                    <a:pt x="3800" y="23248"/>
                    <a:pt x="3891" y="24980"/>
                    <a:pt x="3769" y="27351"/>
                  </a:cubicBezTo>
                  <a:cubicBezTo>
                    <a:pt x="3739" y="28415"/>
                    <a:pt x="3648" y="29327"/>
                    <a:pt x="3587" y="29874"/>
                  </a:cubicBezTo>
                  <a:cubicBezTo>
                    <a:pt x="7143" y="30846"/>
                    <a:pt x="10213" y="31211"/>
                    <a:pt x="12462" y="31394"/>
                  </a:cubicBezTo>
                  <a:cubicBezTo>
                    <a:pt x="13365" y="31460"/>
                    <a:pt x="14147" y="31492"/>
                    <a:pt x="14835" y="31492"/>
                  </a:cubicBezTo>
                  <a:cubicBezTo>
                    <a:pt x="16996" y="31492"/>
                    <a:pt x="18225" y="31172"/>
                    <a:pt x="19332" y="30573"/>
                  </a:cubicBezTo>
                  <a:cubicBezTo>
                    <a:pt x="20548" y="29935"/>
                    <a:pt x="21368" y="29084"/>
                    <a:pt x="21885" y="28476"/>
                  </a:cubicBezTo>
                  <a:cubicBezTo>
                    <a:pt x="21429" y="27503"/>
                    <a:pt x="21308" y="26682"/>
                    <a:pt x="21308" y="26135"/>
                  </a:cubicBezTo>
                  <a:cubicBezTo>
                    <a:pt x="21308" y="25314"/>
                    <a:pt x="21460" y="25071"/>
                    <a:pt x="21399" y="24038"/>
                  </a:cubicBezTo>
                  <a:cubicBezTo>
                    <a:pt x="21399" y="23704"/>
                    <a:pt x="21308" y="23278"/>
                    <a:pt x="21125" y="22245"/>
                  </a:cubicBezTo>
                  <a:cubicBezTo>
                    <a:pt x="20821" y="20846"/>
                    <a:pt x="20639" y="20299"/>
                    <a:pt x="20487" y="19600"/>
                  </a:cubicBezTo>
                  <a:cubicBezTo>
                    <a:pt x="20305" y="18719"/>
                    <a:pt x="19575" y="15588"/>
                    <a:pt x="21125" y="13369"/>
                  </a:cubicBezTo>
                  <a:cubicBezTo>
                    <a:pt x="21308" y="13095"/>
                    <a:pt x="21460" y="12913"/>
                    <a:pt x="21581" y="12792"/>
                  </a:cubicBezTo>
                  <a:cubicBezTo>
                    <a:pt x="21815" y="12921"/>
                    <a:pt x="22004" y="13316"/>
                    <a:pt x="22281" y="13316"/>
                  </a:cubicBezTo>
                  <a:cubicBezTo>
                    <a:pt x="22328" y="13316"/>
                    <a:pt x="22379" y="13305"/>
                    <a:pt x="22432" y="13278"/>
                  </a:cubicBezTo>
                  <a:cubicBezTo>
                    <a:pt x="22736" y="13095"/>
                    <a:pt x="23192" y="9813"/>
                    <a:pt x="23587" y="8840"/>
                  </a:cubicBezTo>
                  <a:cubicBezTo>
                    <a:pt x="23891" y="8111"/>
                    <a:pt x="24286" y="7351"/>
                    <a:pt x="24347" y="6256"/>
                  </a:cubicBezTo>
                  <a:cubicBezTo>
                    <a:pt x="24408" y="5770"/>
                    <a:pt x="24438" y="4706"/>
                    <a:pt x="23800" y="3734"/>
                  </a:cubicBezTo>
                  <a:cubicBezTo>
                    <a:pt x="23678" y="3582"/>
                    <a:pt x="23496" y="3278"/>
                    <a:pt x="22827" y="2791"/>
                  </a:cubicBezTo>
                  <a:cubicBezTo>
                    <a:pt x="22584" y="2609"/>
                    <a:pt x="22067" y="2214"/>
                    <a:pt x="20001" y="1272"/>
                  </a:cubicBezTo>
                  <a:cubicBezTo>
                    <a:pt x="19271" y="968"/>
                    <a:pt x="18937" y="785"/>
                    <a:pt x="18572" y="664"/>
                  </a:cubicBezTo>
                  <a:cubicBezTo>
                    <a:pt x="17660" y="360"/>
                    <a:pt x="16870" y="208"/>
                    <a:pt x="16232" y="147"/>
                  </a:cubicBezTo>
                  <a:cubicBezTo>
                    <a:pt x="15563" y="62"/>
                    <a:pt x="14996" y="30"/>
                    <a:pt x="14498" y="30"/>
                  </a:cubicBezTo>
                  <a:cubicBezTo>
                    <a:pt x="13061" y="30"/>
                    <a:pt x="12197" y="294"/>
                    <a:pt x="11104" y="294"/>
                  </a:cubicBezTo>
                  <a:cubicBezTo>
                    <a:pt x="10684" y="294"/>
                    <a:pt x="10230" y="255"/>
                    <a:pt x="9696" y="147"/>
                  </a:cubicBezTo>
                  <a:cubicBezTo>
                    <a:pt x="9476" y="87"/>
                    <a:pt x="9138" y="1"/>
                    <a:pt x="8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7"/>
            <p:cNvSpPr/>
            <p:nvPr/>
          </p:nvSpPr>
          <p:spPr>
            <a:xfrm>
              <a:off x="2813508" y="1967866"/>
              <a:ext cx="124032" cy="142457"/>
            </a:xfrm>
            <a:custGeom>
              <a:avLst/>
              <a:gdLst/>
              <a:ahLst/>
              <a:cxnLst/>
              <a:rect l="l" t="t" r="r" b="b"/>
              <a:pathLst>
                <a:path w="4712" h="5412" extrusionOk="0">
                  <a:moveTo>
                    <a:pt x="3952" y="1"/>
                  </a:moveTo>
                  <a:cubicBezTo>
                    <a:pt x="2918" y="62"/>
                    <a:pt x="1885" y="92"/>
                    <a:pt x="821" y="122"/>
                  </a:cubicBezTo>
                  <a:cubicBezTo>
                    <a:pt x="578" y="1885"/>
                    <a:pt x="304" y="3648"/>
                    <a:pt x="0" y="5411"/>
                  </a:cubicBezTo>
                  <a:lnTo>
                    <a:pt x="4712" y="5411"/>
                  </a:lnTo>
                  <a:cubicBezTo>
                    <a:pt x="4438" y="3618"/>
                    <a:pt x="4225" y="1794"/>
                    <a:pt x="3952" y="1"/>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7"/>
            <p:cNvSpPr/>
            <p:nvPr/>
          </p:nvSpPr>
          <p:spPr>
            <a:xfrm>
              <a:off x="2725485" y="2079052"/>
              <a:ext cx="279255" cy="132981"/>
            </a:xfrm>
            <a:custGeom>
              <a:avLst/>
              <a:gdLst/>
              <a:ahLst/>
              <a:cxnLst/>
              <a:rect l="l" t="t" r="r" b="b"/>
              <a:pathLst>
                <a:path w="10609" h="5052" extrusionOk="0">
                  <a:moveTo>
                    <a:pt x="4501" y="1"/>
                  </a:moveTo>
                  <a:cubicBezTo>
                    <a:pt x="2574" y="1"/>
                    <a:pt x="1042" y="354"/>
                    <a:pt x="1" y="640"/>
                  </a:cubicBezTo>
                  <a:cubicBezTo>
                    <a:pt x="517" y="3163"/>
                    <a:pt x="2706" y="4987"/>
                    <a:pt x="5198" y="5048"/>
                  </a:cubicBezTo>
                  <a:cubicBezTo>
                    <a:pt x="5266" y="5050"/>
                    <a:pt x="5334" y="5051"/>
                    <a:pt x="5402" y="5051"/>
                  </a:cubicBezTo>
                  <a:cubicBezTo>
                    <a:pt x="7753" y="5051"/>
                    <a:pt x="9870" y="3522"/>
                    <a:pt x="10609" y="1218"/>
                  </a:cubicBezTo>
                  <a:cubicBezTo>
                    <a:pt x="9454" y="762"/>
                    <a:pt x="7691" y="184"/>
                    <a:pt x="5502" y="32"/>
                  </a:cubicBezTo>
                  <a:cubicBezTo>
                    <a:pt x="5158" y="10"/>
                    <a:pt x="4824" y="1"/>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7"/>
            <p:cNvSpPr/>
            <p:nvPr/>
          </p:nvSpPr>
          <p:spPr>
            <a:xfrm>
              <a:off x="2786290" y="1759444"/>
              <a:ext cx="203262" cy="180467"/>
            </a:xfrm>
            <a:custGeom>
              <a:avLst/>
              <a:gdLst/>
              <a:ahLst/>
              <a:cxnLst/>
              <a:rect l="l" t="t" r="r" b="b"/>
              <a:pathLst>
                <a:path w="7722" h="6856" extrusionOk="0">
                  <a:moveTo>
                    <a:pt x="3785" y="0"/>
                  </a:moveTo>
                  <a:cubicBezTo>
                    <a:pt x="2211" y="0"/>
                    <a:pt x="737" y="945"/>
                    <a:pt x="1" y="2417"/>
                  </a:cubicBezTo>
                  <a:cubicBezTo>
                    <a:pt x="92" y="3785"/>
                    <a:pt x="153" y="5183"/>
                    <a:pt x="244" y="6551"/>
                  </a:cubicBezTo>
                  <a:cubicBezTo>
                    <a:pt x="2615" y="6673"/>
                    <a:pt x="5046" y="6764"/>
                    <a:pt x="7448" y="6855"/>
                  </a:cubicBezTo>
                  <a:cubicBezTo>
                    <a:pt x="7508" y="5426"/>
                    <a:pt x="7630" y="4028"/>
                    <a:pt x="7721" y="2569"/>
                  </a:cubicBezTo>
                  <a:cubicBezTo>
                    <a:pt x="7053" y="1141"/>
                    <a:pt x="5715" y="138"/>
                    <a:pt x="4135" y="16"/>
                  </a:cubicBezTo>
                  <a:cubicBezTo>
                    <a:pt x="4018" y="6"/>
                    <a:pt x="3901" y="0"/>
                    <a:pt x="3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7"/>
            <p:cNvSpPr/>
            <p:nvPr/>
          </p:nvSpPr>
          <p:spPr>
            <a:xfrm>
              <a:off x="2523065" y="2362545"/>
              <a:ext cx="548087" cy="284625"/>
            </a:xfrm>
            <a:custGeom>
              <a:avLst/>
              <a:gdLst/>
              <a:ahLst/>
              <a:cxnLst/>
              <a:rect l="l" t="t" r="r" b="b"/>
              <a:pathLst>
                <a:path w="20822" h="10813" extrusionOk="0">
                  <a:moveTo>
                    <a:pt x="1553" y="1"/>
                  </a:moveTo>
                  <a:cubicBezTo>
                    <a:pt x="1007" y="1"/>
                    <a:pt x="533" y="48"/>
                    <a:pt x="213" y="144"/>
                  </a:cubicBezTo>
                  <a:cubicBezTo>
                    <a:pt x="1" y="1420"/>
                    <a:pt x="457" y="4734"/>
                    <a:pt x="548" y="7104"/>
                  </a:cubicBezTo>
                  <a:cubicBezTo>
                    <a:pt x="548" y="7500"/>
                    <a:pt x="578" y="8229"/>
                    <a:pt x="1034" y="8837"/>
                  </a:cubicBezTo>
                  <a:cubicBezTo>
                    <a:pt x="1277" y="9111"/>
                    <a:pt x="1672" y="9536"/>
                    <a:pt x="2584" y="9779"/>
                  </a:cubicBezTo>
                  <a:cubicBezTo>
                    <a:pt x="4104" y="10205"/>
                    <a:pt x="8603" y="10600"/>
                    <a:pt x="14591" y="10813"/>
                  </a:cubicBezTo>
                  <a:cubicBezTo>
                    <a:pt x="16019" y="10144"/>
                    <a:pt x="17417" y="9475"/>
                    <a:pt x="18816" y="8807"/>
                  </a:cubicBezTo>
                  <a:cubicBezTo>
                    <a:pt x="20153" y="7408"/>
                    <a:pt x="20822" y="5828"/>
                    <a:pt x="20335" y="5068"/>
                  </a:cubicBezTo>
                  <a:cubicBezTo>
                    <a:pt x="20086" y="4688"/>
                    <a:pt x="19558" y="4526"/>
                    <a:pt x="18913" y="4526"/>
                  </a:cubicBezTo>
                  <a:cubicBezTo>
                    <a:pt x="17907" y="4526"/>
                    <a:pt x="16617" y="4919"/>
                    <a:pt x="15654" y="5493"/>
                  </a:cubicBezTo>
                  <a:cubicBezTo>
                    <a:pt x="14347" y="6284"/>
                    <a:pt x="13648" y="7500"/>
                    <a:pt x="13344" y="8168"/>
                  </a:cubicBezTo>
                  <a:cubicBezTo>
                    <a:pt x="11946" y="7864"/>
                    <a:pt x="10426" y="7500"/>
                    <a:pt x="8815" y="7013"/>
                  </a:cubicBezTo>
                  <a:cubicBezTo>
                    <a:pt x="7417" y="6588"/>
                    <a:pt x="6141" y="6132"/>
                    <a:pt x="4925" y="5676"/>
                  </a:cubicBezTo>
                  <a:cubicBezTo>
                    <a:pt x="5016" y="4916"/>
                    <a:pt x="5137" y="3943"/>
                    <a:pt x="5107" y="2879"/>
                  </a:cubicBezTo>
                  <a:cubicBezTo>
                    <a:pt x="5077" y="1785"/>
                    <a:pt x="4985" y="1238"/>
                    <a:pt x="4833" y="478"/>
                  </a:cubicBezTo>
                  <a:cubicBezTo>
                    <a:pt x="3827" y="163"/>
                    <a:pt x="2565" y="1"/>
                    <a:pt x="1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7"/>
            <p:cNvSpPr/>
            <p:nvPr/>
          </p:nvSpPr>
          <p:spPr>
            <a:xfrm>
              <a:off x="2783105" y="1806140"/>
              <a:ext cx="212054" cy="268226"/>
            </a:xfrm>
            <a:custGeom>
              <a:avLst/>
              <a:gdLst/>
              <a:ahLst/>
              <a:cxnLst/>
              <a:rect l="l" t="t" r="r" b="b"/>
              <a:pathLst>
                <a:path w="8056" h="10190" extrusionOk="0">
                  <a:moveTo>
                    <a:pt x="3895" y="1"/>
                  </a:moveTo>
                  <a:cubicBezTo>
                    <a:pt x="3834" y="1"/>
                    <a:pt x="3771" y="2"/>
                    <a:pt x="3708" y="5"/>
                  </a:cubicBezTo>
                  <a:cubicBezTo>
                    <a:pt x="2401" y="66"/>
                    <a:pt x="1490" y="734"/>
                    <a:pt x="1186" y="978"/>
                  </a:cubicBezTo>
                  <a:cubicBezTo>
                    <a:pt x="1034" y="1950"/>
                    <a:pt x="882" y="2923"/>
                    <a:pt x="730" y="3865"/>
                  </a:cubicBezTo>
                  <a:cubicBezTo>
                    <a:pt x="608" y="3865"/>
                    <a:pt x="395" y="3926"/>
                    <a:pt x="243" y="4078"/>
                  </a:cubicBezTo>
                  <a:cubicBezTo>
                    <a:pt x="213" y="4139"/>
                    <a:pt x="91" y="4260"/>
                    <a:pt x="61" y="5051"/>
                  </a:cubicBezTo>
                  <a:cubicBezTo>
                    <a:pt x="0" y="5659"/>
                    <a:pt x="61" y="5780"/>
                    <a:pt x="122" y="5841"/>
                  </a:cubicBezTo>
                  <a:cubicBezTo>
                    <a:pt x="243" y="5932"/>
                    <a:pt x="426" y="5932"/>
                    <a:pt x="547" y="5932"/>
                  </a:cubicBezTo>
                  <a:cubicBezTo>
                    <a:pt x="608" y="6510"/>
                    <a:pt x="851" y="7452"/>
                    <a:pt x="1520" y="8425"/>
                  </a:cubicBezTo>
                  <a:cubicBezTo>
                    <a:pt x="2037" y="9154"/>
                    <a:pt x="2705" y="10157"/>
                    <a:pt x="3739" y="10187"/>
                  </a:cubicBezTo>
                  <a:cubicBezTo>
                    <a:pt x="3769" y="10189"/>
                    <a:pt x="3799" y="10190"/>
                    <a:pt x="3829" y="10190"/>
                  </a:cubicBezTo>
                  <a:cubicBezTo>
                    <a:pt x="4909" y="10190"/>
                    <a:pt x="5726" y="9139"/>
                    <a:pt x="6140" y="8577"/>
                  </a:cubicBezTo>
                  <a:cubicBezTo>
                    <a:pt x="6839" y="7634"/>
                    <a:pt x="7082" y="6662"/>
                    <a:pt x="7143" y="6114"/>
                  </a:cubicBezTo>
                  <a:cubicBezTo>
                    <a:pt x="7265" y="6114"/>
                    <a:pt x="7508" y="6084"/>
                    <a:pt x="7690" y="5932"/>
                  </a:cubicBezTo>
                  <a:cubicBezTo>
                    <a:pt x="7873" y="5750"/>
                    <a:pt x="7903" y="5507"/>
                    <a:pt x="7964" y="5233"/>
                  </a:cubicBezTo>
                  <a:cubicBezTo>
                    <a:pt x="7994" y="4929"/>
                    <a:pt x="8055" y="4412"/>
                    <a:pt x="7721" y="4169"/>
                  </a:cubicBezTo>
                  <a:cubicBezTo>
                    <a:pt x="7629" y="4093"/>
                    <a:pt x="7516" y="4070"/>
                    <a:pt x="7405" y="4070"/>
                  </a:cubicBezTo>
                  <a:cubicBezTo>
                    <a:pt x="7295" y="4070"/>
                    <a:pt x="7189" y="4093"/>
                    <a:pt x="7113" y="4108"/>
                  </a:cubicBezTo>
                  <a:cubicBezTo>
                    <a:pt x="7082" y="3227"/>
                    <a:pt x="7052" y="2315"/>
                    <a:pt x="6991" y="1434"/>
                  </a:cubicBezTo>
                  <a:cubicBezTo>
                    <a:pt x="6844" y="1257"/>
                    <a:pt x="5702" y="1"/>
                    <a:pt x="3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7"/>
            <p:cNvSpPr/>
            <p:nvPr/>
          </p:nvSpPr>
          <p:spPr>
            <a:xfrm>
              <a:off x="2772708" y="2016694"/>
              <a:ext cx="320845" cy="524739"/>
            </a:xfrm>
            <a:custGeom>
              <a:avLst/>
              <a:gdLst/>
              <a:ahLst/>
              <a:cxnLst/>
              <a:rect l="l" t="t" r="r" b="b"/>
              <a:pathLst>
                <a:path w="12189" h="19935" extrusionOk="0">
                  <a:moveTo>
                    <a:pt x="2006" y="0"/>
                  </a:moveTo>
                  <a:lnTo>
                    <a:pt x="0" y="2037"/>
                  </a:lnTo>
                  <a:cubicBezTo>
                    <a:pt x="61" y="2675"/>
                    <a:pt x="152" y="3344"/>
                    <a:pt x="213" y="4043"/>
                  </a:cubicBezTo>
                  <a:cubicBezTo>
                    <a:pt x="942" y="4711"/>
                    <a:pt x="1611" y="5410"/>
                    <a:pt x="2310" y="6079"/>
                  </a:cubicBezTo>
                  <a:cubicBezTo>
                    <a:pt x="3131" y="11824"/>
                    <a:pt x="3891" y="16049"/>
                    <a:pt x="4195" y="17325"/>
                  </a:cubicBezTo>
                  <a:cubicBezTo>
                    <a:pt x="4347" y="17873"/>
                    <a:pt x="4620" y="18754"/>
                    <a:pt x="5380" y="19362"/>
                  </a:cubicBezTo>
                  <a:cubicBezTo>
                    <a:pt x="5654" y="19544"/>
                    <a:pt x="5866" y="19666"/>
                    <a:pt x="6079" y="19727"/>
                  </a:cubicBezTo>
                  <a:cubicBezTo>
                    <a:pt x="6413" y="19819"/>
                    <a:pt x="6905" y="19935"/>
                    <a:pt x="7465" y="19935"/>
                  </a:cubicBezTo>
                  <a:cubicBezTo>
                    <a:pt x="7824" y="19935"/>
                    <a:pt x="8211" y="19888"/>
                    <a:pt x="8602" y="19757"/>
                  </a:cubicBezTo>
                  <a:cubicBezTo>
                    <a:pt x="10426" y="19271"/>
                    <a:pt x="11794" y="17538"/>
                    <a:pt x="12189" y="15319"/>
                  </a:cubicBezTo>
                  <a:cubicBezTo>
                    <a:pt x="11946" y="15107"/>
                    <a:pt x="11581" y="14803"/>
                    <a:pt x="11094" y="14499"/>
                  </a:cubicBezTo>
                  <a:cubicBezTo>
                    <a:pt x="10183" y="13921"/>
                    <a:pt x="9666" y="13860"/>
                    <a:pt x="9058" y="13435"/>
                  </a:cubicBezTo>
                  <a:cubicBezTo>
                    <a:pt x="8389" y="13009"/>
                    <a:pt x="7994" y="12493"/>
                    <a:pt x="7477" y="11793"/>
                  </a:cubicBezTo>
                  <a:cubicBezTo>
                    <a:pt x="5958" y="9635"/>
                    <a:pt x="4955" y="6657"/>
                    <a:pt x="4651" y="5775"/>
                  </a:cubicBezTo>
                  <a:cubicBezTo>
                    <a:pt x="4772" y="4954"/>
                    <a:pt x="4894" y="4316"/>
                    <a:pt x="4955" y="3860"/>
                  </a:cubicBezTo>
                  <a:cubicBezTo>
                    <a:pt x="5046" y="3404"/>
                    <a:pt x="5107" y="3131"/>
                    <a:pt x="5198" y="2675"/>
                  </a:cubicBezTo>
                  <a:cubicBezTo>
                    <a:pt x="5258" y="2037"/>
                    <a:pt x="5289" y="1459"/>
                    <a:pt x="5350" y="1125"/>
                  </a:cubicBezTo>
                  <a:lnTo>
                    <a:pt x="5350" y="1125"/>
                  </a:lnTo>
                  <a:lnTo>
                    <a:pt x="4772" y="1216"/>
                  </a:lnTo>
                  <a:cubicBezTo>
                    <a:pt x="4559" y="1520"/>
                    <a:pt x="4347" y="1885"/>
                    <a:pt x="4134" y="2188"/>
                  </a:cubicBezTo>
                  <a:cubicBezTo>
                    <a:pt x="3830" y="1793"/>
                    <a:pt x="3496" y="1429"/>
                    <a:pt x="3100" y="1033"/>
                  </a:cubicBezTo>
                  <a:cubicBezTo>
                    <a:pt x="2736" y="669"/>
                    <a:pt x="2340" y="304"/>
                    <a:pt x="2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7"/>
            <p:cNvSpPr/>
            <p:nvPr/>
          </p:nvSpPr>
          <p:spPr>
            <a:xfrm>
              <a:off x="3684888" y="3522446"/>
              <a:ext cx="5528" cy="3238"/>
            </a:xfrm>
            <a:custGeom>
              <a:avLst/>
              <a:gdLst/>
              <a:ahLst/>
              <a:cxnLst/>
              <a:rect l="l" t="t" r="r" b="b"/>
              <a:pathLst>
                <a:path w="210" h="123" extrusionOk="0">
                  <a:moveTo>
                    <a:pt x="28" y="0"/>
                  </a:moveTo>
                  <a:cubicBezTo>
                    <a:pt x="7" y="0"/>
                    <a:pt x="1" y="14"/>
                    <a:pt x="7" y="14"/>
                  </a:cubicBezTo>
                  <a:cubicBezTo>
                    <a:pt x="11" y="14"/>
                    <a:pt x="17" y="11"/>
                    <a:pt x="28" y="0"/>
                  </a:cubicBezTo>
                  <a:close/>
                  <a:moveTo>
                    <a:pt x="28" y="0"/>
                  </a:moveTo>
                  <a:lnTo>
                    <a:pt x="28" y="122"/>
                  </a:lnTo>
                  <a:lnTo>
                    <a:pt x="210" y="31"/>
                  </a:lnTo>
                  <a:cubicBezTo>
                    <a:pt x="149" y="0"/>
                    <a:pt x="88" y="0"/>
                    <a:pt x="28" y="0"/>
                  </a:cubicBez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7"/>
            <p:cNvSpPr/>
            <p:nvPr/>
          </p:nvSpPr>
          <p:spPr>
            <a:xfrm>
              <a:off x="3550380" y="3260011"/>
              <a:ext cx="601706" cy="623290"/>
            </a:xfrm>
            <a:custGeom>
              <a:avLst/>
              <a:gdLst/>
              <a:ahLst/>
              <a:cxnLst/>
              <a:rect l="l" t="t" r="r" b="b"/>
              <a:pathLst>
                <a:path w="22859" h="23679" extrusionOk="0">
                  <a:moveTo>
                    <a:pt x="17326" y="1"/>
                  </a:moveTo>
                  <a:cubicBezTo>
                    <a:pt x="17265" y="365"/>
                    <a:pt x="17022" y="669"/>
                    <a:pt x="16597" y="821"/>
                  </a:cubicBezTo>
                  <a:cubicBezTo>
                    <a:pt x="12615" y="2189"/>
                    <a:pt x="8633" y="3557"/>
                    <a:pt x="4621" y="4834"/>
                  </a:cubicBezTo>
                  <a:lnTo>
                    <a:pt x="4560" y="4834"/>
                  </a:lnTo>
                  <a:lnTo>
                    <a:pt x="4560" y="4925"/>
                  </a:lnTo>
                  <a:cubicBezTo>
                    <a:pt x="4560" y="4955"/>
                    <a:pt x="4530" y="4986"/>
                    <a:pt x="4469" y="4986"/>
                  </a:cubicBezTo>
                  <a:lnTo>
                    <a:pt x="4469" y="4864"/>
                  </a:lnTo>
                  <a:cubicBezTo>
                    <a:pt x="4134" y="4955"/>
                    <a:pt x="3770" y="5016"/>
                    <a:pt x="3375" y="5138"/>
                  </a:cubicBezTo>
                  <a:cubicBezTo>
                    <a:pt x="2402" y="5411"/>
                    <a:pt x="1216" y="5715"/>
                    <a:pt x="548" y="6536"/>
                  </a:cubicBezTo>
                  <a:cubicBezTo>
                    <a:pt x="122" y="7083"/>
                    <a:pt x="1" y="7812"/>
                    <a:pt x="92" y="8481"/>
                  </a:cubicBezTo>
                  <a:cubicBezTo>
                    <a:pt x="153" y="9241"/>
                    <a:pt x="335" y="9970"/>
                    <a:pt x="548" y="10700"/>
                  </a:cubicBezTo>
                  <a:cubicBezTo>
                    <a:pt x="730" y="11521"/>
                    <a:pt x="913" y="12311"/>
                    <a:pt x="1156" y="13162"/>
                  </a:cubicBezTo>
                  <a:cubicBezTo>
                    <a:pt x="1551" y="14834"/>
                    <a:pt x="2098" y="16414"/>
                    <a:pt x="2615" y="18025"/>
                  </a:cubicBezTo>
                  <a:cubicBezTo>
                    <a:pt x="3131" y="19454"/>
                    <a:pt x="3162" y="20913"/>
                    <a:pt x="3314" y="22402"/>
                  </a:cubicBezTo>
                  <a:cubicBezTo>
                    <a:pt x="3344" y="22737"/>
                    <a:pt x="3314" y="23314"/>
                    <a:pt x="3618" y="23527"/>
                  </a:cubicBezTo>
                  <a:cubicBezTo>
                    <a:pt x="3679" y="23618"/>
                    <a:pt x="3800" y="23679"/>
                    <a:pt x="3922" y="23679"/>
                  </a:cubicBezTo>
                  <a:lnTo>
                    <a:pt x="4286" y="23679"/>
                  </a:lnTo>
                  <a:cubicBezTo>
                    <a:pt x="5016" y="23679"/>
                    <a:pt x="5745" y="23527"/>
                    <a:pt x="6414" y="23345"/>
                  </a:cubicBezTo>
                  <a:cubicBezTo>
                    <a:pt x="6718" y="23253"/>
                    <a:pt x="7022" y="23193"/>
                    <a:pt x="7326" y="23041"/>
                  </a:cubicBezTo>
                  <a:cubicBezTo>
                    <a:pt x="7448" y="23010"/>
                    <a:pt x="7569" y="22949"/>
                    <a:pt x="7600" y="22858"/>
                  </a:cubicBezTo>
                  <a:cubicBezTo>
                    <a:pt x="7600" y="22767"/>
                    <a:pt x="7569" y="22615"/>
                    <a:pt x="7478" y="22463"/>
                  </a:cubicBezTo>
                  <a:cubicBezTo>
                    <a:pt x="7448" y="22402"/>
                    <a:pt x="7417" y="22281"/>
                    <a:pt x="7356" y="22250"/>
                  </a:cubicBezTo>
                  <a:cubicBezTo>
                    <a:pt x="7265" y="21946"/>
                    <a:pt x="7144" y="21642"/>
                    <a:pt x="7052" y="21338"/>
                  </a:cubicBezTo>
                  <a:cubicBezTo>
                    <a:pt x="6870" y="20639"/>
                    <a:pt x="6840" y="19910"/>
                    <a:pt x="6809" y="19211"/>
                  </a:cubicBezTo>
                  <a:cubicBezTo>
                    <a:pt x="6718" y="17569"/>
                    <a:pt x="6688" y="15928"/>
                    <a:pt x="6414" y="14347"/>
                  </a:cubicBezTo>
                  <a:cubicBezTo>
                    <a:pt x="5789" y="10546"/>
                    <a:pt x="4934" y="10077"/>
                    <a:pt x="5118" y="10077"/>
                  </a:cubicBezTo>
                  <a:cubicBezTo>
                    <a:pt x="5167" y="10077"/>
                    <a:pt x="5287" y="10110"/>
                    <a:pt x="5502" y="10122"/>
                  </a:cubicBezTo>
                  <a:cubicBezTo>
                    <a:pt x="5581" y="10126"/>
                    <a:pt x="5661" y="10127"/>
                    <a:pt x="5741" y="10127"/>
                  </a:cubicBezTo>
                  <a:cubicBezTo>
                    <a:pt x="6402" y="10127"/>
                    <a:pt x="7101" y="10025"/>
                    <a:pt x="7752" y="9970"/>
                  </a:cubicBezTo>
                  <a:cubicBezTo>
                    <a:pt x="8511" y="9849"/>
                    <a:pt x="9302" y="9727"/>
                    <a:pt x="10062" y="9575"/>
                  </a:cubicBezTo>
                  <a:cubicBezTo>
                    <a:pt x="11733" y="9271"/>
                    <a:pt x="13405" y="8937"/>
                    <a:pt x="15077" y="8572"/>
                  </a:cubicBezTo>
                  <a:cubicBezTo>
                    <a:pt x="16688" y="8208"/>
                    <a:pt x="18268" y="7873"/>
                    <a:pt x="19819" y="7387"/>
                  </a:cubicBezTo>
                  <a:cubicBezTo>
                    <a:pt x="20700" y="7113"/>
                    <a:pt x="21855" y="6840"/>
                    <a:pt x="22372" y="6019"/>
                  </a:cubicBezTo>
                  <a:cubicBezTo>
                    <a:pt x="22858" y="5259"/>
                    <a:pt x="22645" y="4074"/>
                    <a:pt x="22372" y="3283"/>
                  </a:cubicBezTo>
                  <a:lnTo>
                    <a:pt x="22311" y="3314"/>
                  </a:lnTo>
                  <a:lnTo>
                    <a:pt x="22311" y="3071"/>
                  </a:lnTo>
                  <a:cubicBezTo>
                    <a:pt x="22311" y="2979"/>
                    <a:pt x="22341" y="2858"/>
                    <a:pt x="22341" y="2767"/>
                  </a:cubicBezTo>
                  <a:lnTo>
                    <a:pt x="22341" y="2432"/>
                  </a:lnTo>
                  <a:cubicBezTo>
                    <a:pt x="20791" y="1490"/>
                    <a:pt x="19059" y="578"/>
                    <a:pt x="1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7"/>
            <p:cNvSpPr/>
            <p:nvPr/>
          </p:nvSpPr>
          <p:spPr>
            <a:xfrm>
              <a:off x="3696812" y="3452034"/>
              <a:ext cx="441665" cy="84048"/>
            </a:xfrm>
            <a:custGeom>
              <a:avLst/>
              <a:gdLst/>
              <a:ahLst/>
              <a:cxnLst/>
              <a:rect l="l" t="t" r="r" b="b"/>
              <a:pathLst>
                <a:path w="16779" h="3193" extrusionOk="0">
                  <a:moveTo>
                    <a:pt x="760" y="1"/>
                  </a:moveTo>
                  <a:cubicBezTo>
                    <a:pt x="334" y="1"/>
                    <a:pt x="0" y="365"/>
                    <a:pt x="0" y="761"/>
                  </a:cubicBezTo>
                  <a:lnTo>
                    <a:pt x="0" y="2432"/>
                  </a:lnTo>
                  <a:cubicBezTo>
                    <a:pt x="0" y="2858"/>
                    <a:pt x="334" y="3192"/>
                    <a:pt x="760" y="3192"/>
                  </a:cubicBezTo>
                  <a:lnTo>
                    <a:pt x="16019" y="3192"/>
                  </a:lnTo>
                  <a:cubicBezTo>
                    <a:pt x="16444" y="3192"/>
                    <a:pt x="16778" y="2858"/>
                    <a:pt x="16778" y="2432"/>
                  </a:cubicBezTo>
                  <a:lnTo>
                    <a:pt x="16778" y="761"/>
                  </a:lnTo>
                  <a:cubicBezTo>
                    <a:pt x="16778" y="365"/>
                    <a:pt x="16444" y="1"/>
                    <a:pt x="16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7"/>
            <p:cNvSpPr/>
            <p:nvPr/>
          </p:nvSpPr>
          <p:spPr>
            <a:xfrm>
              <a:off x="4170459" y="2728007"/>
              <a:ext cx="78441" cy="490441"/>
            </a:xfrm>
            <a:custGeom>
              <a:avLst/>
              <a:gdLst/>
              <a:ahLst/>
              <a:cxnLst/>
              <a:rect l="l" t="t" r="r" b="b"/>
              <a:pathLst>
                <a:path w="2980" h="18632" extrusionOk="0">
                  <a:moveTo>
                    <a:pt x="879" y="0"/>
                  </a:moveTo>
                  <a:cubicBezTo>
                    <a:pt x="756" y="0"/>
                    <a:pt x="626" y="28"/>
                    <a:pt x="487" y="90"/>
                  </a:cubicBezTo>
                  <a:cubicBezTo>
                    <a:pt x="183" y="211"/>
                    <a:pt x="92" y="667"/>
                    <a:pt x="0" y="850"/>
                  </a:cubicBezTo>
                  <a:cubicBezTo>
                    <a:pt x="92" y="6351"/>
                    <a:pt x="152" y="11853"/>
                    <a:pt x="183" y="17324"/>
                  </a:cubicBezTo>
                  <a:cubicBezTo>
                    <a:pt x="183" y="18054"/>
                    <a:pt x="699" y="18631"/>
                    <a:pt x="1247" y="18631"/>
                  </a:cubicBezTo>
                  <a:lnTo>
                    <a:pt x="1763" y="18631"/>
                  </a:lnTo>
                  <a:cubicBezTo>
                    <a:pt x="2371" y="18631"/>
                    <a:pt x="2858" y="18054"/>
                    <a:pt x="2858" y="17324"/>
                  </a:cubicBezTo>
                  <a:cubicBezTo>
                    <a:pt x="2858" y="14589"/>
                    <a:pt x="2766" y="11914"/>
                    <a:pt x="2888" y="9178"/>
                  </a:cubicBezTo>
                  <a:cubicBezTo>
                    <a:pt x="2979" y="7385"/>
                    <a:pt x="2918" y="5561"/>
                    <a:pt x="2706" y="3768"/>
                  </a:cubicBezTo>
                  <a:cubicBezTo>
                    <a:pt x="2595" y="3047"/>
                    <a:pt x="2155" y="0"/>
                    <a:pt x="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7"/>
            <p:cNvSpPr/>
            <p:nvPr/>
          </p:nvSpPr>
          <p:spPr>
            <a:xfrm>
              <a:off x="3769620" y="2939982"/>
              <a:ext cx="477674" cy="593704"/>
            </a:xfrm>
            <a:custGeom>
              <a:avLst/>
              <a:gdLst/>
              <a:ahLst/>
              <a:cxnLst/>
              <a:rect l="l" t="t" r="r" b="b"/>
              <a:pathLst>
                <a:path w="18147" h="22555" fill="none" extrusionOk="0">
                  <a:moveTo>
                    <a:pt x="18146" y="1"/>
                  </a:moveTo>
                  <a:lnTo>
                    <a:pt x="18146" y="17296"/>
                  </a:lnTo>
                  <a:cubicBezTo>
                    <a:pt x="18146" y="18694"/>
                    <a:pt x="17599" y="20031"/>
                    <a:pt x="16627" y="21034"/>
                  </a:cubicBezTo>
                  <a:cubicBezTo>
                    <a:pt x="15654" y="22007"/>
                    <a:pt x="14316" y="22554"/>
                    <a:pt x="12918" y="22554"/>
                  </a:cubicBezTo>
                  <a:lnTo>
                    <a:pt x="0" y="22554"/>
                  </a:lnTo>
                </a:path>
              </a:pathLst>
            </a:custGeom>
            <a:solidFill>
              <a:schemeClr val="accent6"/>
            </a:solidFill>
            <a:ln w="326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7"/>
            <p:cNvSpPr/>
            <p:nvPr/>
          </p:nvSpPr>
          <p:spPr>
            <a:xfrm>
              <a:off x="3928029" y="3536845"/>
              <a:ext cx="34430" cy="493678"/>
            </a:xfrm>
            <a:custGeom>
              <a:avLst/>
              <a:gdLst/>
              <a:ahLst/>
              <a:cxnLst/>
              <a:rect l="l" t="t" r="r" b="b"/>
              <a:pathLst>
                <a:path w="1308" h="18755" extrusionOk="0">
                  <a:moveTo>
                    <a:pt x="0" y="1"/>
                  </a:moveTo>
                  <a:lnTo>
                    <a:pt x="0" y="18755"/>
                  </a:lnTo>
                  <a:lnTo>
                    <a:pt x="1307" y="18755"/>
                  </a:lnTo>
                  <a:lnTo>
                    <a:pt x="1307"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7"/>
            <p:cNvSpPr/>
            <p:nvPr/>
          </p:nvSpPr>
          <p:spPr>
            <a:xfrm>
              <a:off x="3900022" y="3761665"/>
              <a:ext cx="90444" cy="169649"/>
            </a:xfrm>
            <a:custGeom>
              <a:avLst/>
              <a:gdLst/>
              <a:ahLst/>
              <a:cxnLst/>
              <a:rect l="l" t="t" r="r" b="b"/>
              <a:pathLst>
                <a:path w="3436" h="6445" extrusionOk="0">
                  <a:moveTo>
                    <a:pt x="1" y="1"/>
                  </a:moveTo>
                  <a:lnTo>
                    <a:pt x="1" y="6445"/>
                  </a:lnTo>
                  <a:lnTo>
                    <a:pt x="3435" y="6445"/>
                  </a:lnTo>
                  <a:lnTo>
                    <a:pt x="3435"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7"/>
            <p:cNvSpPr/>
            <p:nvPr/>
          </p:nvSpPr>
          <p:spPr>
            <a:xfrm>
              <a:off x="3643193" y="3931261"/>
              <a:ext cx="603285" cy="116056"/>
            </a:xfrm>
            <a:custGeom>
              <a:avLst/>
              <a:gdLst/>
              <a:ahLst/>
              <a:cxnLst/>
              <a:rect l="l" t="t" r="r" b="b"/>
              <a:pathLst>
                <a:path w="22919" h="4409" extrusionOk="0">
                  <a:moveTo>
                    <a:pt x="11482" y="0"/>
                  </a:moveTo>
                  <a:cubicBezTo>
                    <a:pt x="5730" y="0"/>
                    <a:pt x="1591" y="2325"/>
                    <a:pt x="1" y="3345"/>
                  </a:cubicBezTo>
                  <a:lnTo>
                    <a:pt x="1" y="4409"/>
                  </a:lnTo>
                  <a:cubicBezTo>
                    <a:pt x="1502" y="3388"/>
                    <a:pt x="5644" y="943"/>
                    <a:pt x="11489" y="943"/>
                  </a:cubicBezTo>
                  <a:cubicBezTo>
                    <a:pt x="11560" y="943"/>
                    <a:pt x="11631" y="943"/>
                    <a:pt x="11703" y="944"/>
                  </a:cubicBezTo>
                  <a:cubicBezTo>
                    <a:pt x="17387" y="1035"/>
                    <a:pt x="21399" y="3376"/>
                    <a:pt x="22919" y="4409"/>
                  </a:cubicBezTo>
                  <a:lnTo>
                    <a:pt x="22919" y="3345"/>
                  </a:lnTo>
                  <a:cubicBezTo>
                    <a:pt x="21278" y="2312"/>
                    <a:pt x="17296" y="62"/>
                    <a:pt x="11703" y="2"/>
                  </a:cubicBezTo>
                  <a:cubicBezTo>
                    <a:pt x="11629" y="1"/>
                    <a:pt x="11555" y="0"/>
                    <a:pt x="11482"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7"/>
            <p:cNvSpPr/>
            <p:nvPr/>
          </p:nvSpPr>
          <p:spPr>
            <a:xfrm>
              <a:off x="4208863" y="4008097"/>
              <a:ext cx="77625" cy="78441"/>
            </a:xfrm>
            <a:custGeom>
              <a:avLst/>
              <a:gdLst/>
              <a:ahLst/>
              <a:cxnLst/>
              <a:rect l="l" t="t" r="r" b="b"/>
              <a:pathLst>
                <a:path w="2949" h="2980" extrusionOk="0">
                  <a:moveTo>
                    <a:pt x="1459" y="1"/>
                  </a:moveTo>
                  <a:cubicBezTo>
                    <a:pt x="639" y="1"/>
                    <a:pt x="0" y="669"/>
                    <a:pt x="0" y="1490"/>
                  </a:cubicBezTo>
                  <a:cubicBezTo>
                    <a:pt x="0" y="2311"/>
                    <a:pt x="639" y="2979"/>
                    <a:pt x="1459" y="2979"/>
                  </a:cubicBezTo>
                  <a:cubicBezTo>
                    <a:pt x="2280" y="2979"/>
                    <a:pt x="2949" y="2311"/>
                    <a:pt x="2949" y="1490"/>
                  </a:cubicBezTo>
                  <a:cubicBezTo>
                    <a:pt x="2949" y="669"/>
                    <a:pt x="2280" y="1"/>
                    <a:pt x="1459" y="1"/>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7"/>
            <p:cNvSpPr/>
            <p:nvPr/>
          </p:nvSpPr>
          <p:spPr>
            <a:xfrm>
              <a:off x="3603999" y="4008097"/>
              <a:ext cx="78415" cy="78441"/>
            </a:xfrm>
            <a:custGeom>
              <a:avLst/>
              <a:gdLst/>
              <a:ahLst/>
              <a:cxnLst/>
              <a:rect l="l" t="t" r="r" b="b"/>
              <a:pathLst>
                <a:path w="2979" h="2980" extrusionOk="0">
                  <a:moveTo>
                    <a:pt x="1490" y="1"/>
                  </a:moveTo>
                  <a:cubicBezTo>
                    <a:pt x="669" y="1"/>
                    <a:pt x="0" y="669"/>
                    <a:pt x="0" y="1490"/>
                  </a:cubicBezTo>
                  <a:cubicBezTo>
                    <a:pt x="0" y="2311"/>
                    <a:pt x="669" y="2979"/>
                    <a:pt x="1490" y="2979"/>
                  </a:cubicBezTo>
                  <a:cubicBezTo>
                    <a:pt x="2310" y="2979"/>
                    <a:pt x="2979" y="2311"/>
                    <a:pt x="2979" y="1490"/>
                  </a:cubicBezTo>
                  <a:cubicBezTo>
                    <a:pt x="2979" y="669"/>
                    <a:pt x="2310" y="1"/>
                    <a:pt x="1490" y="1"/>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7"/>
            <p:cNvSpPr/>
            <p:nvPr/>
          </p:nvSpPr>
          <p:spPr>
            <a:xfrm>
              <a:off x="3909629"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7"/>
            <p:cNvSpPr/>
            <p:nvPr/>
          </p:nvSpPr>
          <p:spPr>
            <a:xfrm>
              <a:off x="3814421" y="4090512"/>
              <a:ext cx="26" cy="26"/>
            </a:xfrm>
            <a:custGeom>
              <a:avLst/>
              <a:gdLst/>
              <a:ahLst/>
              <a:cxnLst/>
              <a:rect l="l" t="t" r="r" b="b"/>
              <a:pathLst>
                <a:path w="1" h="1" extrusionOk="0">
                  <a:moveTo>
                    <a:pt x="0" y="0"/>
                  </a:move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7"/>
            <p:cNvSpPr/>
            <p:nvPr/>
          </p:nvSpPr>
          <p:spPr>
            <a:xfrm>
              <a:off x="3334351" y="3839290"/>
              <a:ext cx="266463" cy="24085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7"/>
            <p:cNvSpPr/>
            <p:nvPr/>
          </p:nvSpPr>
          <p:spPr>
            <a:xfrm>
              <a:off x="3429560" y="3243217"/>
              <a:ext cx="733713" cy="613499"/>
            </a:xfrm>
            <a:custGeom>
              <a:avLst/>
              <a:gdLst/>
              <a:ahLst/>
              <a:cxnLst/>
              <a:rect l="l" t="t" r="r" b="b"/>
              <a:pathLst>
                <a:path w="27874" h="23307" extrusionOk="0">
                  <a:moveTo>
                    <a:pt x="22737" y="0"/>
                  </a:moveTo>
                  <a:cubicBezTo>
                    <a:pt x="22615" y="396"/>
                    <a:pt x="22220" y="700"/>
                    <a:pt x="21703" y="730"/>
                  </a:cubicBezTo>
                  <a:cubicBezTo>
                    <a:pt x="16719" y="1186"/>
                    <a:pt x="11703" y="1611"/>
                    <a:pt x="6688" y="1976"/>
                  </a:cubicBezTo>
                  <a:lnTo>
                    <a:pt x="6597" y="1976"/>
                  </a:lnTo>
                  <a:cubicBezTo>
                    <a:pt x="6658" y="2007"/>
                    <a:pt x="6658" y="2067"/>
                    <a:pt x="6597" y="2098"/>
                  </a:cubicBezTo>
                  <a:cubicBezTo>
                    <a:pt x="6566" y="2128"/>
                    <a:pt x="6536" y="2159"/>
                    <a:pt x="6506" y="2159"/>
                  </a:cubicBezTo>
                  <a:lnTo>
                    <a:pt x="6506" y="2067"/>
                  </a:lnTo>
                  <a:lnTo>
                    <a:pt x="5138" y="2067"/>
                  </a:lnTo>
                  <a:cubicBezTo>
                    <a:pt x="3922" y="2098"/>
                    <a:pt x="2463" y="2098"/>
                    <a:pt x="1429" y="2858"/>
                  </a:cubicBezTo>
                  <a:cubicBezTo>
                    <a:pt x="761" y="3344"/>
                    <a:pt x="457" y="4104"/>
                    <a:pt x="335" y="4894"/>
                  </a:cubicBezTo>
                  <a:cubicBezTo>
                    <a:pt x="214" y="5745"/>
                    <a:pt x="274" y="6627"/>
                    <a:pt x="274" y="7478"/>
                  </a:cubicBezTo>
                  <a:cubicBezTo>
                    <a:pt x="274" y="8481"/>
                    <a:pt x="305" y="9453"/>
                    <a:pt x="305" y="10457"/>
                  </a:cubicBezTo>
                  <a:cubicBezTo>
                    <a:pt x="335" y="12402"/>
                    <a:pt x="487" y="14378"/>
                    <a:pt x="670" y="16292"/>
                  </a:cubicBezTo>
                  <a:cubicBezTo>
                    <a:pt x="822" y="18055"/>
                    <a:pt x="518" y="19697"/>
                    <a:pt x="274" y="21399"/>
                  </a:cubicBezTo>
                  <a:cubicBezTo>
                    <a:pt x="183" y="21764"/>
                    <a:pt x="1" y="22432"/>
                    <a:pt x="62" y="22736"/>
                  </a:cubicBezTo>
                  <a:cubicBezTo>
                    <a:pt x="153" y="22828"/>
                    <a:pt x="274" y="22949"/>
                    <a:pt x="426" y="22979"/>
                  </a:cubicBezTo>
                  <a:cubicBezTo>
                    <a:pt x="578" y="23040"/>
                    <a:pt x="761" y="23071"/>
                    <a:pt x="882" y="23101"/>
                  </a:cubicBezTo>
                  <a:cubicBezTo>
                    <a:pt x="1498" y="23238"/>
                    <a:pt x="2165" y="23306"/>
                    <a:pt x="2819" y="23306"/>
                  </a:cubicBezTo>
                  <a:cubicBezTo>
                    <a:pt x="3037" y="23306"/>
                    <a:pt x="3253" y="23299"/>
                    <a:pt x="3466" y="23283"/>
                  </a:cubicBezTo>
                  <a:cubicBezTo>
                    <a:pt x="3831" y="23253"/>
                    <a:pt x="4226" y="23253"/>
                    <a:pt x="4591" y="23192"/>
                  </a:cubicBezTo>
                  <a:cubicBezTo>
                    <a:pt x="4712" y="23192"/>
                    <a:pt x="4864" y="23131"/>
                    <a:pt x="4925" y="23040"/>
                  </a:cubicBezTo>
                  <a:cubicBezTo>
                    <a:pt x="5016" y="22919"/>
                    <a:pt x="4986" y="22736"/>
                    <a:pt x="4925" y="22584"/>
                  </a:cubicBezTo>
                  <a:cubicBezTo>
                    <a:pt x="4895" y="22463"/>
                    <a:pt x="4864" y="22372"/>
                    <a:pt x="4864" y="22311"/>
                  </a:cubicBezTo>
                  <a:cubicBezTo>
                    <a:pt x="4834" y="21916"/>
                    <a:pt x="4773" y="21581"/>
                    <a:pt x="4773" y="21217"/>
                  </a:cubicBezTo>
                  <a:cubicBezTo>
                    <a:pt x="4773" y="20365"/>
                    <a:pt x="4925" y="19575"/>
                    <a:pt x="5077" y="18724"/>
                  </a:cubicBezTo>
                  <a:cubicBezTo>
                    <a:pt x="5442" y="16870"/>
                    <a:pt x="5837" y="15016"/>
                    <a:pt x="5989" y="13162"/>
                  </a:cubicBezTo>
                  <a:cubicBezTo>
                    <a:pt x="6141" y="11429"/>
                    <a:pt x="6050" y="9697"/>
                    <a:pt x="5746" y="8025"/>
                  </a:cubicBezTo>
                  <a:lnTo>
                    <a:pt x="5746" y="8025"/>
                  </a:lnTo>
                  <a:cubicBezTo>
                    <a:pt x="5746" y="8025"/>
                    <a:pt x="5989" y="8146"/>
                    <a:pt x="6141" y="8177"/>
                  </a:cubicBezTo>
                  <a:cubicBezTo>
                    <a:pt x="7022" y="8450"/>
                    <a:pt x="7934" y="8511"/>
                    <a:pt x="8816" y="8633"/>
                  </a:cubicBezTo>
                  <a:cubicBezTo>
                    <a:pt x="9758" y="8754"/>
                    <a:pt x="10670" y="8815"/>
                    <a:pt x="11612" y="8846"/>
                  </a:cubicBezTo>
                  <a:cubicBezTo>
                    <a:pt x="13679" y="8967"/>
                    <a:pt x="15685" y="9058"/>
                    <a:pt x="17752" y="9089"/>
                  </a:cubicBezTo>
                  <a:cubicBezTo>
                    <a:pt x="18709" y="9104"/>
                    <a:pt x="19682" y="9119"/>
                    <a:pt x="20659" y="9119"/>
                  </a:cubicBezTo>
                  <a:cubicBezTo>
                    <a:pt x="21635" y="9119"/>
                    <a:pt x="22615" y="9104"/>
                    <a:pt x="23588" y="9058"/>
                  </a:cubicBezTo>
                  <a:cubicBezTo>
                    <a:pt x="24652" y="8967"/>
                    <a:pt x="26050" y="8937"/>
                    <a:pt x="26931" y="8177"/>
                  </a:cubicBezTo>
                  <a:cubicBezTo>
                    <a:pt x="27691" y="7447"/>
                    <a:pt x="27783" y="6049"/>
                    <a:pt x="27691" y="5107"/>
                  </a:cubicBezTo>
                  <a:lnTo>
                    <a:pt x="27570" y="5107"/>
                  </a:lnTo>
                  <a:cubicBezTo>
                    <a:pt x="27570" y="5016"/>
                    <a:pt x="27631" y="4894"/>
                    <a:pt x="27661" y="4833"/>
                  </a:cubicBezTo>
                  <a:lnTo>
                    <a:pt x="27783" y="4499"/>
                  </a:lnTo>
                  <a:cubicBezTo>
                    <a:pt x="27813" y="4377"/>
                    <a:pt x="27843" y="4256"/>
                    <a:pt x="27874" y="4104"/>
                  </a:cubicBezTo>
                  <a:cubicBezTo>
                    <a:pt x="26324" y="2614"/>
                    <a:pt x="24621" y="1095"/>
                    <a:pt x="2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7"/>
            <p:cNvSpPr/>
            <p:nvPr/>
          </p:nvSpPr>
          <p:spPr>
            <a:xfrm>
              <a:off x="3849614" y="2406057"/>
              <a:ext cx="305262" cy="403550"/>
            </a:xfrm>
            <a:custGeom>
              <a:avLst/>
              <a:gdLst/>
              <a:ahLst/>
              <a:cxnLst/>
              <a:rect l="l" t="t" r="r" b="b"/>
              <a:pathLst>
                <a:path w="11597" h="15331" extrusionOk="0">
                  <a:moveTo>
                    <a:pt x="4912" y="0"/>
                  </a:moveTo>
                  <a:cubicBezTo>
                    <a:pt x="3449" y="0"/>
                    <a:pt x="2081" y="374"/>
                    <a:pt x="1490" y="801"/>
                  </a:cubicBezTo>
                  <a:cubicBezTo>
                    <a:pt x="1368" y="862"/>
                    <a:pt x="1368" y="983"/>
                    <a:pt x="1368" y="1166"/>
                  </a:cubicBezTo>
                  <a:cubicBezTo>
                    <a:pt x="1368" y="1257"/>
                    <a:pt x="1399" y="1378"/>
                    <a:pt x="1399" y="1500"/>
                  </a:cubicBezTo>
                  <a:lnTo>
                    <a:pt x="1399" y="1561"/>
                  </a:lnTo>
                  <a:cubicBezTo>
                    <a:pt x="1338" y="1774"/>
                    <a:pt x="1247" y="1986"/>
                    <a:pt x="1186" y="2199"/>
                  </a:cubicBezTo>
                  <a:cubicBezTo>
                    <a:pt x="1034" y="2777"/>
                    <a:pt x="943" y="3385"/>
                    <a:pt x="882" y="3962"/>
                  </a:cubicBezTo>
                  <a:cubicBezTo>
                    <a:pt x="791" y="4479"/>
                    <a:pt x="669" y="5026"/>
                    <a:pt x="639" y="5512"/>
                  </a:cubicBezTo>
                  <a:cubicBezTo>
                    <a:pt x="639" y="5786"/>
                    <a:pt x="669" y="6059"/>
                    <a:pt x="578" y="6363"/>
                  </a:cubicBezTo>
                  <a:cubicBezTo>
                    <a:pt x="426" y="6698"/>
                    <a:pt x="183" y="6880"/>
                    <a:pt x="61" y="7123"/>
                  </a:cubicBezTo>
                  <a:cubicBezTo>
                    <a:pt x="31" y="7184"/>
                    <a:pt x="1" y="7306"/>
                    <a:pt x="1" y="7366"/>
                  </a:cubicBezTo>
                  <a:cubicBezTo>
                    <a:pt x="1" y="7458"/>
                    <a:pt x="1" y="7488"/>
                    <a:pt x="31" y="7518"/>
                  </a:cubicBezTo>
                  <a:cubicBezTo>
                    <a:pt x="31" y="7549"/>
                    <a:pt x="61" y="7549"/>
                    <a:pt x="122" y="7610"/>
                  </a:cubicBezTo>
                  <a:cubicBezTo>
                    <a:pt x="274" y="7670"/>
                    <a:pt x="426" y="7670"/>
                    <a:pt x="426" y="7670"/>
                  </a:cubicBezTo>
                  <a:cubicBezTo>
                    <a:pt x="487" y="7670"/>
                    <a:pt x="609" y="7701"/>
                    <a:pt x="761" y="7853"/>
                  </a:cubicBezTo>
                  <a:cubicBezTo>
                    <a:pt x="1429" y="9312"/>
                    <a:pt x="1642" y="9889"/>
                    <a:pt x="1672" y="10072"/>
                  </a:cubicBezTo>
                  <a:cubicBezTo>
                    <a:pt x="1672" y="10102"/>
                    <a:pt x="1703" y="10345"/>
                    <a:pt x="1824" y="10558"/>
                  </a:cubicBezTo>
                  <a:cubicBezTo>
                    <a:pt x="1855" y="10588"/>
                    <a:pt x="1885" y="10649"/>
                    <a:pt x="1946" y="10710"/>
                  </a:cubicBezTo>
                  <a:cubicBezTo>
                    <a:pt x="2007" y="10831"/>
                    <a:pt x="2098" y="10892"/>
                    <a:pt x="2250" y="10983"/>
                  </a:cubicBezTo>
                  <a:cubicBezTo>
                    <a:pt x="2326" y="11027"/>
                    <a:pt x="2407" y="11043"/>
                    <a:pt x="2487" y="11043"/>
                  </a:cubicBezTo>
                  <a:cubicBezTo>
                    <a:pt x="2630" y="11043"/>
                    <a:pt x="2771" y="10992"/>
                    <a:pt x="2888" y="10953"/>
                  </a:cubicBezTo>
                  <a:cubicBezTo>
                    <a:pt x="3162" y="10831"/>
                    <a:pt x="3162" y="10740"/>
                    <a:pt x="3314" y="10740"/>
                  </a:cubicBezTo>
                  <a:cubicBezTo>
                    <a:pt x="3330" y="10739"/>
                    <a:pt x="3345" y="10738"/>
                    <a:pt x="3361" y="10738"/>
                  </a:cubicBezTo>
                  <a:cubicBezTo>
                    <a:pt x="3643" y="10738"/>
                    <a:pt x="3866" y="10987"/>
                    <a:pt x="3952" y="11044"/>
                  </a:cubicBezTo>
                  <a:cubicBezTo>
                    <a:pt x="4165" y="11287"/>
                    <a:pt x="4226" y="11561"/>
                    <a:pt x="4256" y="11652"/>
                  </a:cubicBezTo>
                  <a:lnTo>
                    <a:pt x="4256" y="11713"/>
                  </a:lnTo>
                  <a:cubicBezTo>
                    <a:pt x="4256" y="11804"/>
                    <a:pt x="4165" y="11895"/>
                    <a:pt x="4134" y="11926"/>
                  </a:cubicBezTo>
                  <a:cubicBezTo>
                    <a:pt x="4104" y="11987"/>
                    <a:pt x="4013" y="12017"/>
                    <a:pt x="3982" y="12047"/>
                  </a:cubicBezTo>
                  <a:lnTo>
                    <a:pt x="3770" y="12290"/>
                  </a:lnTo>
                  <a:cubicBezTo>
                    <a:pt x="3618" y="12473"/>
                    <a:pt x="3527" y="12777"/>
                    <a:pt x="3466" y="13050"/>
                  </a:cubicBezTo>
                  <a:cubicBezTo>
                    <a:pt x="3314" y="13658"/>
                    <a:pt x="3162" y="14266"/>
                    <a:pt x="3040" y="14813"/>
                  </a:cubicBezTo>
                  <a:cubicBezTo>
                    <a:pt x="3040" y="14904"/>
                    <a:pt x="3010" y="14965"/>
                    <a:pt x="3010" y="15056"/>
                  </a:cubicBezTo>
                  <a:lnTo>
                    <a:pt x="3010" y="15117"/>
                  </a:lnTo>
                  <a:cubicBezTo>
                    <a:pt x="3040" y="15178"/>
                    <a:pt x="3071" y="15178"/>
                    <a:pt x="3071" y="15208"/>
                  </a:cubicBezTo>
                  <a:lnTo>
                    <a:pt x="3071" y="15330"/>
                  </a:lnTo>
                  <a:cubicBezTo>
                    <a:pt x="4317" y="14509"/>
                    <a:pt x="5624" y="13567"/>
                    <a:pt x="6961" y="12929"/>
                  </a:cubicBezTo>
                  <a:cubicBezTo>
                    <a:pt x="7356" y="12746"/>
                    <a:pt x="7812" y="12503"/>
                    <a:pt x="8359" y="12321"/>
                  </a:cubicBezTo>
                  <a:cubicBezTo>
                    <a:pt x="8724" y="12138"/>
                    <a:pt x="9119" y="11987"/>
                    <a:pt x="9484" y="11865"/>
                  </a:cubicBezTo>
                  <a:lnTo>
                    <a:pt x="9484" y="11804"/>
                  </a:lnTo>
                  <a:lnTo>
                    <a:pt x="9484" y="11743"/>
                  </a:lnTo>
                  <a:cubicBezTo>
                    <a:pt x="9484" y="11683"/>
                    <a:pt x="9545" y="11591"/>
                    <a:pt x="9545" y="11561"/>
                  </a:cubicBezTo>
                  <a:lnTo>
                    <a:pt x="9545" y="11439"/>
                  </a:lnTo>
                  <a:cubicBezTo>
                    <a:pt x="9545" y="11257"/>
                    <a:pt x="9545" y="11014"/>
                    <a:pt x="9454" y="10801"/>
                  </a:cubicBezTo>
                  <a:cubicBezTo>
                    <a:pt x="9393" y="10558"/>
                    <a:pt x="9302" y="10376"/>
                    <a:pt x="9180" y="10254"/>
                  </a:cubicBezTo>
                  <a:cubicBezTo>
                    <a:pt x="9119" y="10193"/>
                    <a:pt x="9028" y="10163"/>
                    <a:pt x="8937" y="10163"/>
                  </a:cubicBezTo>
                  <a:lnTo>
                    <a:pt x="8846" y="10163"/>
                  </a:lnTo>
                  <a:cubicBezTo>
                    <a:pt x="8815" y="10163"/>
                    <a:pt x="8785" y="10163"/>
                    <a:pt x="8724" y="10102"/>
                  </a:cubicBezTo>
                  <a:cubicBezTo>
                    <a:pt x="8694" y="10072"/>
                    <a:pt x="8663" y="10072"/>
                    <a:pt x="8663" y="10041"/>
                  </a:cubicBezTo>
                  <a:cubicBezTo>
                    <a:pt x="8633" y="9950"/>
                    <a:pt x="8633" y="9920"/>
                    <a:pt x="8633" y="9859"/>
                  </a:cubicBezTo>
                  <a:lnTo>
                    <a:pt x="8633" y="9707"/>
                  </a:lnTo>
                  <a:cubicBezTo>
                    <a:pt x="8572" y="9555"/>
                    <a:pt x="8572" y="9342"/>
                    <a:pt x="8572" y="9160"/>
                  </a:cubicBezTo>
                  <a:cubicBezTo>
                    <a:pt x="8572" y="9129"/>
                    <a:pt x="8572" y="9099"/>
                    <a:pt x="8633" y="9038"/>
                  </a:cubicBezTo>
                  <a:lnTo>
                    <a:pt x="8724" y="9038"/>
                  </a:lnTo>
                  <a:lnTo>
                    <a:pt x="8785" y="9008"/>
                  </a:lnTo>
                  <a:cubicBezTo>
                    <a:pt x="8815" y="8977"/>
                    <a:pt x="8846" y="8856"/>
                    <a:pt x="8876" y="8704"/>
                  </a:cubicBezTo>
                  <a:cubicBezTo>
                    <a:pt x="8876" y="8552"/>
                    <a:pt x="8937" y="8400"/>
                    <a:pt x="8967" y="8248"/>
                  </a:cubicBezTo>
                  <a:cubicBezTo>
                    <a:pt x="11597" y="1706"/>
                    <a:pt x="8036" y="0"/>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7"/>
            <p:cNvSpPr/>
            <p:nvPr/>
          </p:nvSpPr>
          <p:spPr>
            <a:xfrm>
              <a:off x="4044848" y="2903183"/>
              <a:ext cx="1606" cy="3211"/>
            </a:xfrm>
            <a:custGeom>
              <a:avLst/>
              <a:gdLst/>
              <a:ahLst/>
              <a:cxnLst/>
              <a:rect l="l" t="t" r="r" b="b"/>
              <a:pathLst>
                <a:path w="61" h="122" extrusionOk="0">
                  <a:moveTo>
                    <a:pt x="0" y="0"/>
                  </a:moveTo>
                  <a:cubicBezTo>
                    <a:pt x="0" y="31"/>
                    <a:pt x="31" y="91"/>
                    <a:pt x="61" y="122"/>
                  </a:cubicBezTo>
                  <a:cubicBezTo>
                    <a:pt x="31" y="91"/>
                    <a:pt x="31" y="31"/>
                    <a:pt x="0" y="0"/>
                  </a:cubicBezTo>
                  <a:close/>
                </a:path>
              </a:pathLst>
            </a:custGeom>
            <a:solidFill>
              <a:srgbClr val="D08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7"/>
            <p:cNvSpPr/>
            <p:nvPr/>
          </p:nvSpPr>
          <p:spPr>
            <a:xfrm>
              <a:off x="3866408" y="2717689"/>
              <a:ext cx="335270" cy="634372"/>
            </a:xfrm>
            <a:custGeom>
              <a:avLst/>
              <a:gdLst/>
              <a:ahLst/>
              <a:cxnLst/>
              <a:rect l="l" t="t" r="r" b="b"/>
              <a:pathLst>
                <a:path w="12737" h="24100" extrusionOk="0">
                  <a:moveTo>
                    <a:pt x="6779" y="7047"/>
                  </a:moveTo>
                  <a:cubicBezTo>
                    <a:pt x="6810" y="7047"/>
                    <a:pt x="6840" y="7078"/>
                    <a:pt x="6840" y="7169"/>
                  </a:cubicBezTo>
                  <a:cubicBezTo>
                    <a:pt x="6810" y="7138"/>
                    <a:pt x="6779" y="7078"/>
                    <a:pt x="6779" y="7047"/>
                  </a:cubicBezTo>
                  <a:close/>
                  <a:moveTo>
                    <a:pt x="7681" y="1"/>
                  </a:moveTo>
                  <a:cubicBezTo>
                    <a:pt x="7582" y="1"/>
                    <a:pt x="7492" y="16"/>
                    <a:pt x="7418" y="56"/>
                  </a:cubicBezTo>
                  <a:cubicBezTo>
                    <a:pt x="6962" y="208"/>
                    <a:pt x="6354" y="360"/>
                    <a:pt x="5928" y="543"/>
                  </a:cubicBezTo>
                  <a:cubicBezTo>
                    <a:pt x="4591" y="1211"/>
                    <a:pt x="3679" y="2670"/>
                    <a:pt x="2433" y="3521"/>
                  </a:cubicBezTo>
                  <a:cubicBezTo>
                    <a:pt x="1916" y="5163"/>
                    <a:pt x="1" y="6439"/>
                    <a:pt x="730" y="10269"/>
                  </a:cubicBezTo>
                  <a:cubicBezTo>
                    <a:pt x="974" y="11576"/>
                    <a:pt x="1278" y="12914"/>
                    <a:pt x="1399" y="14221"/>
                  </a:cubicBezTo>
                  <a:cubicBezTo>
                    <a:pt x="1460" y="14585"/>
                    <a:pt x="1490" y="14950"/>
                    <a:pt x="1490" y="15345"/>
                  </a:cubicBezTo>
                  <a:cubicBezTo>
                    <a:pt x="1490" y="15528"/>
                    <a:pt x="1490" y="15710"/>
                    <a:pt x="1430" y="15892"/>
                  </a:cubicBezTo>
                  <a:cubicBezTo>
                    <a:pt x="1399" y="16318"/>
                    <a:pt x="1247" y="16652"/>
                    <a:pt x="1186" y="17017"/>
                  </a:cubicBezTo>
                  <a:cubicBezTo>
                    <a:pt x="1095" y="17260"/>
                    <a:pt x="1065" y="17564"/>
                    <a:pt x="1034" y="17838"/>
                  </a:cubicBezTo>
                  <a:cubicBezTo>
                    <a:pt x="1034" y="17959"/>
                    <a:pt x="882" y="19084"/>
                    <a:pt x="882" y="19206"/>
                  </a:cubicBezTo>
                  <a:cubicBezTo>
                    <a:pt x="919" y="19213"/>
                    <a:pt x="957" y="19216"/>
                    <a:pt x="995" y="19216"/>
                  </a:cubicBezTo>
                  <a:cubicBezTo>
                    <a:pt x="1532" y="19216"/>
                    <a:pt x="2146" y="18520"/>
                    <a:pt x="2641" y="18520"/>
                  </a:cubicBezTo>
                  <a:cubicBezTo>
                    <a:pt x="2684" y="18520"/>
                    <a:pt x="2726" y="18525"/>
                    <a:pt x="2767" y="18537"/>
                  </a:cubicBezTo>
                  <a:cubicBezTo>
                    <a:pt x="6080" y="19358"/>
                    <a:pt x="8937" y="21759"/>
                    <a:pt x="11369" y="24099"/>
                  </a:cubicBezTo>
                  <a:cubicBezTo>
                    <a:pt x="11430" y="23856"/>
                    <a:pt x="11460" y="23582"/>
                    <a:pt x="11460" y="23309"/>
                  </a:cubicBezTo>
                  <a:lnTo>
                    <a:pt x="11460" y="23248"/>
                  </a:lnTo>
                  <a:cubicBezTo>
                    <a:pt x="11460" y="22671"/>
                    <a:pt x="11217" y="22154"/>
                    <a:pt x="11065" y="21576"/>
                  </a:cubicBezTo>
                  <a:cubicBezTo>
                    <a:pt x="10822" y="20391"/>
                    <a:pt x="11582" y="23096"/>
                    <a:pt x="11004" y="13218"/>
                  </a:cubicBezTo>
                  <a:cubicBezTo>
                    <a:pt x="11004" y="11333"/>
                    <a:pt x="12737" y="9965"/>
                    <a:pt x="10913" y="4707"/>
                  </a:cubicBezTo>
                  <a:cubicBezTo>
                    <a:pt x="10579" y="3673"/>
                    <a:pt x="10153" y="2670"/>
                    <a:pt x="9667" y="1698"/>
                  </a:cubicBezTo>
                  <a:cubicBezTo>
                    <a:pt x="9424" y="1242"/>
                    <a:pt x="9150" y="755"/>
                    <a:pt x="8907" y="330"/>
                  </a:cubicBezTo>
                  <a:cubicBezTo>
                    <a:pt x="8846" y="239"/>
                    <a:pt x="8907" y="87"/>
                    <a:pt x="8846" y="56"/>
                  </a:cubicBezTo>
                  <a:cubicBezTo>
                    <a:pt x="8846" y="53"/>
                    <a:pt x="8845" y="51"/>
                    <a:pt x="8844" y="51"/>
                  </a:cubicBezTo>
                  <a:cubicBezTo>
                    <a:pt x="8836" y="51"/>
                    <a:pt x="8805" y="104"/>
                    <a:pt x="8792" y="104"/>
                  </a:cubicBezTo>
                  <a:cubicBezTo>
                    <a:pt x="8788" y="104"/>
                    <a:pt x="8785" y="99"/>
                    <a:pt x="8785" y="87"/>
                  </a:cubicBezTo>
                  <a:cubicBezTo>
                    <a:pt x="8722" y="106"/>
                    <a:pt x="8652" y="114"/>
                    <a:pt x="8578" y="114"/>
                  </a:cubicBezTo>
                  <a:cubicBezTo>
                    <a:pt x="8295" y="114"/>
                    <a:pt x="7954" y="1"/>
                    <a:pt x="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7"/>
            <p:cNvSpPr/>
            <p:nvPr/>
          </p:nvSpPr>
          <p:spPr>
            <a:xfrm>
              <a:off x="3582388" y="4084116"/>
              <a:ext cx="26" cy="26"/>
            </a:xfrm>
            <a:custGeom>
              <a:avLst/>
              <a:gdLst/>
              <a:ahLst/>
              <a:cxnLst/>
              <a:rect l="l" t="t" r="r" b="b"/>
              <a:pathLst>
                <a:path w="1" h="1" extrusionOk="0">
                  <a:moveTo>
                    <a:pt x="0" y="0"/>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7"/>
            <p:cNvSpPr/>
            <p:nvPr/>
          </p:nvSpPr>
          <p:spPr>
            <a:xfrm>
              <a:off x="3960827" y="2713556"/>
              <a:ext cx="26" cy="26"/>
            </a:xfrm>
            <a:custGeom>
              <a:avLst/>
              <a:gdLst/>
              <a:ahLst/>
              <a:cxnLst/>
              <a:rect l="l" t="t" r="r" b="b"/>
              <a:pathLst>
                <a:path w="1" h="1" extrusionOk="0">
                  <a:moveTo>
                    <a:pt x="1" y="1"/>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7"/>
            <p:cNvSpPr/>
            <p:nvPr/>
          </p:nvSpPr>
          <p:spPr>
            <a:xfrm>
              <a:off x="3907234" y="2718347"/>
              <a:ext cx="273649" cy="667381"/>
            </a:xfrm>
            <a:custGeom>
              <a:avLst/>
              <a:gdLst/>
              <a:ahLst/>
              <a:cxnLst/>
              <a:rect l="l" t="t" r="r" b="b"/>
              <a:pathLst>
                <a:path w="10396" h="25354" extrusionOk="0">
                  <a:moveTo>
                    <a:pt x="7295" y="1"/>
                  </a:moveTo>
                  <a:lnTo>
                    <a:pt x="4225" y="17934"/>
                  </a:lnTo>
                  <a:lnTo>
                    <a:pt x="0" y="21734"/>
                  </a:lnTo>
                  <a:cubicBezTo>
                    <a:pt x="29" y="21732"/>
                    <a:pt x="57" y="21731"/>
                    <a:pt x="85" y="21731"/>
                  </a:cubicBezTo>
                  <a:cubicBezTo>
                    <a:pt x="1435" y="21731"/>
                    <a:pt x="879" y="23892"/>
                    <a:pt x="3739" y="23892"/>
                  </a:cubicBezTo>
                  <a:cubicBezTo>
                    <a:pt x="6848" y="23892"/>
                    <a:pt x="8376" y="25354"/>
                    <a:pt x="9161" y="25354"/>
                  </a:cubicBezTo>
                  <a:cubicBezTo>
                    <a:pt x="9420" y="25354"/>
                    <a:pt x="9599" y="25195"/>
                    <a:pt x="9727" y="24773"/>
                  </a:cubicBezTo>
                  <a:cubicBezTo>
                    <a:pt x="9940" y="24226"/>
                    <a:pt x="10031" y="23649"/>
                    <a:pt x="10031" y="23132"/>
                  </a:cubicBezTo>
                  <a:cubicBezTo>
                    <a:pt x="10031" y="22342"/>
                    <a:pt x="9484" y="21643"/>
                    <a:pt x="9696" y="20852"/>
                  </a:cubicBezTo>
                  <a:cubicBezTo>
                    <a:pt x="9879" y="20275"/>
                    <a:pt x="9940" y="19667"/>
                    <a:pt x="9940" y="19059"/>
                  </a:cubicBezTo>
                  <a:cubicBezTo>
                    <a:pt x="9940" y="18299"/>
                    <a:pt x="9940" y="17509"/>
                    <a:pt x="9848" y="16749"/>
                  </a:cubicBezTo>
                  <a:cubicBezTo>
                    <a:pt x="9788" y="15989"/>
                    <a:pt x="9696" y="15229"/>
                    <a:pt x="9666" y="14469"/>
                  </a:cubicBezTo>
                  <a:cubicBezTo>
                    <a:pt x="9666" y="13861"/>
                    <a:pt x="9544" y="13223"/>
                    <a:pt x="9666" y="12615"/>
                  </a:cubicBezTo>
                  <a:cubicBezTo>
                    <a:pt x="9788" y="11886"/>
                    <a:pt x="10031" y="11247"/>
                    <a:pt x="10183" y="10518"/>
                  </a:cubicBezTo>
                  <a:cubicBezTo>
                    <a:pt x="10304" y="9910"/>
                    <a:pt x="10395" y="9272"/>
                    <a:pt x="10335" y="8633"/>
                  </a:cubicBezTo>
                  <a:cubicBezTo>
                    <a:pt x="10274" y="7053"/>
                    <a:pt x="9818" y="5533"/>
                    <a:pt x="9271" y="4104"/>
                  </a:cubicBezTo>
                  <a:cubicBezTo>
                    <a:pt x="8754" y="2645"/>
                    <a:pt x="8511" y="2037"/>
                    <a:pt x="7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7"/>
            <p:cNvSpPr/>
            <p:nvPr/>
          </p:nvSpPr>
          <p:spPr>
            <a:xfrm>
              <a:off x="3331166" y="3830472"/>
              <a:ext cx="273649" cy="250880"/>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7"/>
            <p:cNvSpPr/>
            <p:nvPr/>
          </p:nvSpPr>
          <p:spPr>
            <a:xfrm>
              <a:off x="3918421" y="2670255"/>
              <a:ext cx="187258" cy="137983"/>
            </a:xfrm>
            <a:custGeom>
              <a:avLst/>
              <a:gdLst/>
              <a:ahLst/>
              <a:cxnLst/>
              <a:rect l="l" t="t" r="r" b="b"/>
              <a:pathLst>
                <a:path w="7114" h="5242" extrusionOk="0">
                  <a:moveTo>
                    <a:pt x="6205" y="0"/>
                  </a:moveTo>
                  <a:cubicBezTo>
                    <a:pt x="6175" y="0"/>
                    <a:pt x="6143" y="2"/>
                    <a:pt x="6110" y="4"/>
                  </a:cubicBezTo>
                  <a:cubicBezTo>
                    <a:pt x="5897" y="35"/>
                    <a:pt x="5745" y="65"/>
                    <a:pt x="5593" y="126"/>
                  </a:cubicBezTo>
                  <a:cubicBezTo>
                    <a:pt x="4590" y="339"/>
                    <a:pt x="3648" y="673"/>
                    <a:pt x="2736" y="1098"/>
                  </a:cubicBezTo>
                  <a:cubicBezTo>
                    <a:pt x="2159" y="1372"/>
                    <a:pt x="1490" y="1676"/>
                    <a:pt x="1095" y="2162"/>
                  </a:cubicBezTo>
                  <a:cubicBezTo>
                    <a:pt x="700" y="2649"/>
                    <a:pt x="639" y="3408"/>
                    <a:pt x="487" y="3986"/>
                  </a:cubicBezTo>
                  <a:cubicBezTo>
                    <a:pt x="457" y="4138"/>
                    <a:pt x="1" y="5202"/>
                    <a:pt x="365" y="5232"/>
                  </a:cubicBezTo>
                  <a:cubicBezTo>
                    <a:pt x="392" y="5239"/>
                    <a:pt x="419" y="5242"/>
                    <a:pt x="446" y="5242"/>
                  </a:cubicBezTo>
                  <a:cubicBezTo>
                    <a:pt x="795" y="5242"/>
                    <a:pt x="1199" y="4733"/>
                    <a:pt x="1368" y="4564"/>
                  </a:cubicBezTo>
                  <a:cubicBezTo>
                    <a:pt x="2128" y="3834"/>
                    <a:pt x="2888" y="3196"/>
                    <a:pt x="3800" y="2709"/>
                  </a:cubicBezTo>
                  <a:cubicBezTo>
                    <a:pt x="4438" y="2345"/>
                    <a:pt x="5198" y="2041"/>
                    <a:pt x="5958" y="2010"/>
                  </a:cubicBezTo>
                  <a:cubicBezTo>
                    <a:pt x="6060" y="2010"/>
                    <a:pt x="6188" y="2020"/>
                    <a:pt x="6320" y="2020"/>
                  </a:cubicBezTo>
                  <a:cubicBezTo>
                    <a:pt x="6583" y="2020"/>
                    <a:pt x="6860" y="1980"/>
                    <a:pt x="6961" y="1737"/>
                  </a:cubicBezTo>
                  <a:cubicBezTo>
                    <a:pt x="7113" y="1372"/>
                    <a:pt x="6931" y="794"/>
                    <a:pt x="6809" y="460"/>
                  </a:cubicBezTo>
                  <a:cubicBezTo>
                    <a:pt x="6698" y="154"/>
                    <a:pt x="6535"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7"/>
            <p:cNvSpPr/>
            <p:nvPr/>
          </p:nvSpPr>
          <p:spPr>
            <a:xfrm>
              <a:off x="3870409" y="2356597"/>
              <a:ext cx="391284" cy="536005"/>
            </a:xfrm>
            <a:custGeom>
              <a:avLst/>
              <a:gdLst/>
              <a:ahLst/>
              <a:cxnLst/>
              <a:rect l="l" t="t" r="r" b="b"/>
              <a:pathLst>
                <a:path w="14865" h="20363" extrusionOk="0">
                  <a:moveTo>
                    <a:pt x="4054" y="0"/>
                  </a:moveTo>
                  <a:cubicBezTo>
                    <a:pt x="3642" y="0"/>
                    <a:pt x="3196" y="68"/>
                    <a:pt x="2737" y="248"/>
                  </a:cubicBezTo>
                  <a:cubicBezTo>
                    <a:pt x="1217" y="826"/>
                    <a:pt x="639" y="2163"/>
                    <a:pt x="487" y="2528"/>
                  </a:cubicBezTo>
                  <a:cubicBezTo>
                    <a:pt x="305" y="2984"/>
                    <a:pt x="1" y="3926"/>
                    <a:pt x="274" y="4078"/>
                  </a:cubicBezTo>
                  <a:cubicBezTo>
                    <a:pt x="305" y="4109"/>
                    <a:pt x="328" y="4109"/>
                    <a:pt x="358" y="4109"/>
                  </a:cubicBezTo>
                  <a:cubicBezTo>
                    <a:pt x="388" y="4109"/>
                    <a:pt x="426" y="4109"/>
                    <a:pt x="487" y="4139"/>
                  </a:cubicBezTo>
                  <a:cubicBezTo>
                    <a:pt x="913" y="4200"/>
                    <a:pt x="1095" y="4808"/>
                    <a:pt x="1399" y="5264"/>
                  </a:cubicBezTo>
                  <a:cubicBezTo>
                    <a:pt x="1399" y="5264"/>
                    <a:pt x="1794" y="5841"/>
                    <a:pt x="2615" y="6206"/>
                  </a:cubicBezTo>
                  <a:cubicBezTo>
                    <a:pt x="2982" y="6395"/>
                    <a:pt x="3361" y="6462"/>
                    <a:pt x="3717" y="6462"/>
                  </a:cubicBezTo>
                  <a:cubicBezTo>
                    <a:pt x="4333" y="6462"/>
                    <a:pt x="4879" y="6261"/>
                    <a:pt x="5168" y="6145"/>
                  </a:cubicBezTo>
                  <a:lnTo>
                    <a:pt x="5958" y="8546"/>
                  </a:lnTo>
                  <a:cubicBezTo>
                    <a:pt x="6080" y="8911"/>
                    <a:pt x="6232" y="9489"/>
                    <a:pt x="6323" y="10248"/>
                  </a:cubicBezTo>
                  <a:cubicBezTo>
                    <a:pt x="6566" y="12498"/>
                    <a:pt x="5958" y="13136"/>
                    <a:pt x="6475" y="14048"/>
                  </a:cubicBezTo>
                  <a:cubicBezTo>
                    <a:pt x="7144" y="15264"/>
                    <a:pt x="8603" y="14717"/>
                    <a:pt x="9272" y="16024"/>
                  </a:cubicBezTo>
                  <a:cubicBezTo>
                    <a:pt x="9758" y="16966"/>
                    <a:pt x="9120" y="17483"/>
                    <a:pt x="9576" y="18577"/>
                  </a:cubicBezTo>
                  <a:cubicBezTo>
                    <a:pt x="9993" y="19495"/>
                    <a:pt x="11073" y="20363"/>
                    <a:pt x="12092" y="20363"/>
                  </a:cubicBezTo>
                  <a:cubicBezTo>
                    <a:pt x="12186" y="20363"/>
                    <a:pt x="12280" y="20355"/>
                    <a:pt x="12372" y="20340"/>
                  </a:cubicBezTo>
                  <a:cubicBezTo>
                    <a:pt x="13861" y="20097"/>
                    <a:pt x="14864" y="17847"/>
                    <a:pt x="14439" y="16328"/>
                  </a:cubicBezTo>
                  <a:cubicBezTo>
                    <a:pt x="13983" y="14656"/>
                    <a:pt x="12038" y="14595"/>
                    <a:pt x="11612" y="12710"/>
                  </a:cubicBezTo>
                  <a:cubicBezTo>
                    <a:pt x="11369" y="11616"/>
                    <a:pt x="11977" y="11403"/>
                    <a:pt x="11673" y="10157"/>
                  </a:cubicBezTo>
                  <a:cubicBezTo>
                    <a:pt x="11308" y="8729"/>
                    <a:pt x="10427" y="8577"/>
                    <a:pt x="10092" y="7178"/>
                  </a:cubicBezTo>
                  <a:cubicBezTo>
                    <a:pt x="9880" y="6145"/>
                    <a:pt x="10335" y="6054"/>
                    <a:pt x="10214" y="4686"/>
                  </a:cubicBezTo>
                  <a:cubicBezTo>
                    <a:pt x="10183" y="4048"/>
                    <a:pt x="10032" y="2163"/>
                    <a:pt x="8573" y="1160"/>
                  </a:cubicBezTo>
                  <a:cubicBezTo>
                    <a:pt x="8354" y="997"/>
                    <a:pt x="7672" y="564"/>
                    <a:pt x="6591" y="564"/>
                  </a:cubicBezTo>
                  <a:cubicBezTo>
                    <a:pt x="6467" y="564"/>
                    <a:pt x="6337" y="570"/>
                    <a:pt x="6202" y="583"/>
                  </a:cubicBezTo>
                  <a:cubicBezTo>
                    <a:pt x="6024" y="494"/>
                    <a:pt x="5166" y="0"/>
                    <a:pt x="4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7"/>
            <p:cNvSpPr/>
            <p:nvPr/>
          </p:nvSpPr>
          <p:spPr>
            <a:xfrm>
              <a:off x="3991229" y="2512005"/>
              <a:ext cx="53645" cy="83442"/>
            </a:xfrm>
            <a:custGeom>
              <a:avLst/>
              <a:gdLst/>
              <a:ahLst/>
              <a:cxnLst/>
              <a:rect l="l" t="t" r="r" b="b"/>
              <a:pathLst>
                <a:path w="2038" h="3170" extrusionOk="0">
                  <a:moveTo>
                    <a:pt x="1171" y="1"/>
                  </a:moveTo>
                  <a:cubicBezTo>
                    <a:pt x="988" y="1"/>
                    <a:pt x="792" y="66"/>
                    <a:pt x="609" y="211"/>
                  </a:cubicBezTo>
                  <a:lnTo>
                    <a:pt x="1" y="2673"/>
                  </a:lnTo>
                  <a:cubicBezTo>
                    <a:pt x="54" y="2969"/>
                    <a:pt x="347" y="3169"/>
                    <a:pt x="645" y="3169"/>
                  </a:cubicBezTo>
                  <a:cubicBezTo>
                    <a:pt x="683" y="3169"/>
                    <a:pt x="722" y="3166"/>
                    <a:pt x="761" y="3159"/>
                  </a:cubicBezTo>
                  <a:cubicBezTo>
                    <a:pt x="1186" y="3098"/>
                    <a:pt x="1460" y="2642"/>
                    <a:pt x="1612" y="2247"/>
                  </a:cubicBezTo>
                  <a:cubicBezTo>
                    <a:pt x="1824" y="1791"/>
                    <a:pt x="2037" y="1274"/>
                    <a:pt x="1946" y="758"/>
                  </a:cubicBezTo>
                  <a:cubicBezTo>
                    <a:pt x="1905" y="301"/>
                    <a:pt x="1566" y="1"/>
                    <a:pt x="1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7"/>
            <p:cNvSpPr/>
            <p:nvPr/>
          </p:nvSpPr>
          <p:spPr>
            <a:xfrm>
              <a:off x="3749615" y="2827164"/>
              <a:ext cx="380860" cy="504129"/>
            </a:xfrm>
            <a:custGeom>
              <a:avLst/>
              <a:gdLst/>
              <a:ahLst/>
              <a:cxnLst/>
              <a:rect l="l" t="t" r="r" b="b"/>
              <a:pathLst>
                <a:path w="14469" h="19152" extrusionOk="0">
                  <a:moveTo>
                    <a:pt x="14104" y="1"/>
                  </a:moveTo>
                  <a:lnTo>
                    <a:pt x="9484" y="2828"/>
                  </a:lnTo>
                  <a:cubicBezTo>
                    <a:pt x="9392" y="3192"/>
                    <a:pt x="9271" y="3770"/>
                    <a:pt x="9149" y="4408"/>
                  </a:cubicBezTo>
                  <a:cubicBezTo>
                    <a:pt x="9058" y="4864"/>
                    <a:pt x="8876" y="6049"/>
                    <a:pt x="8845" y="8086"/>
                  </a:cubicBezTo>
                  <a:cubicBezTo>
                    <a:pt x="8815" y="9241"/>
                    <a:pt x="8815" y="10730"/>
                    <a:pt x="8937" y="12433"/>
                  </a:cubicBezTo>
                  <a:cubicBezTo>
                    <a:pt x="7781" y="13101"/>
                    <a:pt x="6809" y="13648"/>
                    <a:pt x="5988" y="13983"/>
                  </a:cubicBezTo>
                  <a:cubicBezTo>
                    <a:pt x="4438" y="14743"/>
                    <a:pt x="3648" y="15016"/>
                    <a:pt x="3192" y="15199"/>
                  </a:cubicBezTo>
                  <a:cubicBezTo>
                    <a:pt x="2249" y="15533"/>
                    <a:pt x="1338" y="15715"/>
                    <a:pt x="335" y="15928"/>
                  </a:cubicBezTo>
                  <a:cubicBezTo>
                    <a:pt x="0" y="15989"/>
                    <a:pt x="0" y="16171"/>
                    <a:pt x="61" y="16475"/>
                  </a:cubicBezTo>
                  <a:cubicBezTo>
                    <a:pt x="213" y="17174"/>
                    <a:pt x="578" y="17782"/>
                    <a:pt x="638" y="18512"/>
                  </a:cubicBezTo>
                  <a:cubicBezTo>
                    <a:pt x="669" y="18816"/>
                    <a:pt x="638" y="19150"/>
                    <a:pt x="1034" y="19150"/>
                  </a:cubicBezTo>
                  <a:cubicBezTo>
                    <a:pt x="1061" y="19151"/>
                    <a:pt x="1089" y="19152"/>
                    <a:pt x="1117" y="19152"/>
                  </a:cubicBezTo>
                  <a:cubicBezTo>
                    <a:pt x="1737" y="19152"/>
                    <a:pt x="2458" y="18838"/>
                    <a:pt x="3040" y="18664"/>
                  </a:cubicBezTo>
                  <a:cubicBezTo>
                    <a:pt x="4104" y="18329"/>
                    <a:pt x="5167" y="17965"/>
                    <a:pt x="6201" y="17600"/>
                  </a:cubicBezTo>
                  <a:cubicBezTo>
                    <a:pt x="7174" y="17235"/>
                    <a:pt x="8177" y="16870"/>
                    <a:pt x="9149" y="16475"/>
                  </a:cubicBezTo>
                  <a:cubicBezTo>
                    <a:pt x="10152" y="16110"/>
                    <a:pt x="11125" y="15776"/>
                    <a:pt x="12067" y="15320"/>
                  </a:cubicBezTo>
                  <a:cubicBezTo>
                    <a:pt x="13101" y="14803"/>
                    <a:pt x="13374" y="13740"/>
                    <a:pt x="13557" y="12676"/>
                  </a:cubicBezTo>
                  <a:cubicBezTo>
                    <a:pt x="13709" y="11855"/>
                    <a:pt x="13800" y="10974"/>
                    <a:pt x="13861" y="10153"/>
                  </a:cubicBezTo>
                  <a:cubicBezTo>
                    <a:pt x="14013" y="8663"/>
                    <a:pt x="14134" y="7144"/>
                    <a:pt x="14286" y="5654"/>
                  </a:cubicBezTo>
                  <a:cubicBezTo>
                    <a:pt x="14347" y="4834"/>
                    <a:pt x="14469" y="3952"/>
                    <a:pt x="14469" y="3101"/>
                  </a:cubicBezTo>
                  <a:cubicBezTo>
                    <a:pt x="14469" y="2037"/>
                    <a:pt x="14317" y="1034"/>
                    <a:pt x="14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7"/>
            <p:cNvSpPr/>
            <p:nvPr/>
          </p:nvSpPr>
          <p:spPr>
            <a:xfrm>
              <a:off x="3585178" y="3235347"/>
              <a:ext cx="179651" cy="75967"/>
            </a:xfrm>
            <a:custGeom>
              <a:avLst/>
              <a:gdLst/>
              <a:ahLst/>
              <a:cxnLst/>
              <a:rect l="l" t="t" r="r" b="b"/>
              <a:pathLst>
                <a:path w="6825" h="2886" extrusionOk="0">
                  <a:moveTo>
                    <a:pt x="3863" y="1"/>
                  </a:moveTo>
                  <a:cubicBezTo>
                    <a:pt x="3508" y="1"/>
                    <a:pt x="2945" y="272"/>
                    <a:pt x="1505" y="1151"/>
                  </a:cubicBezTo>
                  <a:cubicBezTo>
                    <a:pt x="1366" y="1206"/>
                    <a:pt x="0" y="2335"/>
                    <a:pt x="852" y="2335"/>
                  </a:cubicBezTo>
                  <a:cubicBezTo>
                    <a:pt x="929" y="2335"/>
                    <a:pt x="1024" y="2326"/>
                    <a:pt x="1141" y="2306"/>
                  </a:cubicBezTo>
                  <a:cubicBezTo>
                    <a:pt x="1659" y="2219"/>
                    <a:pt x="2085" y="2184"/>
                    <a:pt x="2450" y="2184"/>
                  </a:cubicBezTo>
                  <a:cubicBezTo>
                    <a:pt x="3757" y="2184"/>
                    <a:pt x="4280" y="2639"/>
                    <a:pt x="5396" y="2853"/>
                  </a:cubicBezTo>
                  <a:cubicBezTo>
                    <a:pt x="5570" y="2876"/>
                    <a:pt x="5753" y="2886"/>
                    <a:pt x="5938" y="2886"/>
                  </a:cubicBezTo>
                  <a:cubicBezTo>
                    <a:pt x="6238" y="2886"/>
                    <a:pt x="6543" y="2860"/>
                    <a:pt x="6825" y="2822"/>
                  </a:cubicBezTo>
                  <a:lnTo>
                    <a:pt x="6278" y="695"/>
                  </a:lnTo>
                  <a:cubicBezTo>
                    <a:pt x="4458" y="604"/>
                    <a:pt x="4392" y="1"/>
                    <a:pt x="3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7"/>
            <p:cNvSpPr/>
            <p:nvPr/>
          </p:nvSpPr>
          <p:spPr>
            <a:xfrm>
              <a:off x="1692564" y="3390439"/>
              <a:ext cx="441692" cy="84021"/>
            </a:xfrm>
            <a:custGeom>
              <a:avLst/>
              <a:gdLst/>
              <a:ahLst/>
              <a:cxnLst/>
              <a:rect l="l" t="t" r="r" b="b"/>
              <a:pathLst>
                <a:path w="16780" h="3192" extrusionOk="0">
                  <a:moveTo>
                    <a:pt x="761" y="0"/>
                  </a:moveTo>
                  <a:cubicBezTo>
                    <a:pt x="335" y="0"/>
                    <a:pt x="1" y="335"/>
                    <a:pt x="1" y="760"/>
                  </a:cubicBezTo>
                  <a:lnTo>
                    <a:pt x="1" y="2432"/>
                  </a:lnTo>
                  <a:cubicBezTo>
                    <a:pt x="1" y="2857"/>
                    <a:pt x="335" y="3192"/>
                    <a:pt x="761" y="3192"/>
                  </a:cubicBezTo>
                  <a:lnTo>
                    <a:pt x="16019" y="3192"/>
                  </a:lnTo>
                  <a:cubicBezTo>
                    <a:pt x="16445" y="3192"/>
                    <a:pt x="16779" y="2857"/>
                    <a:pt x="16779" y="2432"/>
                  </a:cubicBezTo>
                  <a:lnTo>
                    <a:pt x="16779" y="760"/>
                  </a:lnTo>
                  <a:cubicBezTo>
                    <a:pt x="16779" y="335"/>
                    <a:pt x="16445" y="0"/>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7"/>
            <p:cNvSpPr/>
            <p:nvPr/>
          </p:nvSpPr>
          <p:spPr>
            <a:xfrm>
              <a:off x="1692564" y="3468038"/>
              <a:ext cx="442481" cy="26"/>
            </a:xfrm>
            <a:custGeom>
              <a:avLst/>
              <a:gdLst/>
              <a:ahLst/>
              <a:cxnLst/>
              <a:rect l="l" t="t" r="r" b="b"/>
              <a:pathLst>
                <a:path w="16810" h="1" fill="none" extrusionOk="0">
                  <a:moveTo>
                    <a:pt x="16810" y="1"/>
                  </a:moveTo>
                  <a:lnTo>
                    <a:pt x="1" y="1"/>
                  </a:lnTo>
                </a:path>
              </a:pathLst>
            </a:custGeom>
            <a:solidFill>
              <a:schemeClr val="accent6"/>
            </a:solidFill>
            <a:ln w="288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7"/>
            <p:cNvSpPr/>
            <p:nvPr/>
          </p:nvSpPr>
          <p:spPr>
            <a:xfrm>
              <a:off x="1897406" y="3474434"/>
              <a:ext cx="33614" cy="556089"/>
            </a:xfrm>
            <a:custGeom>
              <a:avLst/>
              <a:gdLst/>
              <a:ahLst/>
              <a:cxnLst/>
              <a:rect l="l" t="t" r="r" b="b"/>
              <a:pathLst>
                <a:path w="1277" h="21126" extrusionOk="0">
                  <a:moveTo>
                    <a:pt x="0" y="1"/>
                  </a:moveTo>
                  <a:lnTo>
                    <a:pt x="0" y="21126"/>
                  </a:lnTo>
                  <a:lnTo>
                    <a:pt x="1277" y="21126"/>
                  </a:lnTo>
                  <a:lnTo>
                    <a:pt x="1277" y="1"/>
                  </a:lnTo>
                  <a:close/>
                </a:path>
              </a:pathLst>
            </a:custGeom>
            <a:solidFill>
              <a:schemeClr val="accent6"/>
            </a:solidFill>
            <a:ln w="98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7"/>
            <p:cNvSpPr/>
            <p:nvPr/>
          </p:nvSpPr>
          <p:spPr>
            <a:xfrm>
              <a:off x="1867793" y="3761665"/>
              <a:ext cx="90444" cy="169649"/>
            </a:xfrm>
            <a:custGeom>
              <a:avLst/>
              <a:gdLst/>
              <a:ahLst/>
              <a:cxnLst/>
              <a:rect l="l" t="t" r="r" b="b"/>
              <a:pathLst>
                <a:path w="3436" h="6445" extrusionOk="0">
                  <a:moveTo>
                    <a:pt x="0" y="1"/>
                  </a:moveTo>
                  <a:lnTo>
                    <a:pt x="0" y="6445"/>
                  </a:lnTo>
                  <a:lnTo>
                    <a:pt x="3435" y="6445"/>
                  </a:lnTo>
                  <a:lnTo>
                    <a:pt x="3435"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7"/>
            <p:cNvSpPr/>
            <p:nvPr/>
          </p:nvSpPr>
          <p:spPr>
            <a:xfrm>
              <a:off x="1612570" y="3931261"/>
              <a:ext cx="602496" cy="116056"/>
            </a:xfrm>
            <a:custGeom>
              <a:avLst/>
              <a:gdLst/>
              <a:ahLst/>
              <a:cxnLst/>
              <a:rect l="l" t="t" r="r" b="b"/>
              <a:pathLst>
                <a:path w="22889" h="4409" extrusionOk="0">
                  <a:moveTo>
                    <a:pt x="11480" y="0"/>
                  </a:moveTo>
                  <a:cubicBezTo>
                    <a:pt x="5700" y="0"/>
                    <a:pt x="1561" y="2325"/>
                    <a:pt x="0" y="3345"/>
                  </a:cubicBezTo>
                  <a:lnTo>
                    <a:pt x="0" y="4409"/>
                  </a:lnTo>
                  <a:cubicBezTo>
                    <a:pt x="1502" y="3388"/>
                    <a:pt x="5614" y="943"/>
                    <a:pt x="11487" y="943"/>
                  </a:cubicBezTo>
                  <a:cubicBezTo>
                    <a:pt x="11559" y="943"/>
                    <a:pt x="11631" y="943"/>
                    <a:pt x="11703" y="944"/>
                  </a:cubicBezTo>
                  <a:cubicBezTo>
                    <a:pt x="17356" y="1035"/>
                    <a:pt x="21368" y="3376"/>
                    <a:pt x="22888" y="4409"/>
                  </a:cubicBezTo>
                  <a:lnTo>
                    <a:pt x="22888" y="3345"/>
                  </a:lnTo>
                  <a:cubicBezTo>
                    <a:pt x="21277" y="2312"/>
                    <a:pt x="17265" y="62"/>
                    <a:pt x="11703" y="2"/>
                  </a:cubicBezTo>
                  <a:cubicBezTo>
                    <a:pt x="11628" y="1"/>
                    <a:pt x="11554" y="0"/>
                    <a:pt x="11480"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7"/>
            <p:cNvSpPr/>
            <p:nvPr/>
          </p:nvSpPr>
          <p:spPr>
            <a:xfrm>
              <a:off x="2175819" y="4008097"/>
              <a:ext cx="78441" cy="78441"/>
            </a:xfrm>
            <a:custGeom>
              <a:avLst/>
              <a:gdLst/>
              <a:ahLst/>
              <a:cxnLst/>
              <a:rect l="l" t="t" r="r" b="b"/>
              <a:pathLst>
                <a:path w="2980" h="2980" extrusionOk="0">
                  <a:moveTo>
                    <a:pt x="1490" y="1"/>
                  </a:moveTo>
                  <a:cubicBezTo>
                    <a:pt x="670" y="1"/>
                    <a:pt x="1" y="669"/>
                    <a:pt x="1" y="1490"/>
                  </a:cubicBezTo>
                  <a:cubicBezTo>
                    <a:pt x="1" y="2311"/>
                    <a:pt x="670" y="2979"/>
                    <a:pt x="1490" y="2979"/>
                  </a:cubicBezTo>
                  <a:cubicBezTo>
                    <a:pt x="2311" y="2979"/>
                    <a:pt x="2980" y="2311"/>
                    <a:pt x="2980" y="1490"/>
                  </a:cubicBezTo>
                  <a:cubicBezTo>
                    <a:pt x="2980" y="669"/>
                    <a:pt x="231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7"/>
            <p:cNvSpPr/>
            <p:nvPr/>
          </p:nvSpPr>
          <p:spPr>
            <a:xfrm>
              <a:off x="1573349" y="4008097"/>
              <a:ext cx="77651" cy="78441"/>
            </a:xfrm>
            <a:custGeom>
              <a:avLst/>
              <a:gdLst/>
              <a:ahLst/>
              <a:cxnLst/>
              <a:rect l="l" t="t" r="r" b="b"/>
              <a:pathLst>
                <a:path w="2950" h="2980" extrusionOk="0">
                  <a:moveTo>
                    <a:pt x="1490" y="1"/>
                  </a:moveTo>
                  <a:cubicBezTo>
                    <a:pt x="670" y="1"/>
                    <a:pt x="1" y="669"/>
                    <a:pt x="1" y="1490"/>
                  </a:cubicBezTo>
                  <a:cubicBezTo>
                    <a:pt x="1" y="2311"/>
                    <a:pt x="670" y="2979"/>
                    <a:pt x="1490" y="2979"/>
                  </a:cubicBezTo>
                  <a:cubicBezTo>
                    <a:pt x="2281" y="2979"/>
                    <a:pt x="2949" y="2311"/>
                    <a:pt x="2949" y="1490"/>
                  </a:cubicBezTo>
                  <a:cubicBezTo>
                    <a:pt x="2949" y="669"/>
                    <a:pt x="228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7"/>
            <p:cNvSpPr/>
            <p:nvPr/>
          </p:nvSpPr>
          <p:spPr>
            <a:xfrm>
              <a:off x="1877401"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7"/>
            <p:cNvSpPr/>
            <p:nvPr/>
          </p:nvSpPr>
          <p:spPr>
            <a:xfrm>
              <a:off x="2115014" y="3872088"/>
              <a:ext cx="197656" cy="219240"/>
            </a:xfrm>
            <a:custGeom>
              <a:avLst/>
              <a:gdLst/>
              <a:ahLst/>
              <a:cxnLst/>
              <a:rect l="l" t="t" r="r" b="b"/>
              <a:pathLst>
                <a:path w="7509" h="8329" extrusionOk="0">
                  <a:moveTo>
                    <a:pt x="1764" y="0"/>
                  </a:moveTo>
                  <a:lnTo>
                    <a:pt x="1764" y="61"/>
                  </a:lnTo>
                  <a:cubicBezTo>
                    <a:pt x="1764" y="61"/>
                    <a:pt x="396" y="4013"/>
                    <a:pt x="214" y="5745"/>
                  </a:cubicBezTo>
                  <a:cubicBezTo>
                    <a:pt x="1" y="7508"/>
                    <a:pt x="457" y="8329"/>
                    <a:pt x="973" y="8329"/>
                  </a:cubicBezTo>
                  <a:cubicBezTo>
                    <a:pt x="1490" y="8329"/>
                    <a:pt x="6627" y="7903"/>
                    <a:pt x="6627" y="7903"/>
                  </a:cubicBezTo>
                  <a:cubicBezTo>
                    <a:pt x="6627" y="7903"/>
                    <a:pt x="7509" y="6535"/>
                    <a:pt x="7509" y="6292"/>
                  </a:cubicBezTo>
                  <a:cubicBezTo>
                    <a:pt x="7509" y="6019"/>
                    <a:pt x="6445" y="3496"/>
                    <a:pt x="6445" y="2675"/>
                  </a:cubicBezTo>
                  <a:cubicBezTo>
                    <a:pt x="6445" y="1854"/>
                    <a:pt x="5685" y="0"/>
                    <a:pt x="5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7"/>
            <p:cNvSpPr/>
            <p:nvPr/>
          </p:nvSpPr>
          <p:spPr>
            <a:xfrm>
              <a:off x="1493355" y="3872088"/>
              <a:ext cx="201657" cy="213870"/>
            </a:xfrm>
            <a:custGeom>
              <a:avLst/>
              <a:gdLst/>
              <a:ahLst/>
              <a:cxnLst/>
              <a:rect l="l" t="t" r="r" b="b"/>
              <a:pathLst>
                <a:path w="7661" h="8125" extrusionOk="0">
                  <a:moveTo>
                    <a:pt x="2766" y="0"/>
                  </a:moveTo>
                  <a:lnTo>
                    <a:pt x="2766" y="61"/>
                  </a:lnTo>
                  <a:lnTo>
                    <a:pt x="2766" y="3192"/>
                  </a:lnTo>
                  <a:cubicBezTo>
                    <a:pt x="2766" y="3192"/>
                    <a:pt x="0" y="5776"/>
                    <a:pt x="0" y="6657"/>
                  </a:cubicBezTo>
                  <a:cubicBezTo>
                    <a:pt x="0" y="7484"/>
                    <a:pt x="991" y="8124"/>
                    <a:pt x="1791" y="8124"/>
                  </a:cubicBezTo>
                  <a:cubicBezTo>
                    <a:pt x="1844" y="8124"/>
                    <a:pt x="1895" y="8122"/>
                    <a:pt x="1946" y="8116"/>
                  </a:cubicBezTo>
                  <a:cubicBezTo>
                    <a:pt x="2209" y="8075"/>
                    <a:pt x="2841" y="8072"/>
                    <a:pt x="3578" y="8072"/>
                  </a:cubicBezTo>
                  <a:cubicBezTo>
                    <a:pt x="3725" y="8072"/>
                    <a:pt x="3877" y="8072"/>
                    <a:pt x="4031" y="8072"/>
                  </a:cubicBezTo>
                  <a:cubicBezTo>
                    <a:pt x="5416" y="8072"/>
                    <a:pt x="6973" y="8061"/>
                    <a:pt x="7174" y="7842"/>
                  </a:cubicBezTo>
                  <a:cubicBezTo>
                    <a:pt x="7569" y="7447"/>
                    <a:pt x="7660" y="2949"/>
                    <a:pt x="7660" y="2949"/>
                  </a:cubicBezTo>
                  <a:lnTo>
                    <a:pt x="70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7"/>
            <p:cNvSpPr/>
            <p:nvPr/>
          </p:nvSpPr>
          <p:spPr>
            <a:xfrm>
              <a:off x="1518151" y="3139217"/>
              <a:ext cx="824921" cy="772223"/>
            </a:xfrm>
            <a:custGeom>
              <a:avLst/>
              <a:gdLst/>
              <a:ahLst/>
              <a:cxnLst/>
              <a:rect l="l" t="t" r="r" b="b"/>
              <a:pathLst>
                <a:path w="31339" h="29337" extrusionOk="0">
                  <a:moveTo>
                    <a:pt x="8329" y="0"/>
                  </a:moveTo>
                  <a:lnTo>
                    <a:pt x="8329" y="30"/>
                  </a:lnTo>
                  <a:cubicBezTo>
                    <a:pt x="8329" y="30"/>
                    <a:pt x="4590" y="1793"/>
                    <a:pt x="3223" y="3678"/>
                  </a:cubicBezTo>
                  <a:cubicBezTo>
                    <a:pt x="1855" y="5623"/>
                    <a:pt x="1368" y="5441"/>
                    <a:pt x="760" y="6231"/>
                  </a:cubicBezTo>
                  <a:cubicBezTo>
                    <a:pt x="153" y="7021"/>
                    <a:pt x="1" y="7629"/>
                    <a:pt x="457" y="8663"/>
                  </a:cubicBezTo>
                  <a:cubicBezTo>
                    <a:pt x="882" y="9666"/>
                    <a:pt x="1156" y="26870"/>
                    <a:pt x="1156" y="26870"/>
                  </a:cubicBezTo>
                  <a:lnTo>
                    <a:pt x="1156" y="29210"/>
                  </a:lnTo>
                  <a:cubicBezTo>
                    <a:pt x="1156" y="29210"/>
                    <a:pt x="2400" y="28839"/>
                    <a:pt x="3134" y="28839"/>
                  </a:cubicBezTo>
                  <a:cubicBezTo>
                    <a:pt x="3187" y="28839"/>
                    <a:pt x="3237" y="28841"/>
                    <a:pt x="3283" y="28845"/>
                  </a:cubicBezTo>
                  <a:cubicBezTo>
                    <a:pt x="3952" y="28906"/>
                    <a:pt x="5776" y="29210"/>
                    <a:pt x="6475" y="29332"/>
                  </a:cubicBezTo>
                  <a:cubicBezTo>
                    <a:pt x="6493" y="29335"/>
                    <a:pt x="6510" y="29337"/>
                    <a:pt x="6526" y="29337"/>
                  </a:cubicBezTo>
                  <a:cubicBezTo>
                    <a:pt x="7129" y="29337"/>
                    <a:pt x="6870" y="27234"/>
                    <a:pt x="6870" y="27234"/>
                  </a:cubicBezTo>
                  <a:lnTo>
                    <a:pt x="7448" y="25471"/>
                  </a:lnTo>
                  <a:cubicBezTo>
                    <a:pt x="7448" y="25471"/>
                    <a:pt x="7934" y="13739"/>
                    <a:pt x="8329" y="12766"/>
                  </a:cubicBezTo>
                  <a:cubicBezTo>
                    <a:pt x="8694" y="11793"/>
                    <a:pt x="11794" y="10031"/>
                    <a:pt x="11794" y="10031"/>
                  </a:cubicBezTo>
                  <a:cubicBezTo>
                    <a:pt x="11794" y="10031"/>
                    <a:pt x="11794" y="9814"/>
                    <a:pt x="12785" y="9814"/>
                  </a:cubicBezTo>
                  <a:cubicBezTo>
                    <a:pt x="13280" y="9814"/>
                    <a:pt x="14023" y="9868"/>
                    <a:pt x="15138" y="10031"/>
                  </a:cubicBezTo>
                  <a:cubicBezTo>
                    <a:pt x="15600" y="10098"/>
                    <a:pt x="16060" y="10126"/>
                    <a:pt x="16512" y="10126"/>
                  </a:cubicBezTo>
                  <a:cubicBezTo>
                    <a:pt x="18629" y="10126"/>
                    <a:pt x="20557" y="9516"/>
                    <a:pt x="21649" y="9516"/>
                  </a:cubicBezTo>
                  <a:cubicBezTo>
                    <a:pt x="22008" y="9516"/>
                    <a:pt x="22277" y="9582"/>
                    <a:pt x="22433" y="9757"/>
                  </a:cubicBezTo>
                  <a:cubicBezTo>
                    <a:pt x="23192" y="10638"/>
                    <a:pt x="23284" y="14985"/>
                    <a:pt x="23284" y="17325"/>
                  </a:cubicBezTo>
                  <a:cubicBezTo>
                    <a:pt x="23284" y="19696"/>
                    <a:pt x="23557" y="21277"/>
                    <a:pt x="23284" y="22645"/>
                  </a:cubicBezTo>
                  <a:cubicBezTo>
                    <a:pt x="23041" y="24013"/>
                    <a:pt x="23800" y="27599"/>
                    <a:pt x="23892" y="28086"/>
                  </a:cubicBezTo>
                  <a:cubicBezTo>
                    <a:pt x="24013" y="28572"/>
                    <a:pt x="23983" y="29149"/>
                    <a:pt x="23983" y="29149"/>
                  </a:cubicBezTo>
                  <a:cubicBezTo>
                    <a:pt x="23983" y="29149"/>
                    <a:pt x="24621" y="28693"/>
                    <a:pt x="25867" y="28693"/>
                  </a:cubicBezTo>
                  <a:cubicBezTo>
                    <a:pt x="27144" y="28693"/>
                    <a:pt x="29211" y="28572"/>
                    <a:pt x="29211" y="28572"/>
                  </a:cubicBezTo>
                  <a:cubicBezTo>
                    <a:pt x="29211" y="28572"/>
                    <a:pt x="28360" y="25715"/>
                    <a:pt x="29211" y="23861"/>
                  </a:cubicBezTo>
                  <a:cubicBezTo>
                    <a:pt x="30092" y="22006"/>
                    <a:pt x="30487" y="15046"/>
                    <a:pt x="30487" y="13070"/>
                  </a:cubicBezTo>
                  <a:cubicBezTo>
                    <a:pt x="30487" y="11094"/>
                    <a:pt x="31339" y="7265"/>
                    <a:pt x="30487" y="5775"/>
                  </a:cubicBezTo>
                  <a:cubicBezTo>
                    <a:pt x="29606" y="4286"/>
                    <a:pt x="21308" y="0"/>
                    <a:pt x="2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7"/>
            <p:cNvSpPr/>
            <p:nvPr/>
          </p:nvSpPr>
          <p:spPr>
            <a:xfrm>
              <a:off x="1542947" y="2564729"/>
              <a:ext cx="707312" cy="651298"/>
            </a:xfrm>
            <a:custGeom>
              <a:avLst/>
              <a:gdLst/>
              <a:ahLst/>
              <a:cxnLst/>
              <a:rect l="l" t="t" r="r" b="b"/>
              <a:pathLst>
                <a:path w="26871" h="24743" extrusionOk="0">
                  <a:moveTo>
                    <a:pt x="10913" y="1"/>
                  </a:moveTo>
                  <a:lnTo>
                    <a:pt x="10913" y="31"/>
                  </a:lnTo>
                  <a:cubicBezTo>
                    <a:pt x="7235" y="1490"/>
                    <a:pt x="2736" y="2554"/>
                    <a:pt x="1642" y="6870"/>
                  </a:cubicBezTo>
                  <a:cubicBezTo>
                    <a:pt x="1369" y="7934"/>
                    <a:pt x="1217" y="8998"/>
                    <a:pt x="973" y="10032"/>
                  </a:cubicBezTo>
                  <a:cubicBezTo>
                    <a:pt x="761" y="10761"/>
                    <a:pt x="1" y="11916"/>
                    <a:pt x="366" y="12676"/>
                  </a:cubicBezTo>
                  <a:cubicBezTo>
                    <a:pt x="852" y="13649"/>
                    <a:pt x="3344" y="13983"/>
                    <a:pt x="4287" y="14044"/>
                  </a:cubicBezTo>
                  <a:lnTo>
                    <a:pt x="10913" y="24743"/>
                  </a:lnTo>
                  <a:lnTo>
                    <a:pt x="19454" y="22706"/>
                  </a:lnTo>
                  <a:lnTo>
                    <a:pt x="24409" y="13284"/>
                  </a:lnTo>
                  <a:lnTo>
                    <a:pt x="25959" y="12828"/>
                  </a:lnTo>
                  <a:cubicBezTo>
                    <a:pt x="25959" y="12828"/>
                    <a:pt x="25995" y="12830"/>
                    <a:pt x="26054" y="12830"/>
                  </a:cubicBezTo>
                  <a:cubicBezTo>
                    <a:pt x="26287" y="12830"/>
                    <a:pt x="26871" y="12791"/>
                    <a:pt x="26871" y="12402"/>
                  </a:cubicBezTo>
                  <a:cubicBezTo>
                    <a:pt x="26871" y="11187"/>
                    <a:pt x="26354" y="9819"/>
                    <a:pt x="26080" y="8664"/>
                  </a:cubicBezTo>
                  <a:cubicBezTo>
                    <a:pt x="25685" y="6962"/>
                    <a:pt x="25503" y="4803"/>
                    <a:pt x="24743" y="3253"/>
                  </a:cubicBezTo>
                  <a:cubicBezTo>
                    <a:pt x="23861" y="1430"/>
                    <a:pt x="21551" y="1369"/>
                    <a:pt x="19788" y="974"/>
                  </a:cubicBezTo>
                  <a:cubicBezTo>
                    <a:pt x="18481" y="670"/>
                    <a:pt x="17174" y="305"/>
                    <a:pt x="158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7"/>
            <p:cNvSpPr/>
            <p:nvPr/>
          </p:nvSpPr>
          <p:spPr>
            <a:xfrm>
              <a:off x="1709384" y="2775651"/>
              <a:ext cx="48591" cy="236376"/>
            </a:xfrm>
            <a:custGeom>
              <a:avLst/>
              <a:gdLst/>
              <a:ahLst/>
              <a:cxnLst/>
              <a:rect l="l" t="t" r="r" b="b"/>
              <a:pathLst>
                <a:path w="1846" h="8980" extrusionOk="0">
                  <a:moveTo>
                    <a:pt x="1425" y="0"/>
                  </a:moveTo>
                  <a:lnTo>
                    <a:pt x="1425" y="0"/>
                  </a:lnTo>
                  <a:cubicBezTo>
                    <a:pt x="1423" y="0"/>
                    <a:pt x="1424" y="43"/>
                    <a:pt x="1429" y="134"/>
                  </a:cubicBezTo>
                  <a:cubicBezTo>
                    <a:pt x="1459" y="924"/>
                    <a:pt x="1125" y="3964"/>
                    <a:pt x="760" y="5332"/>
                  </a:cubicBezTo>
                  <a:cubicBezTo>
                    <a:pt x="662" y="5683"/>
                    <a:pt x="464" y="5746"/>
                    <a:pt x="335" y="5746"/>
                  </a:cubicBezTo>
                  <a:cubicBezTo>
                    <a:pt x="263" y="5746"/>
                    <a:pt x="213" y="5727"/>
                    <a:pt x="213" y="5727"/>
                  </a:cubicBezTo>
                  <a:lnTo>
                    <a:pt x="0" y="8979"/>
                  </a:lnTo>
                  <a:cubicBezTo>
                    <a:pt x="0" y="8979"/>
                    <a:pt x="1003" y="8006"/>
                    <a:pt x="1429" y="6335"/>
                  </a:cubicBezTo>
                  <a:cubicBezTo>
                    <a:pt x="1846" y="4806"/>
                    <a:pt x="1449" y="0"/>
                    <a:pt x="1425" y="0"/>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7"/>
            <p:cNvSpPr/>
            <p:nvPr/>
          </p:nvSpPr>
          <p:spPr>
            <a:xfrm>
              <a:off x="2057631" y="2771650"/>
              <a:ext cx="48618" cy="236376"/>
            </a:xfrm>
            <a:custGeom>
              <a:avLst/>
              <a:gdLst/>
              <a:ahLst/>
              <a:cxnLst/>
              <a:rect l="l" t="t" r="r" b="b"/>
              <a:pathLst>
                <a:path w="1847" h="8980" extrusionOk="0">
                  <a:moveTo>
                    <a:pt x="422" y="1"/>
                  </a:moveTo>
                  <a:lnTo>
                    <a:pt x="422" y="1"/>
                  </a:lnTo>
                  <a:cubicBezTo>
                    <a:pt x="397" y="1"/>
                    <a:pt x="1" y="4806"/>
                    <a:pt x="418" y="6335"/>
                  </a:cubicBezTo>
                  <a:cubicBezTo>
                    <a:pt x="813" y="8006"/>
                    <a:pt x="1846" y="8979"/>
                    <a:pt x="1846" y="8979"/>
                  </a:cubicBezTo>
                  <a:lnTo>
                    <a:pt x="1725" y="6000"/>
                  </a:lnTo>
                  <a:lnTo>
                    <a:pt x="1482" y="5909"/>
                  </a:lnTo>
                  <a:cubicBezTo>
                    <a:pt x="1330" y="5879"/>
                    <a:pt x="1178" y="5727"/>
                    <a:pt x="1117" y="5575"/>
                  </a:cubicBezTo>
                  <a:cubicBezTo>
                    <a:pt x="935" y="4541"/>
                    <a:pt x="357" y="1015"/>
                    <a:pt x="418" y="134"/>
                  </a:cubicBezTo>
                  <a:cubicBezTo>
                    <a:pt x="423" y="43"/>
                    <a:pt x="424" y="1"/>
                    <a:pt x="422" y="1"/>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7"/>
            <p:cNvSpPr/>
            <p:nvPr/>
          </p:nvSpPr>
          <p:spPr>
            <a:xfrm>
              <a:off x="1777375" y="2507925"/>
              <a:ext cx="241667" cy="216055"/>
            </a:xfrm>
            <a:custGeom>
              <a:avLst/>
              <a:gdLst/>
              <a:ahLst/>
              <a:cxnLst/>
              <a:rect l="l" t="t" r="r" b="b"/>
              <a:pathLst>
                <a:path w="9181" h="8208" fill="none" extrusionOk="0">
                  <a:moveTo>
                    <a:pt x="9180" y="4104"/>
                  </a:moveTo>
                  <a:cubicBezTo>
                    <a:pt x="9180" y="6384"/>
                    <a:pt x="7144" y="8208"/>
                    <a:pt x="4591" y="8208"/>
                  </a:cubicBezTo>
                  <a:cubicBezTo>
                    <a:pt x="2037" y="8208"/>
                    <a:pt x="1" y="6384"/>
                    <a:pt x="1" y="4104"/>
                  </a:cubicBezTo>
                  <a:cubicBezTo>
                    <a:pt x="1" y="1855"/>
                    <a:pt x="2037" y="1"/>
                    <a:pt x="4591" y="1"/>
                  </a:cubicBezTo>
                  <a:cubicBezTo>
                    <a:pt x="7144" y="1"/>
                    <a:pt x="9180" y="1855"/>
                    <a:pt x="9180" y="4104"/>
                  </a:cubicBezTo>
                  <a:close/>
                </a:path>
              </a:pathLst>
            </a:custGeom>
            <a:noFill/>
            <a:ln w="8350"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7"/>
            <p:cNvSpPr/>
            <p:nvPr/>
          </p:nvSpPr>
          <p:spPr>
            <a:xfrm>
              <a:off x="1812595" y="2525534"/>
              <a:ext cx="184837" cy="174439"/>
            </a:xfrm>
            <a:custGeom>
              <a:avLst/>
              <a:gdLst/>
              <a:ahLst/>
              <a:cxnLst/>
              <a:rect l="l" t="t" r="r" b="b"/>
              <a:pathLst>
                <a:path w="7022" h="6627" extrusionOk="0">
                  <a:moveTo>
                    <a:pt x="7022" y="1"/>
                  </a:moveTo>
                  <a:cubicBezTo>
                    <a:pt x="6991" y="1"/>
                    <a:pt x="61" y="1672"/>
                    <a:pt x="61" y="1672"/>
                  </a:cubicBezTo>
                  <a:cubicBezTo>
                    <a:pt x="0" y="1703"/>
                    <a:pt x="61" y="4013"/>
                    <a:pt x="61" y="4195"/>
                  </a:cubicBezTo>
                  <a:cubicBezTo>
                    <a:pt x="61" y="4590"/>
                    <a:pt x="31" y="4864"/>
                    <a:pt x="183" y="5168"/>
                  </a:cubicBezTo>
                  <a:cubicBezTo>
                    <a:pt x="608" y="5928"/>
                    <a:pt x="1307" y="6536"/>
                    <a:pt x="2189" y="6596"/>
                  </a:cubicBezTo>
                  <a:cubicBezTo>
                    <a:pt x="2386" y="6617"/>
                    <a:pt x="2580" y="6627"/>
                    <a:pt x="2772" y="6627"/>
                  </a:cubicBezTo>
                  <a:cubicBezTo>
                    <a:pt x="4005" y="6627"/>
                    <a:pt x="5141" y="6216"/>
                    <a:pt x="6140" y="5533"/>
                  </a:cubicBezTo>
                  <a:cubicBezTo>
                    <a:pt x="6262" y="5472"/>
                    <a:pt x="7022" y="4560"/>
                    <a:pt x="7022" y="4438"/>
                  </a:cubicBezTo>
                  <a:lnTo>
                    <a:pt x="70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7"/>
            <p:cNvSpPr/>
            <p:nvPr/>
          </p:nvSpPr>
          <p:spPr>
            <a:xfrm>
              <a:off x="1765372" y="2259098"/>
              <a:ext cx="251275" cy="375622"/>
            </a:xfrm>
            <a:custGeom>
              <a:avLst/>
              <a:gdLst/>
              <a:ahLst/>
              <a:cxnLst/>
              <a:rect l="l" t="t" r="r" b="b"/>
              <a:pathLst>
                <a:path w="9546" h="14270" extrusionOk="0">
                  <a:moveTo>
                    <a:pt x="4712" y="1"/>
                  </a:moveTo>
                  <a:cubicBezTo>
                    <a:pt x="3831" y="1"/>
                    <a:pt x="670" y="457"/>
                    <a:pt x="122" y="2828"/>
                  </a:cubicBezTo>
                  <a:cubicBezTo>
                    <a:pt x="122" y="2828"/>
                    <a:pt x="1" y="8451"/>
                    <a:pt x="122" y="10123"/>
                  </a:cubicBezTo>
                  <a:cubicBezTo>
                    <a:pt x="214" y="11764"/>
                    <a:pt x="2098" y="13709"/>
                    <a:pt x="3253" y="13861"/>
                  </a:cubicBezTo>
                  <a:cubicBezTo>
                    <a:pt x="3997" y="13976"/>
                    <a:pt x="4814" y="14270"/>
                    <a:pt x="5491" y="14270"/>
                  </a:cubicBezTo>
                  <a:cubicBezTo>
                    <a:pt x="5893" y="14270"/>
                    <a:pt x="6245" y="14167"/>
                    <a:pt x="6506" y="13861"/>
                  </a:cubicBezTo>
                  <a:cubicBezTo>
                    <a:pt x="7174" y="13071"/>
                    <a:pt x="8937" y="12007"/>
                    <a:pt x="9241" y="10639"/>
                  </a:cubicBezTo>
                  <a:cubicBezTo>
                    <a:pt x="9545" y="9272"/>
                    <a:pt x="9120" y="5442"/>
                    <a:pt x="9241" y="5016"/>
                  </a:cubicBezTo>
                  <a:cubicBezTo>
                    <a:pt x="9332" y="4591"/>
                    <a:pt x="8937" y="1399"/>
                    <a:pt x="8238" y="791"/>
                  </a:cubicBezTo>
                  <a:cubicBezTo>
                    <a:pt x="7539" y="183"/>
                    <a:pt x="5594"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7"/>
            <p:cNvSpPr/>
            <p:nvPr/>
          </p:nvSpPr>
          <p:spPr>
            <a:xfrm>
              <a:off x="1786193" y="2331906"/>
              <a:ext cx="211238" cy="208158"/>
            </a:xfrm>
            <a:custGeom>
              <a:avLst/>
              <a:gdLst/>
              <a:ahLst/>
              <a:cxnLst/>
              <a:rect l="l" t="t" r="r" b="b"/>
              <a:pathLst>
                <a:path w="8025" h="7908" extrusionOk="0">
                  <a:moveTo>
                    <a:pt x="1915" y="1"/>
                  </a:moveTo>
                  <a:cubicBezTo>
                    <a:pt x="1186" y="62"/>
                    <a:pt x="608" y="1825"/>
                    <a:pt x="608" y="1825"/>
                  </a:cubicBezTo>
                  <a:cubicBezTo>
                    <a:pt x="608" y="1825"/>
                    <a:pt x="0" y="4560"/>
                    <a:pt x="31" y="5442"/>
                  </a:cubicBezTo>
                  <a:cubicBezTo>
                    <a:pt x="119" y="6300"/>
                    <a:pt x="122" y="7907"/>
                    <a:pt x="795" y="7907"/>
                  </a:cubicBezTo>
                  <a:cubicBezTo>
                    <a:pt x="813" y="7907"/>
                    <a:pt x="832" y="7906"/>
                    <a:pt x="851" y="7904"/>
                  </a:cubicBezTo>
                  <a:cubicBezTo>
                    <a:pt x="1611" y="7843"/>
                    <a:pt x="2401" y="6050"/>
                    <a:pt x="3800" y="6050"/>
                  </a:cubicBezTo>
                  <a:cubicBezTo>
                    <a:pt x="5156" y="6050"/>
                    <a:pt x="5826" y="7452"/>
                    <a:pt x="6698" y="7452"/>
                  </a:cubicBezTo>
                  <a:cubicBezTo>
                    <a:pt x="6724" y="7452"/>
                    <a:pt x="6751" y="7450"/>
                    <a:pt x="6778" y="7448"/>
                  </a:cubicBezTo>
                  <a:cubicBezTo>
                    <a:pt x="7690" y="7387"/>
                    <a:pt x="7873" y="6354"/>
                    <a:pt x="7933" y="4621"/>
                  </a:cubicBezTo>
                  <a:cubicBezTo>
                    <a:pt x="8025" y="2858"/>
                    <a:pt x="6566" y="1"/>
                    <a:pt x="5715" y="1"/>
                  </a:cubicBezTo>
                  <a:cubicBezTo>
                    <a:pt x="4833" y="1"/>
                    <a:pt x="5137" y="882"/>
                    <a:pt x="3952" y="882"/>
                  </a:cubicBezTo>
                  <a:cubicBezTo>
                    <a:pt x="2766" y="882"/>
                    <a:pt x="2705" y="1"/>
                    <a:pt x="19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1867003" y="2889785"/>
              <a:ext cx="371253" cy="371858"/>
            </a:xfrm>
            <a:custGeom>
              <a:avLst/>
              <a:gdLst/>
              <a:ahLst/>
              <a:cxnLst/>
              <a:rect l="l" t="t" r="r" b="b"/>
              <a:pathLst>
                <a:path w="14104" h="14127" extrusionOk="0">
                  <a:moveTo>
                    <a:pt x="11680" y="0"/>
                  </a:moveTo>
                  <a:cubicBezTo>
                    <a:pt x="11447" y="0"/>
                    <a:pt x="11227" y="7"/>
                    <a:pt x="11034" y="23"/>
                  </a:cubicBezTo>
                  <a:cubicBezTo>
                    <a:pt x="9909" y="145"/>
                    <a:pt x="8997" y="1512"/>
                    <a:pt x="8997" y="1512"/>
                  </a:cubicBezTo>
                  <a:lnTo>
                    <a:pt x="8815" y="6406"/>
                  </a:lnTo>
                  <a:lnTo>
                    <a:pt x="8177" y="7288"/>
                  </a:lnTo>
                  <a:cubicBezTo>
                    <a:pt x="7538" y="8108"/>
                    <a:pt x="2523" y="11239"/>
                    <a:pt x="2523" y="11239"/>
                  </a:cubicBezTo>
                  <a:lnTo>
                    <a:pt x="1459" y="10540"/>
                  </a:lnTo>
                  <a:lnTo>
                    <a:pt x="0" y="11421"/>
                  </a:lnTo>
                  <a:lnTo>
                    <a:pt x="0" y="14127"/>
                  </a:lnTo>
                  <a:lnTo>
                    <a:pt x="912" y="14127"/>
                  </a:lnTo>
                  <a:lnTo>
                    <a:pt x="1733" y="13063"/>
                  </a:lnTo>
                  <a:lnTo>
                    <a:pt x="2736" y="13245"/>
                  </a:lnTo>
                  <a:lnTo>
                    <a:pt x="3131" y="14127"/>
                  </a:lnTo>
                  <a:lnTo>
                    <a:pt x="3769" y="14127"/>
                  </a:lnTo>
                  <a:lnTo>
                    <a:pt x="11338" y="9719"/>
                  </a:lnTo>
                  <a:cubicBezTo>
                    <a:pt x="11338" y="9719"/>
                    <a:pt x="12736" y="9202"/>
                    <a:pt x="13009" y="8807"/>
                  </a:cubicBezTo>
                  <a:cubicBezTo>
                    <a:pt x="13313" y="8382"/>
                    <a:pt x="12918" y="7531"/>
                    <a:pt x="12918" y="7531"/>
                  </a:cubicBezTo>
                  <a:lnTo>
                    <a:pt x="14104" y="145"/>
                  </a:lnTo>
                  <a:cubicBezTo>
                    <a:pt x="14104" y="145"/>
                    <a:pt x="12764" y="0"/>
                    <a:pt x="11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7"/>
            <p:cNvSpPr/>
            <p:nvPr/>
          </p:nvSpPr>
          <p:spPr>
            <a:xfrm>
              <a:off x="2053419" y="2855961"/>
              <a:ext cx="220846" cy="120057"/>
            </a:xfrm>
            <a:custGeom>
              <a:avLst/>
              <a:gdLst/>
              <a:ahLst/>
              <a:cxnLst/>
              <a:rect l="l" t="t" r="r" b="b"/>
              <a:pathLst>
                <a:path w="8390" h="4561" extrusionOk="0">
                  <a:moveTo>
                    <a:pt x="3253" y="1"/>
                  </a:moveTo>
                  <a:lnTo>
                    <a:pt x="0" y="3041"/>
                  </a:lnTo>
                  <a:lnTo>
                    <a:pt x="760" y="4560"/>
                  </a:lnTo>
                  <a:cubicBezTo>
                    <a:pt x="760" y="4560"/>
                    <a:pt x="2341" y="2797"/>
                    <a:pt x="3982" y="2645"/>
                  </a:cubicBezTo>
                  <a:cubicBezTo>
                    <a:pt x="5056" y="2564"/>
                    <a:pt x="6535" y="2551"/>
                    <a:pt x="7402" y="2551"/>
                  </a:cubicBezTo>
                  <a:cubicBezTo>
                    <a:pt x="7836" y="2551"/>
                    <a:pt x="8116" y="2554"/>
                    <a:pt x="8116" y="2554"/>
                  </a:cubicBezTo>
                  <a:lnTo>
                    <a:pt x="8390" y="609"/>
                  </a:lnTo>
                  <a:lnTo>
                    <a:pt x="3253" y="1"/>
                  </a:ln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7"/>
            <p:cNvSpPr/>
            <p:nvPr/>
          </p:nvSpPr>
          <p:spPr>
            <a:xfrm>
              <a:off x="1577351" y="2903736"/>
              <a:ext cx="406472" cy="448772"/>
            </a:xfrm>
            <a:custGeom>
              <a:avLst/>
              <a:gdLst/>
              <a:ahLst/>
              <a:cxnLst/>
              <a:rect l="l" t="t" r="r" b="b"/>
              <a:pathLst>
                <a:path w="15442" h="17049" extrusionOk="0">
                  <a:moveTo>
                    <a:pt x="2253" y="1"/>
                  </a:moveTo>
                  <a:cubicBezTo>
                    <a:pt x="2162" y="1"/>
                    <a:pt x="2070" y="4"/>
                    <a:pt x="1977" y="10"/>
                  </a:cubicBezTo>
                  <a:cubicBezTo>
                    <a:pt x="1825" y="23"/>
                    <a:pt x="1666" y="28"/>
                    <a:pt x="1504" y="28"/>
                  </a:cubicBezTo>
                  <a:cubicBezTo>
                    <a:pt x="1216" y="28"/>
                    <a:pt x="922" y="14"/>
                    <a:pt x="652" y="14"/>
                  </a:cubicBezTo>
                  <a:cubicBezTo>
                    <a:pt x="406" y="14"/>
                    <a:pt x="180" y="26"/>
                    <a:pt x="1" y="70"/>
                  </a:cubicBezTo>
                  <a:cubicBezTo>
                    <a:pt x="153" y="1378"/>
                    <a:pt x="670" y="3900"/>
                    <a:pt x="1369" y="6302"/>
                  </a:cubicBezTo>
                  <a:cubicBezTo>
                    <a:pt x="1673" y="7426"/>
                    <a:pt x="1764" y="8034"/>
                    <a:pt x="2037" y="8338"/>
                  </a:cubicBezTo>
                  <a:cubicBezTo>
                    <a:pt x="2645" y="9098"/>
                    <a:pt x="9028" y="11682"/>
                    <a:pt x="9120" y="12107"/>
                  </a:cubicBezTo>
                  <a:cubicBezTo>
                    <a:pt x="9180" y="12533"/>
                    <a:pt x="9120" y="15299"/>
                    <a:pt x="9120" y="15299"/>
                  </a:cubicBezTo>
                  <a:lnTo>
                    <a:pt x="11399" y="16818"/>
                  </a:lnTo>
                  <a:cubicBezTo>
                    <a:pt x="11399" y="16818"/>
                    <a:pt x="13353" y="17048"/>
                    <a:pt x="14102" y="17048"/>
                  </a:cubicBezTo>
                  <a:cubicBezTo>
                    <a:pt x="14215" y="17048"/>
                    <a:pt x="14300" y="17043"/>
                    <a:pt x="14348" y="17031"/>
                  </a:cubicBezTo>
                  <a:cubicBezTo>
                    <a:pt x="14743" y="16970"/>
                    <a:pt x="15442" y="14600"/>
                    <a:pt x="15381" y="14265"/>
                  </a:cubicBezTo>
                  <a:cubicBezTo>
                    <a:pt x="15320" y="13931"/>
                    <a:pt x="14135" y="13657"/>
                    <a:pt x="14135" y="13657"/>
                  </a:cubicBezTo>
                  <a:lnTo>
                    <a:pt x="13740" y="12776"/>
                  </a:lnTo>
                  <a:lnTo>
                    <a:pt x="12737" y="12593"/>
                  </a:lnTo>
                  <a:lnTo>
                    <a:pt x="11916" y="13657"/>
                  </a:lnTo>
                  <a:lnTo>
                    <a:pt x="11004" y="13657"/>
                  </a:lnTo>
                  <a:lnTo>
                    <a:pt x="11004" y="10952"/>
                  </a:lnTo>
                  <a:lnTo>
                    <a:pt x="5442" y="5846"/>
                  </a:lnTo>
                  <a:lnTo>
                    <a:pt x="5229" y="861"/>
                  </a:lnTo>
                  <a:cubicBezTo>
                    <a:pt x="4490" y="577"/>
                    <a:pt x="3540" y="1"/>
                    <a:pt x="22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7"/>
            <p:cNvSpPr/>
            <p:nvPr/>
          </p:nvSpPr>
          <p:spPr>
            <a:xfrm>
              <a:off x="1572560" y="2895155"/>
              <a:ext cx="166437" cy="52856"/>
            </a:xfrm>
            <a:custGeom>
              <a:avLst/>
              <a:gdLst/>
              <a:ahLst/>
              <a:cxnLst/>
              <a:rect l="l" t="t" r="r" b="b"/>
              <a:pathLst>
                <a:path w="6323" h="2008" extrusionOk="0">
                  <a:moveTo>
                    <a:pt x="339" y="0"/>
                  </a:moveTo>
                  <a:cubicBezTo>
                    <a:pt x="182" y="0"/>
                    <a:pt x="65" y="10"/>
                    <a:pt x="0" y="32"/>
                  </a:cubicBezTo>
                  <a:lnTo>
                    <a:pt x="0" y="1400"/>
                  </a:lnTo>
                  <a:cubicBezTo>
                    <a:pt x="0" y="1400"/>
                    <a:pt x="1960" y="1148"/>
                    <a:pt x="2727" y="1148"/>
                  </a:cubicBezTo>
                  <a:cubicBezTo>
                    <a:pt x="2804" y="1148"/>
                    <a:pt x="2869" y="1151"/>
                    <a:pt x="2918" y="1156"/>
                  </a:cubicBezTo>
                  <a:cubicBezTo>
                    <a:pt x="3435" y="1217"/>
                    <a:pt x="5745" y="2007"/>
                    <a:pt x="5745" y="2007"/>
                  </a:cubicBezTo>
                  <a:lnTo>
                    <a:pt x="6323" y="761"/>
                  </a:lnTo>
                  <a:cubicBezTo>
                    <a:pt x="6323" y="761"/>
                    <a:pt x="1734" y="0"/>
                    <a:pt x="339" y="0"/>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7"/>
            <p:cNvSpPr/>
            <p:nvPr/>
          </p:nvSpPr>
          <p:spPr>
            <a:xfrm>
              <a:off x="956482" y="3107209"/>
              <a:ext cx="2733934" cy="96024"/>
            </a:xfrm>
            <a:custGeom>
              <a:avLst/>
              <a:gdLst/>
              <a:ahLst/>
              <a:cxnLst/>
              <a:rect l="l" t="t" r="r" b="b"/>
              <a:pathLst>
                <a:path w="103863" h="3648" extrusionOk="0">
                  <a:moveTo>
                    <a:pt x="1369" y="0"/>
                  </a:moveTo>
                  <a:cubicBezTo>
                    <a:pt x="609" y="0"/>
                    <a:pt x="1" y="608"/>
                    <a:pt x="1" y="1368"/>
                  </a:cubicBezTo>
                  <a:lnTo>
                    <a:pt x="1" y="2280"/>
                  </a:lnTo>
                  <a:cubicBezTo>
                    <a:pt x="1" y="3040"/>
                    <a:pt x="609" y="3648"/>
                    <a:pt x="1369" y="3648"/>
                  </a:cubicBezTo>
                  <a:lnTo>
                    <a:pt x="102495" y="3648"/>
                  </a:lnTo>
                  <a:cubicBezTo>
                    <a:pt x="103255" y="3648"/>
                    <a:pt x="103863" y="3040"/>
                    <a:pt x="103863" y="2280"/>
                  </a:cubicBezTo>
                  <a:lnTo>
                    <a:pt x="103863" y="1368"/>
                  </a:lnTo>
                  <a:cubicBezTo>
                    <a:pt x="103863" y="608"/>
                    <a:pt x="103255" y="0"/>
                    <a:pt x="102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7"/>
            <p:cNvSpPr/>
            <p:nvPr/>
          </p:nvSpPr>
          <p:spPr>
            <a:xfrm>
              <a:off x="956482" y="3146403"/>
              <a:ext cx="2733934" cy="56830"/>
            </a:xfrm>
            <a:custGeom>
              <a:avLst/>
              <a:gdLst/>
              <a:ahLst/>
              <a:cxnLst/>
              <a:rect l="l" t="t" r="r" b="b"/>
              <a:pathLst>
                <a:path w="103863" h="2159" extrusionOk="0">
                  <a:moveTo>
                    <a:pt x="1" y="1"/>
                  </a:moveTo>
                  <a:lnTo>
                    <a:pt x="1" y="791"/>
                  </a:lnTo>
                  <a:cubicBezTo>
                    <a:pt x="1" y="1551"/>
                    <a:pt x="609" y="2159"/>
                    <a:pt x="1369" y="2159"/>
                  </a:cubicBezTo>
                  <a:lnTo>
                    <a:pt x="102495" y="2159"/>
                  </a:lnTo>
                  <a:cubicBezTo>
                    <a:pt x="103255" y="2159"/>
                    <a:pt x="103863" y="1551"/>
                    <a:pt x="103863" y="791"/>
                  </a:cubicBezTo>
                  <a:lnTo>
                    <a:pt x="103863" y="1"/>
                  </a:lnTo>
                  <a:cubicBezTo>
                    <a:pt x="103863" y="760"/>
                    <a:pt x="103255" y="1368"/>
                    <a:pt x="102495" y="1368"/>
                  </a:cubicBezTo>
                  <a:lnTo>
                    <a:pt x="1369" y="1368"/>
                  </a:lnTo>
                  <a:cubicBezTo>
                    <a:pt x="609" y="1368"/>
                    <a:pt x="1" y="760"/>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7"/>
            <p:cNvSpPr/>
            <p:nvPr/>
          </p:nvSpPr>
          <p:spPr>
            <a:xfrm>
              <a:off x="3228745" y="3203207"/>
              <a:ext cx="192049" cy="51224"/>
            </a:xfrm>
            <a:custGeom>
              <a:avLst/>
              <a:gdLst/>
              <a:ahLst/>
              <a:cxnLst/>
              <a:rect l="l" t="t" r="r" b="b"/>
              <a:pathLst>
                <a:path w="7296" h="1946" extrusionOk="0">
                  <a:moveTo>
                    <a:pt x="1" y="1"/>
                  </a:moveTo>
                  <a:lnTo>
                    <a:pt x="396" y="730"/>
                  </a:lnTo>
                  <a:cubicBezTo>
                    <a:pt x="821" y="1490"/>
                    <a:pt x="1672" y="1946"/>
                    <a:pt x="2523" y="1946"/>
                  </a:cubicBezTo>
                  <a:lnTo>
                    <a:pt x="7296" y="1946"/>
                  </a:lnTo>
                  <a:lnTo>
                    <a:pt x="7083"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7"/>
            <p:cNvSpPr/>
            <p:nvPr/>
          </p:nvSpPr>
          <p:spPr>
            <a:xfrm>
              <a:off x="3415161" y="3203207"/>
              <a:ext cx="126453" cy="884120"/>
            </a:xfrm>
            <a:custGeom>
              <a:avLst/>
              <a:gdLst/>
              <a:ahLst/>
              <a:cxnLst/>
              <a:rect l="l" t="t" r="r" b="b"/>
              <a:pathLst>
                <a:path w="4804" h="33588" extrusionOk="0">
                  <a:moveTo>
                    <a:pt x="1" y="1"/>
                  </a:moveTo>
                  <a:lnTo>
                    <a:pt x="214" y="1946"/>
                  </a:lnTo>
                  <a:lnTo>
                    <a:pt x="3405" y="33588"/>
                  </a:lnTo>
                  <a:lnTo>
                    <a:pt x="4803" y="33588"/>
                  </a:lnTo>
                  <a:lnTo>
                    <a:pt x="4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7"/>
            <p:cNvSpPr/>
            <p:nvPr/>
          </p:nvSpPr>
          <p:spPr>
            <a:xfrm>
              <a:off x="1226129" y="3203207"/>
              <a:ext cx="192839" cy="51224"/>
            </a:xfrm>
            <a:custGeom>
              <a:avLst/>
              <a:gdLst/>
              <a:ahLst/>
              <a:cxnLst/>
              <a:rect l="l" t="t" r="r" b="b"/>
              <a:pathLst>
                <a:path w="7326" h="1946" extrusionOk="0">
                  <a:moveTo>
                    <a:pt x="243" y="1"/>
                  </a:moveTo>
                  <a:lnTo>
                    <a:pt x="0" y="1946"/>
                  </a:lnTo>
                  <a:lnTo>
                    <a:pt x="4803" y="1946"/>
                  </a:lnTo>
                  <a:cubicBezTo>
                    <a:pt x="5654" y="1946"/>
                    <a:pt x="6444" y="1490"/>
                    <a:pt x="6930" y="730"/>
                  </a:cubicBezTo>
                  <a:lnTo>
                    <a:pt x="7325"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7"/>
            <p:cNvSpPr/>
            <p:nvPr/>
          </p:nvSpPr>
          <p:spPr>
            <a:xfrm>
              <a:off x="1105309" y="3203207"/>
              <a:ext cx="125637" cy="884120"/>
            </a:xfrm>
            <a:custGeom>
              <a:avLst/>
              <a:gdLst/>
              <a:ahLst/>
              <a:cxnLst/>
              <a:rect l="l" t="t" r="r" b="b"/>
              <a:pathLst>
                <a:path w="4773" h="33588" extrusionOk="0">
                  <a:moveTo>
                    <a:pt x="0" y="1"/>
                  </a:moveTo>
                  <a:lnTo>
                    <a:pt x="0" y="33588"/>
                  </a:lnTo>
                  <a:lnTo>
                    <a:pt x="1399" y="33588"/>
                  </a:lnTo>
                  <a:lnTo>
                    <a:pt x="47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7"/>
            <p:cNvSpPr/>
            <p:nvPr/>
          </p:nvSpPr>
          <p:spPr>
            <a:xfrm>
              <a:off x="1388539" y="2726349"/>
              <a:ext cx="402471" cy="353669"/>
            </a:xfrm>
            <a:custGeom>
              <a:avLst/>
              <a:gdLst/>
              <a:ahLst/>
              <a:cxnLst/>
              <a:rect l="l" t="t" r="r" b="b"/>
              <a:pathLst>
                <a:path w="15290" h="13436" extrusionOk="0">
                  <a:moveTo>
                    <a:pt x="4134" y="1"/>
                  </a:moveTo>
                  <a:lnTo>
                    <a:pt x="0" y="13436"/>
                  </a:lnTo>
                  <a:lnTo>
                    <a:pt x="11156" y="13436"/>
                  </a:lnTo>
                  <a:lnTo>
                    <a:pt x="15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1413335" y="2726349"/>
              <a:ext cx="401681" cy="353669"/>
            </a:xfrm>
            <a:custGeom>
              <a:avLst/>
              <a:gdLst/>
              <a:ahLst/>
              <a:cxnLst/>
              <a:rect l="l" t="t" r="r" b="b"/>
              <a:pathLst>
                <a:path w="15260" h="13436" extrusionOk="0">
                  <a:moveTo>
                    <a:pt x="4135" y="1"/>
                  </a:moveTo>
                  <a:lnTo>
                    <a:pt x="1" y="13436"/>
                  </a:lnTo>
                  <a:lnTo>
                    <a:pt x="11156" y="13436"/>
                  </a:lnTo>
                  <a:lnTo>
                    <a:pt x="152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1105309" y="3069594"/>
              <a:ext cx="539295" cy="36825"/>
            </a:xfrm>
            <a:custGeom>
              <a:avLst/>
              <a:gdLst/>
              <a:ahLst/>
              <a:cxnLst/>
              <a:rect l="l" t="t" r="r" b="b"/>
              <a:pathLst>
                <a:path w="20488" h="1399" extrusionOk="0">
                  <a:moveTo>
                    <a:pt x="0" y="1"/>
                  </a:moveTo>
                  <a:lnTo>
                    <a:pt x="0" y="1399"/>
                  </a:lnTo>
                  <a:lnTo>
                    <a:pt x="20487" y="1399"/>
                  </a:lnTo>
                  <a:lnTo>
                    <a:pt x="20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7"/>
            <p:cNvSpPr/>
            <p:nvPr/>
          </p:nvSpPr>
          <p:spPr>
            <a:xfrm>
              <a:off x="1374141" y="3069594"/>
              <a:ext cx="309658" cy="36825"/>
            </a:xfrm>
            <a:custGeom>
              <a:avLst/>
              <a:gdLst/>
              <a:ahLst/>
              <a:cxnLst/>
              <a:rect l="l" t="t" r="r" b="b"/>
              <a:pathLst>
                <a:path w="11764" h="1399" extrusionOk="0">
                  <a:moveTo>
                    <a:pt x="0" y="1"/>
                  </a:moveTo>
                  <a:lnTo>
                    <a:pt x="0" y="1399"/>
                  </a:lnTo>
                  <a:lnTo>
                    <a:pt x="11763" y="1399"/>
                  </a:lnTo>
                  <a:lnTo>
                    <a:pt x="11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p:nvPr/>
          </p:nvSpPr>
          <p:spPr>
            <a:xfrm>
              <a:off x="1602173" y="2867253"/>
              <a:ext cx="48828" cy="72440"/>
            </a:xfrm>
            <a:custGeom>
              <a:avLst/>
              <a:gdLst/>
              <a:ahLst/>
              <a:cxnLst/>
              <a:rect l="l" t="t" r="r" b="b"/>
              <a:pathLst>
                <a:path w="1855" h="2752" extrusionOk="0">
                  <a:moveTo>
                    <a:pt x="1056" y="0"/>
                  </a:moveTo>
                  <a:cubicBezTo>
                    <a:pt x="675" y="0"/>
                    <a:pt x="285" y="456"/>
                    <a:pt x="152" y="1122"/>
                  </a:cubicBezTo>
                  <a:cubicBezTo>
                    <a:pt x="0" y="1882"/>
                    <a:pt x="182" y="2581"/>
                    <a:pt x="638" y="2733"/>
                  </a:cubicBezTo>
                  <a:cubicBezTo>
                    <a:pt x="682" y="2746"/>
                    <a:pt x="727" y="2752"/>
                    <a:pt x="772" y="2752"/>
                  </a:cubicBezTo>
                  <a:cubicBezTo>
                    <a:pt x="1161" y="2752"/>
                    <a:pt x="1566" y="2293"/>
                    <a:pt x="1702" y="1639"/>
                  </a:cubicBezTo>
                  <a:cubicBezTo>
                    <a:pt x="1854" y="879"/>
                    <a:pt x="1672" y="180"/>
                    <a:pt x="1216" y="28"/>
                  </a:cubicBezTo>
                  <a:cubicBezTo>
                    <a:pt x="1163" y="9"/>
                    <a:pt x="1110" y="0"/>
                    <a:pt x="1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7"/>
            <p:cNvSpPr/>
            <p:nvPr/>
          </p:nvSpPr>
          <p:spPr>
            <a:xfrm>
              <a:off x="2051024" y="2726349"/>
              <a:ext cx="448062" cy="353669"/>
            </a:xfrm>
            <a:custGeom>
              <a:avLst/>
              <a:gdLst/>
              <a:ahLst/>
              <a:cxnLst/>
              <a:rect l="l" t="t" r="r" b="b"/>
              <a:pathLst>
                <a:path w="17022" h="13436" extrusionOk="0">
                  <a:moveTo>
                    <a:pt x="0" y="1"/>
                  </a:moveTo>
                  <a:lnTo>
                    <a:pt x="0" y="13436"/>
                  </a:lnTo>
                  <a:lnTo>
                    <a:pt x="17022" y="13436"/>
                  </a:lnTo>
                  <a:lnTo>
                    <a:pt x="17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7"/>
            <p:cNvSpPr/>
            <p:nvPr/>
          </p:nvSpPr>
          <p:spPr>
            <a:xfrm>
              <a:off x="2065422" y="2726349"/>
              <a:ext cx="469672" cy="353669"/>
            </a:xfrm>
            <a:custGeom>
              <a:avLst/>
              <a:gdLst/>
              <a:ahLst/>
              <a:cxnLst/>
              <a:rect l="l" t="t" r="r" b="b"/>
              <a:pathLst>
                <a:path w="17843" h="13436" extrusionOk="0">
                  <a:moveTo>
                    <a:pt x="0" y="1"/>
                  </a:moveTo>
                  <a:lnTo>
                    <a:pt x="0" y="13436"/>
                  </a:lnTo>
                  <a:lnTo>
                    <a:pt x="17843" y="13436"/>
                  </a:lnTo>
                  <a:lnTo>
                    <a:pt x="17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7"/>
            <p:cNvSpPr/>
            <p:nvPr/>
          </p:nvSpPr>
          <p:spPr>
            <a:xfrm>
              <a:off x="2067028" y="3079991"/>
              <a:ext cx="454458" cy="27244"/>
            </a:xfrm>
            <a:custGeom>
              <a:avLst/>
              <a:gdLst/>
              <a:ahLst/>
              <a:cxnLst/>
              <a:rect l="l" t="t" r="r" b="b"/>
              <a:pathLst>
                <a:path w="17265" h="1035" extrusionOk="0">
                  <a:moveTo>
                    <a:pt x="0" y="1"/>
                  </a:moveTo>
                  <a:lnTo>
                    <a:pt x="0" y="1034"/>
                  </a:lnTo>
                  <a:lnTo>
                    <a:pt x="17265" y="1034"/>
                  </a:lnTo>
                  <a:lnTo>
                    <a:pt x="172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7"/>
            <p:cNvSpPr/>
            <p:nvPr/>
          </p:nvSpPr>
          <p:spPr>
            <a:xfrm>
              <a:off x="2259024" y="2867964"/>
              <a:ext cx="70439" cy="70439"/>
            </a:xfrm>
            <a:custGeom>
              <a:avLst/>
              <a:gdLst/>
              <a:ahLst/>
              <a:cxnLst/>
              <a:rect l="l" t="t" r="r" b="b"/>
              <a:pathLst>
                <a:path w="2676" h="2676" extrusionOk="0">
                  <a:moveTo>
                    <a:pt x="1338" y="1"/>
                  </a:moveTo>
                  <a:cubicBezTo>
                    <a:pt x="609" y="1"/>
                    <a:pt x="1" y="609"/>
                    <a:pt x="1" y="1338"/>
                  </a:cubicBezTo>
                  <a:cubicBezTo>
                    <a:pt x="1" y="2068"/>
                    <a:pt x="609" y="2676"/>
                    <a:pt x="1338" y="2676"/>
                  </a:cubicBezTo>
                  <a:cubicBezTo>
                    <a:pt x="2068" y="2676"/>
                    <a:pt x="2676" y="2068"/>
                    <a:pt x="2676" y="1338"/>
                  </a:cubicBezTo>
                  <a:cubicBezTo>
                    <a:pt x="2676" y="609"/>
                    <a:pt x="2068" y="1"/>
                    <a:pt x="1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7"/>
            <p:cNvSpPr/>
            <p:nvPr/>
          </p:nvSpPr>
          <p:spPr>
            <a:xfrm>
              <a:off x="2950306" y="2726349"/>
              <a:ext cx="402471" cy="353669"/>
            </a:xfrm>
            <a:custGeom>
              <a:avLst/>
              <a:gdLst/>
              <a:ahLst/>
              <a:cxnLst/>
              <a:rect l="l" t="t" r="r" b="b"/>
              <a:pathLst>
                <a:path w="15290" h="13436" extrusionOk="0">
                  <a:moveTo>
                    <a:pt x="1" y="1"/>
                  </a:moveTo>
                  <a:lnTo>
                    <a:pt x="4135" y="13436"/>
                  </a:lnTo>
                  <a:lnTo>
                    <a:pt x="15290" y="13436"/>
                  </a:lnTo>
                  <a:lnTo>
                    <a:pt x="11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7"/>
            <p:cNvSpPr/>
            <p:nvPr/>
          </p:nvSpPr>
          <p:spPr>
            <a:xfrm>
              <a:off x="2925510" y="2726349"/>
              <a:ext cx="403287" cy="353669"/>
            </a:xfrm>
            <a:custGeom>
              <a:avLst/>
              <a:gdLst/>
              <a:ahLst/>
              <a:cxnLst/>
              <a:rect l="l" t="t" r="r" b="b"/>
              <a:pathLst>
                <a:path w="15321" h="13436" extrusionOk="0">
                  <a:moveTo>
                    <a:pt x="1" y="1"/>
                  </a:moveTo>
                  <a:lnTo>
                    <a:pt x="4134" y="13436"/>
                  </a:lnTo>
                  <a:lnTo>
                    <a:pt x="15320" y="13436"/>
                  </a:lnTo>
                  <a:lnTo>
                    <a:pt x="11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3096738" y="3070384"/>
              <a:ext cx="539269" cy="36851"/>
            </a:xfrm>
            <a:custGeom>
              <a:avLst/>
              <a:gdLst/>
              <a:ahLst/>
              <a:cxnLst/>
              <a:rect l="l" t="t" r="r" b="b"/>
              <a:pathLst>
                <a:path w="20487" h="1400" extrusionOk="0">
                  <a:moveTo>
                    <a:pt x="0" y="1"/>
                  </a:moveTo>
                  <a:lnTo>
                    <a:pt x="0" y="1399"/>
                  </a:lnTo>
                  <a:lnTo>
                    <a:pt x="20487" y="1399"/>
                  </a:lnTo>
                  <a:lnTo>
                    <a:pt x="20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3056728" y="3070384"/>
              <a:ext cx="310474" cy="36851"/>
            </a:xfrm>
            <a:custGeom>
              <a:avLst/>
              <a:gdLst/>
              <a:ahLst/>
              <a:cxnLst/>
              <a:rect l="l" t="t" r="r" b="b"/>
              <a:pathLst>
                <a:path w="11795" h="1400" extrusionOk="0">
                  <a:moveTo>
                    <a:pt x="1" y="1"/>
                  </a:moveTo>
                  <a:lnTo>
                    <a:pt x="1" y="1399"/>
                  </a:lnTo>
                  <a:lnTo>
                    <a:pt x="11794" y="1399"/>
                  </a:lnTo>
                  <a:lnTo>
                    <a:pt x="11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3090341" y="2867253"/>
              <a:ext cx="48828" cy="72650"/>
            </a:xfrm>
            <a:custGeom>
              <a:avLst/>
              <a:gdLst/>
              <a:ahLst/>
              <a:cxnLst/>
              <a:rect l="l" t="t" r="r" b="b"/>
              <a:pathLst>
                <a:path w="1855" h="2760" extrusionOk="0">
                  <a:moveTo>
                    <a:pt x="798" y="0"/>
                  </a:moveTo>
                  <a:cubicBezTo>
                    <a:pt x="744" y="0"/>
                    <a:pt x="691" y="9"/>
                    <a:pt x="638" y="28"/>
                  </a:cubicBezTo>
                  <a:cubicBezTo>
                    <a:pt x="182" y="180"/>
                    <a:pt x="0" y="879"/>
                    <a:pt x="152" y="1639"/>
                  </a:cubicBezTo>
                  <a:cubicBezTo>
                    <a:pt x="286" y="2282"/>
                    <a:pt x="656" y="2760"/>
                    <a:pt x="1054" y="2760"/>
                  </a:cubicBezTo>
                  <a:cubicBezTo>
                    <a:pt x="1108" y="2760"/>
                    <a:pt x="1162" y="2751"/>
                    <a:pt x="1216" y="2733"/>
                  </a:cubicBezTo>
                  <a:cubicBezTo>
                    <a:pt x="1672" y="2581"/>
                    <a:pt x="1854" y="1882"/>
                    <a:pt x="1702" y="1122"/>
                  </a:cubicBezTo>
                  <a:cubicBezTo>
                    <a:pt x="1569" y="456"/>
                    <a:pt x="1179"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 calcmode="lin" valueType="num">
                                      <p:cBhvr additive="base">
                                        <p:cTn id="7" dur="1000"/>
                                        <p:tgtEl>
                                          <p:spTgt spid="7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76"/>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a:t>
            </a:r>
            <a:br>
              <a:rPr lang="en" dirty="0"/>
            </a:br>
            <a:r>
              <a:rPr lang="en" dirty="0"/>
              <a:t>YOU</a:t>
            </a:r>
            <a:endParaRPr dirty="0"/>
          </a:p>
        </p:txBody>
      </p:sp>
      <p:grpSp>
        <p:nvGrpSpPr>
          <p:cNvPr id="1881" name="Google Shape;1881;p76"/>
          <p:cNvGrpSpPr/>
          <p:nvPr/>
        </p:nvGrpSpPr>
        <p:grpSpPr>
          <a:xfrm>
            <a:off x="5845725" y="1953600"/>
            <a:ext cx="1802975" cy="1599275"/>
            <a:chOff x="5845725" y="1953600"/>
            <a:chExt cx="1802975" cy="1599275"/>
          </a:xfrm>
        </p:grpSpPr>
        <p:sp>
          <p:nvSpPr>
            <p:cNvPr id="1882" name="Google Shape;1882;p76"/>
            <p:cNvSpPr/>
            <p:nvPr/>
          </p:nvSpPr>
          <p:spPr>
            <a:xfrm>
              <a:off x="5896575" y="2766450"/>
              <a:ext cx="349450" cy="135950"/>
            </a:xfrm>
            <a:custGeom>
              <a:avLst/>
              <a:gdLst/>
              <a:ahLst/>
              <a:cxnLst/>
              <a:rect l="l" t="t" r="r" b="b"/>
              <a:pathLst>
                <a:path w="13978" h="5438" extrusionOk="0">
                  <a:moveTo>
                    <a:pt x="13944" y="1"/>
                  </a:moveTo>
                  <a:lnTo>
                    <a:pt x="1" y="234"/>
                  </a:lnTo>
                  <a:lnTo>
                    <a:pt x="1" y="1669"/>
                  </a:lnTo>
                  <a:lnTo>
                    <a:pt x="8841" y="5438"/>
                  </a:lnTo>
                  <a:lnTo>
                    <a:pt x="13978" y="1202"/>
                  </a:lnTo>
                  <a:lnTo>
                    <a:pt x="139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6"/>
            <p:cNvSpPr/>
            <p:nvPr/>
          </p:nvSpPr>
          <p:spPr>
            <a:xfrm>
              <a:off x="6043350" y="3021625"/>
              <a:ext cx="532075" cy="531250"/>
            </a:xfrm>
            <a:custGeom>
              <a:avLst/>
              <a:gdLst/>
              <a:ahLst/>
              <a:cxnLst/>
              <a:rect l="l" t="t" r="r" b="b"/>
              <a:pathLst>
                <a:path w="21283" h="21250" extrusionOk="0">
                  <a:moveTo>
                    <a:pt x="10642" y="1"/>
                  </a:moveTo>
                  <a:cubicBezTo>
                    <a:pt x="4771" y="1"/>
                    <a:pt x="1" y="4738"/>
                    <a:pt x="1" y="10642"/>
                  </a:cubicBezTo>
                  <a:cubicBezTo>
                    <a:pt x="1" y="16513"/>
                    <a:pt x="4771" y="21250"/>
                    <a:pt x="10642" y="21250"/>
                  </a:cubicBezTo>
                  <a:cubicBezTo>
                    <a:pt x="16513" y="21250"/>
                    <a:pt x="21283" y="16513"/>
                    <a:pt x="21283" y="10642"/>
                  </a:cubicBezTo>
                  <a:cubicBezTo>
                    <a:pt x="21283"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6"/>
            <p:cNvSpPr/>
            <p:nvPr/>
          </p:nvSpPr>
          <p:spPr>
            <a:xfrm>
              <a:off x="6145100" y="3122550"/>
              <a:ext cx="329425" cy="329425"/>
            </a:xfrm>
            <a:custGeom>
              <a:avLst/>
              <a:gdLst/>
              <a:ahLst/>
              <a:cxnLst/>
              <a:rect l="l" t="t" r="r" b="b"/>
              <a:pathLst>
                <a:path w="13177" h="13177" extrusionOk="0">
                  <a:moveTo>
                    <a:pt x="6572" y="0"/>
                  </a:moveTo>
                  <a:cubicBezTo>
                    <a:pt x="2936" y="0"/>
                    <a:pt x="0" y="2936"/>
                    <a:pt x="0" y="6605"/>
                  </a:cubicBezTo>
                  <a:cubicBezTo>
                    <a:pt x="0" y="10241"/>
                    <a:pt x="2936" y="13176"/>
                    <a:pt x="6572" y="13176"/>
                  </a:cubicBezTo>
                  <a:cubicBezTo>
                    <a:pt x="10208" y="13176"/>
                    <a:pt x="13176" y="10241"/>
                    <a:pt x="13176" y="6605"/>
                  </a:cubicBezTo>
                  <a:cubicBezTo>
                    <a:pt x="13176" y="2936"/>
                    <a:pt x="10208" y="0"/>
                    <a:pt x="6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6"/>
            <p:cNvSpPr/>
            <p:nvPr/>
          </p:nvSpPr>
          <p:spPr>
            <a:xfrm>
              <a:off x="6251850" y="3230125"/>
              <a:ext cx="115100" cy="114275"/>
            </a:xfrm>
            <a:custGeom>
              <a:avLst/>
              <a:gdLst/>
              <a:ahLst/>
              <a:cxnLst/>
              <a:rect l="l" t="t" r="r" b="b"/>
              <a:pathLst>
                <a:path w="4604" h="4571" extrusionOk="0">
                  <a:moveTo>
                    <a:pt x="2302" y="0"/>
                  </a:moveTo>
                  <a:cubicBezTo>
                    <a:pt x="1034" y="0"/>
                    <a:pt x="0" y="1034"/>
                    <a:pt x="0" y="2302"/>
                  </a:cubicBezTo>
                  <a:cubicBezTo>
                    <a:pt x="0" y="3536"/>
                    <a:pt x="1034" y="4570"/>
                    <a:pt x="2302" y="4570"/>
                  </a:cubicBezTo>
                  <a:cubicBezTo>
                    <a:pt x="3569" y="4570"/>
                    <a:pt x="4603" y="3536"/>
                    <a:pt x="4603" y="2302"/>
                  </a:cubicBezTo>
                  <a:cubicBezTo>
                    <a:pt x="4603"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6"/>
            <p:cNvSpPr/>
            <p:nvPr/>
          </p:nvSpPr>
          <p:spPr>
            <a:xfrm>
              <a:off x="6275200" y="3252625"/>
              <a:ext cx="68400" cy="69250"/>
            </a:xfrm>
            <a:custGeom>
              <a:avLst/>
              <a:gdLst/>
              <a:ahLst/>
              <a:cxnLst/>
              <a:rect l="l" t="t" r="r" b="b"/>
              <a:pathLst>
                <a:path w="2736" h="2770" extrusionOk="0">
                  <a:moveTo>
                    <a:pt x="1368" y="1"/>
                  </a:moveTo>
                  <a:cubicBezTo>
                    <a:pt x="601" y="1"/>
                    <a:pt x="0" y="635"/>
                    <a:pt x="0" y="1402"/>
                  </a:cubicBezTo>
                  <a:cubicBezTo>
                    <a:pt x="0" y="2136"/>
                    <a:pt x="601" y="2770"/>
                    <a:pt x="1368" y="2770"/>
                  </a:cubicBezTo>
                  <a:cubicBezTo>
                    <a:pt x="2135" y="2770"/>
                    <a:pt x="2735" y="2136"/>
                    <a:pt x="2735" y="1402"/>
                  </a:cubicBezTo>
                  <a:cubicBezTo>
                    <a:pt x="2735" y="635"/>
                    <a:pt x="2135" y="1"/>
                    <a:pt x="1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6"/>
            <p:cNvSpPr/>
            <p:nvPr/>
          </p:nvSpPr>
          <p:spPr>
            <a:xfrm>
              <a:off x="6391100" y="3267650"/>
              <a:ext cx="46725" cy="34200"/>
            </a:xfrm>
            <a:custGeom>
              <a:avLst/>
              <a:gdLst/>
              <a:ahLst/>
              <a:cxnLst/>
              <a:rect l="l" t="t" r="r" b="b"/>
              <a:pathLst>
                <a:path w="1869" h="1368" extrusionOk="0">
                  <a:moveTo>
                    <a:pt x="1368" y="0"/>
                  </a:moveTo>
                  <a:lnTo>
                    <a:pt x="301" y="301"/>
                  </a:lnTo>
                  <a:cubicBezTo>
                    <a:pt x="134" y="301"/>
                    <a:pt x="1" y="401"/>
                    <a:pt x="1" y="567"/>
                  </a:cubicBezTo>
                  <a:lnTo>
                    <a:pt x="1" y="801"/>
                  </a:lnTo>
                  <a:cubicBezTo>
                    <a:pt x="1" y="968"/>
                    <a:pt x="134" y="1068"/>
                    <a:pt x="301" y="1068"/>
                  </a:cubicBezTo>
                  <a:lnTo>
                    <a:pt x="1368" y="1368"/>
                  </a:lnTo>
                  <a:cubicBezTo>
                    <a:pt x="1635" y="1368"/>
                    <a:pt x="1869" y="1134"/>
                    <a:pt x="1869" y="868"/>
                  </a:cubicBezTo>
                  <a:lnTo>
                    <a:pt x="1869" y="501"/>
                  </a:lnTo>
                  <a:cubicBezTo>
                    <a:pt x="1869" y="200"/>
                    <a:pt x="1669"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6"/>
            <p:cNvSpPr/>
            <p:nvPr/>
          </p:nvSpPr>
          <p:spPr>
            <a:xfrm>
              <a:off x="6374425" y="3209800"/>
              <a:ext cx="50075" cy="41175"/>
            </a:xfrm>
            <a:custGeom>
              <a:avLst/>
              <a:gdLst/>
              <a:ahLst/>
              <a:cxnLst/>
              <a:rect l="l" t="t" r="r" b="b"/>
              <a:pathLst>
                <a:path w="2003" h="1647" extrusionOk="0">
                  <a:moveTo>
                    <a:pt x="1279" y="0"/>
                  </a:moveTo>
                  <a:cubicBezTo>
                    <a:pt x="1200" y="0"/>
                    <a:pt x="1117" y="15"/>
                    <a:pt x="1035" y="46"/>
                  </a:cubicBezTo>
                  <a:lnTo>
                    <a:pt x="201" y="847"/>
                  </a:lnTo>
                  <a:cubicBezTo>
                    <a:pt x="34" y="947"/>
                    <a:pt x="1" y="1147"/>
                    <a:pt x="67" y="1280"/>
                  </a:cubicBezTo>
                  <a:lnTo>
                    <a:pt x="201" y="1480"/>
                  </a:lnTo>
                  <a:cubicBezTo>
                    <a:pt x="269" y="1594"/>
                    <a:pt x="384" y="1646"/>
                    <a:pt x="493" y="1646"/>
                  </a:cubicBezTo>
                  <a:cubicBezTo>
                    <a:pt x="543" y="1646"/>
                    <a:pt x="592" y="1635"/>
                    <a:pt x="634" y="1614"/>
                  </a:cubicBezTo>
                  <a:lnTo>
                    <a:pt x="1702" y="1280"/>
                  </a:lnTo>
                  <a:cubicBezTo>
                    <a:pt x="1902" y="1147"/>
                    <a:pt x="2002" y="847"/>
                    <a:pt x="1869" y="546"/>
                  </a:cubicBezTo>
                  <a:lnTo>
                    <a:pt x="1702" y="213"/>
                  </a:lnTo>
                  <a:cubicBezTo>
                    <a:pt x="1610" y="75"/>
                    <a:pt x="1454" y="0"/>
                    <a:pt x="1279"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6"/>
            <p:cNvSpPr/>
            <p:nvPr/>
          </p:nvSpPr>
          <p:spPr>
            <a:xfrm>
              <a:off x="6338575" y="3171350"/>
              <a:ext cx="45050" cy="48125"/>
            </a:xfrm>
            <a:custGeom>
              <a:avLst/>
              <a:gdLst/>
              <a:ahLst/>
              <a:cxnLst/>
              <a:rect l="l" t="t" r="r" b="b"/>
              <a:pathLst>
                <a:path w="1802" h="1925" extrusionOk="0">
                  <a:moveTo>
                    <a:pt x="862" y="0"/>
                  </a:moveTo>
                  <a:cubicBezTo>
                    <a:pt x="696" y="0"/>
                    <a:pt x="522" y="96"/>
                    <a:pt x="434" y="250"/>
                  </a:cubicBezTo>
                  <a:lnTo>
                    <a:pt x="100" y="1351"/>
                  </a:lnTo>
                  <a:cubicBezTo>
                    <a:pt x="0" y="1517"/>
                    <a:pt x="100" y="1684"/>
                    <a:pt x="234" y="1751"/>
                  </a:cubicBezTo>
                  <a:lnTo>
                    <a:pt x="434" y="1884"/>
                  </a:lnTo>
                  <a:cubicBezTo>
                    <a:pt x="481" y="1913"/>
                    <a:pt x="528" y="1925"/>
                    <a:pt x="573" y="1925"/>
                  </a:cubicBezTo>
                  <a:cubicBezTo>
                    <a:pt x="687" y="1925"/>
                    <a:pt x="786" y="1846"/>
                    <a:pt x="834" y="1751"/>
                  </a:cubicBezTo>
                  <a:lnTo>
                    <a:pt x="1635" y="917"/>
                  </a:lnTo>
                  <a:cubicBezTo>
                    <a:pt x="1802" y="683"/>
                    <a:pt x="1735" y="383"/>
                    <a:pt x="1435" y="250"/>
                  </a:cubicBezTo>
                  <a:lnTo>
                    <a:pt x="1101" y="83"/>
                  </a:lnTo>
                  <a:cubicBezTo>
                    <a:pt x="1033" y="26"/>
                    <a:pt x="949" y="0"/>
                    <a:pt x="862"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6"/>
            <p:cNvSpPr/>
            <p:nvPr/>
          </p:nvSpPr>
          <p:spPr>
            <a:xfrm>
              <a:off x="6290200" y="3159225"/>
              <a:ext cx="34225" cy="46725"/>
            </a:xfrm>
            <a:custGeom>
              <a:avLst/>
              <a:gdLst/>
              <a:ahLst/>
              <a:cxnLst/>
              <a:rect l="l" t="t" r="r" b="b"/>
              <a:pathLst>
                <a:path w="1369" h="1869" extrusionOk="0">
                  <a:moveTo>
                    <a:pt x="501" y="1"/>
                  </a:moveTo>
                  <a:cubicBezTo>
                    <a:pt x="201" y="1"/>
                    <a:pt x="1" y="201"/>
                    <a:pt x="1" y="501"/>
                  </a:cubicBezTo>
                  <a:lnTo>
                    <a:pt x="267" y="1569"/>
                  </a:lnTo>
                  <a:cubicBezTo>
                    <a:pt x="267" y="1735"/>
                    <a:pt x="401" y="1869"/>
                    <a:pt x="568" y="1869"/>
                  </a:cubicBezTo>
                  <a:lnTo>
                    <a:pt x="768" y="1869"/>
                  </a:lnTo>
                  <a:cubicBezTo>
                    <a:pt x="935" y="1869"/>
                    <a:pt x="1068" y="1735"/>
                    <a:pt x="1068" y="1569"/>
                  </a:cubicBezTo>
                  <a:lnTo>
                    <a:pt x="1368" y="501"/>
                  </a:lnTo>
                  <a:cubicBezTo>
                    <a:pt x="1368" y="234"/>
                    <a:pt x="1101" y="1"/>
                    <a:pt x="868"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6"/>
            <p:cNvSpPr/>
            <p:nvPr/>
          </p:nvSpPr>
          <p:spPr>
            <a:xfrm>
              <a:off x="6231000" y="3174225"/>
              <a:ext cx="44225" cy="47550"/>
            </a:xfrm>
            <a:custGeom>
              <a:avLst/>
              <a:gdLst/>
              <a:ahLst/>
              <a:cxnLst/>
              <a:rect l="l" t="t" r="r" b="b"/>
              <a:pathLst>
                <a:path w="1769" h="1902" extrusionOk="0">
                  <a:moveTo>
                    <a:pt x="914" y="0"/>
                  </a:moveTo>
                  <a:cubicBezTo>
                    <a:pt x="821" y="0"/>
                    <a:pt x="726" y="22"/>
                    <a:pt x="634" y="68"/>
                  </a:cubicBezTo>
                  <a:lnTo>
                    <a:pt x="300" y="235"/>
                  </a:lnTo>
                  <a:cubicBezTo>
                    <a:pt x="100" y="368"/>
                    <a:pt x="0" y="635"/>
                    <a:pt x="134" y="902"/>
                  </a:cubicBezTo>
                  <a:lnTo>
                    <a:pt x="934" y="1736"/>
                  </a:lnTo>
                  <a:cubicBezTo>
                    <a:pt x="1003" y="1850"/>
                    <a:pt x="1118" y="1902"/>
                    <a:pt x="1226" y="1902"/>
                  </a:cubicBezTo>
                  <a:cubicBezTo>
                    <a:pt x="1277" y="1902"/>
                    <a:pt x="1326" y="1890"/>
                    <a:pt x="1368" y="1869"/>
                  </a:cubicBezTo>
                  <a:lnTo>
                    <a:pt x="1568" y="1736"/>
                  </a:lnTo>
                  <a:cubicBezTo>
                    <a:pt x="1735" y="1636"/>
                    <a:pt x="1768" y="1436"/>
                    <a:pt x="1701" y="1302"/>
                  </a:cubicBezTo>
                  <a:lnTo>
                    <a:pt x="1368" y="235"/>
                  </a:lnTo>
                  <a:cubicBezTo>
                    <a:pt x="1258" y="81"/>
                    <a:pt x="1091" y="0"/>
                    <a:pt x="91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6"/>
            <p:cNvSpPr/>
            <p:nvPr/>
          </p:nvSpPr>
          <p:spPr>
            <a:xfrm>
              <a:off x="6191800" y="3215950"/>
              <a:ext cx="50900" cy="40700"/>
            </a:xfrm>
            <a:custGeom>
              <a:avLst/>
              <a:gdLst/>
              <a:ahLst/>
              <a:cxnLst/>
              <a:rect l="l" t="t" r="r" b="b"/>
              <a:pathLst>
                <a:path w="2036" h="1628" extrusionOk="0">
                  <a:moveTo>
                    <a:pt x="754" y="0"/>
                  </a:moveTo>
                  <a:cubicBezTo>
                    <a:pt x="586" y="0"/>
                    <a:pt x="423" y="89"/>
                    <a:pt x="334" y="267"/>
                  </a:cubicBezTo>
                  <a:lnTo>
                    <a:pt x="167" y="601"/>
                  </a:lnTo>
                  <a:cubicBezTo>
                    <a:pt x="0" y="801"/>
                    <a:pt x="100" y="1134"/>
                    <a:pt x="334" y="1268"/>
                  </a:cubicBezTo>
                  <a:lnTo>
                    <a:pt x="1435" y="1601"/>
                  </a:lnTo>
                  <a:cubicBezTo>
                    <a:pt x="1479" y="1619"/>
                    <a:pt x="1524" y="1628"/>
                    <a:pt x="1567" y="1628"/>
                  </a:cubicBezTo>
                  <a:cubicBezTo>
                    <a:pt x="1684" y="1628"/>
                    <a:pt x="1786" y="1566"/>
                    <a:pt x="1835" y="1468"/>
                  </a:cubicBezTo>
                  <a:lnTo>
                    <a:pt x="1968" y="1268"/>
                  </a:lnTo>
                  <a:cubicBezTo>
                    <a:pt x="2035" y="1101"/>
                    <a:pt x="1968" y="934"/>
                    <a:pt x="1835" y="834"/>
                  </a:cubicBezTo>
                  <a:lnTo>
                    <a:pt x="1001" y="67"/>
                  </a:lnTo>
                  <a:cubicBezTo>
                    <a:pt x="923" y="22"/>
                    <a:pt x="838" y="0"/>
                    <a:pt x="75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6"/>
            <p:cNvSpPr/>
            <p:nvPr/>
          </p:nvSpPr>
          <p:spPr>
            <a:xfrm>
              <a:off x="6181800" y="3272650"/>
              <a:ext cx="46725" cy="34225"/>
            </a:xfrm>
            <a:custGeom>
              <a:avLst/>
              <a:gdLst/>
              <a:ahLst/>
              <a:cxnLst/>
              <a:rect l="l" t="t" r="r" b="b"/>
              <a:pathLst>
                <a:path w="1869" h="1369" extrusionOk="0">
                  <a:moveTo>
                    <a:pt x="500" y="0"/>
                  </a:moveTo>
                  <a:cubicBezTo>
                    <a:pt x="234" y="0"/>
                    <a:pt x="0" y="234"/>
                    <a:pt x="0" y="501"/>
                  </a:cubicBezTo>
                  <a:lnTo>
                    <a:pt x="0" y="868"/>
                  </a:lnTo>
                  <a:cubicBezTo>
                    <a:pt x="0" y="1168"/>
                    <a:pt x="200" y="1368"/>
                    <a:pt x="500" y="1368"/>
                  </a:cubicBezTo>
                  <a:lnTo>
                    <a:pt x="1568" y="1068"/>
                  </a:lnTo>
                  <a:cubicBezTo>
                    <a:pt x="1735" y="1068"/>
                    <a:pt x="1868" y="968"/>
                    <a:pt x="1868" y="801"/>
                  </a:cubicBezTo>
                  <a:lnTo>
                    <a:pt x="1868" y="601"/>
                  </a:lnTo>
                  <a:cubicBezTo>
                    <a:pt x="1868" y="434"/>
                    <a:pt x="1735" y="301"/>
                    <a:pt x="1568"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6"/>
            <p:cNvSpPr/>
            <p:nvPr/>
          </p:nvSpPr>
          <p:spPr>
            <a:xfrm>
              <a:off x="6195125" y="3323775"/>
              <a:ext cx="50075" cy="41325"/>
            </a:xfrm>
            <a:custGeom>
              <a:avLst/>
              <a:gdLst/>
              <a:ahLst/>
              <a:cxnLst/>
              <a:rect l="l" t="t" r="r" b="b"/>
              <a:pathLst>
                <a:path w="2003" h="1653" extrusionOk="0">
                  <a:moveTo>
                    <a:pt x="1538" y="1"/>
                  </a:moveTo>
                  <a:cubicBezTo>
                    <a:pt x="1478" y="1"/>
                    <a:pt x="1418" y="19"/>
                    <a:pt x="1368" y="57"/>
                  </a:cubicBezTo>
                  <a:lnTo>
                    <a:pt x="301" y="391"/>
                  </a:lnTo>
                  <a:cubicBezTo>
                    <a:pt x="68" y="491"/>
                    <a:pt x="1" y="791"/>
                    <a:pt x="134" y="1091"/>
                  </a:cubicBezTo>
                  <a:lnTo>
                    <a:pt x="301" y="1425"/>
                  </a:lnTo>
                  <a:cubicBezTo>
                    <a:pt x="370" y="1562"/>
                    <a:pt x="533" y="1652"/>
                    <a:pt x="714" y="1652"/>
                  </a:cubicBezTo>
                  <a:cubicBezTo>
                    <a:pt x="797" y="1652"/>
                    <a:pt x="884" y="1633"/>
                    <a:pt x="968" y="1591"/>
                  </a:cubicBezTo>
                  <a:lnTo>
                    <a:pt x="1802" y="791"/>
                  </a:lnTo>
                  <a:cubicBezTo>
                    <a:pt x="1969" y="724"/>
                    <a:pt x="2002" y="491"/>
                    <a:pt x="1902" y="391"/>
                  </a:cubicBezTo>
                  <a:lnTo>
                    <a:pt x="1802" y="157"/>
                  </a:lnTo>
                  <a:cubicBezTo>
                    <a:pt x="1740" y="53"/>
                    <a:pt x="1638" y="1"/>
                    <a:pt x="1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6"/>
            <p:cNvSpPr/>
            <p:nvPr/>
          </p:nvSpPr>
          <p:spPr>
            <a:xfrm>
              <a:off x="6236825" y="3355400"/>
              <a:ext cx="43400" cy="47775"/>
            </a:xfrm>
            <a:custGeom>
              <a:avLst/>
              <a:gdLst/>
              <a:ahLst/>
              <a:cxnLst/>
              <a:rect l="l" t="t" r="r" b="b"/>
              <a:pathLst>
                <a:path w="1736" h="1911" extrusionOk="0">
                  <a:moveTo>
                    <a:pt x="1202" y="0"/>
                  </a:moveTo>
                  <a:cubicBezTo>
                    <a:pt x="1084" y="0"/>
                    <a:pt x="975" y="62"/>
                    <a:pt x="901" y="160"/>
                  </a:cubicBezTo>
                  <a:lnTo>
                    <a:pt x="134" y="994"/>
                  </a:lnTo>
                  <a:cubicBezTo>
                    <a:pt x="1" y="1227"/>
                    <a:pt x="67" y="1527"/>
                    <a:pt x="334" y="1661"/>
                  </a:cubicBezTo>
                  <a:lnTo>
                    <a:pt x="668" y="1828"/>
                  </a:lnTo>
                  <a:cubicBezTo>
                    <a:pt x="736" y="1884"/>
                    <a:pt x="820" y="1910"/>
                    <a:pt x="906" y="1910"/>
                  </a:cubicBezTo>
                  <a:cubicBezTo>
                    <a:pt x="1073" y="1910"/>
                    <a:pt x="1247" y="1814"/>
                    <a:pt x="1335" y="1661"/>
                  </a:cubicBezTo>
                  <a:lnTo>
                    <a:pt x="1669" y="560"/>
                  </a:lnTo>
                  <a:cubicBezTo>
                    <a:pt x="1735" y="393"/>
                    <a:pt x="1669" y="226"/>
                    <a:pt x="1535" y="160"/>
                  </a:cubicBezTo>
                  <a:lnTo>
                    <a:pt x="1335" y="26"/>
                  </a:lnTo>
                  <a:cubicBezTo>
                    <a:pt x="1290" y="8"/>
                    <a:pt x="12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6"/>
            <p:cNvSpPr/>
            <p:nvPr/>
          </p:nvSpPr>
          <p:spPr>
            <a:xfrm>
              <a:off x="6295200" y="3368550"/>
              <a:ext cx="34225" cy="46725"/>
            </a:xfrm>
            <a:custGeom>
              <a:avLst/>
              <a:gdLst/>
              <a:ahLst/>
              <a:cxnLst/>
              <a:rect l="l" t="t" r="r" b="b"/>
              <a:pathLst>
                <a:path w="1369" h="1869" extrusionOk="0">
                  <a:moveTo>
                    <a:pt x="568" y="1"/>
                  </a:moveTo>
                  <a:cubicBezTo>
                    <a:pt x="401" y="1"/>
                    <a:pt x="301" y="134"/>
                    <a:pt x="301" y="301"/>
                  </a:cubicBezTo>
                  <a:lnTo>
                    <a:pt x="1" y="1368"/>
                  </a:lnTo>
                  <a:cubicBezTo>
                    <a:pt x="1" y="1635"/>
                    <a:pt x="234" y="1869"/>
                    <a:pt x="501" y="1869"/>
                  </a:cubicBezTo>
                  <a:lnTo>
                    <a:pt x="868" y="1869"/>
                  </a:lnTo>
                  <a:cubicBezTo>
                    <a:pt x="1168" y="1869"/>
                    <a:pt x="1368" y="1668"/>
                    <a:pt x="1368" y="1368"/>
                  </a:cubicBezTo>
                  <a:lnTo>
                    <a:pt x="1068" y="301"/>
                  </a:lnTo>
                  <a:cubicBezTo>
                    <a:pt x="1068" y="134"/>
                    <a:pt x="968" y="1"/>
                    <a:pt x="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6"/>
            <p:cNvSpPr/>
            <p:nvPr/>
          </p:nvSpPr>
          <p:spPr>
            <a:xfrm>
              <a:off x="6345250" y="3352725"/>
              <a:ext cx="43375" cy="47575"/>
            </a:xfrm>
            <a:custGeom>
              <a:avLst/>
              <a:gdLst/>
              <a:ahLst/>
              <a:cxnLst/>
              <a:rect l="l" t="t" r="r" b="b"/>
              <a:pathLst>
                <a:path w="1735" h="1903" extrusionOk="0">
                  <a:moveTo>
                    <a:pt x="542" y="1"/>
                  </a:moveTo>
                  <a:cubicBezTo>
                    <a:pt x="492" y="1"/>
                    <a:pt x="443" y="12"/>
                    <a:pt x="400" y="33"/>
                  </a:cubicBezTo>
                  <a:lnTo>
                    <a:pt x="200" y="167"/>
                  </a:lnTo>
                  <a:cubicBezTo>
                    <a:pt x="33" y="267"/>
                    <a:pt x="0" y="467"/>
                    <a:pt x="67" y="600"/>
                  </a:cubicBezTo>
                  <a:lnTo>
                    <a:pt x="400" y="1668"/>
                  </a:lnTo>
                  <a:cubicBezTo>
                    <a:pt x="488" y="1821"/>
                    <a:pt x="648" y="1902"/>
                    <a:pt x="832" y="1902"/>
                  </a:cubicBezTo>
                  <a:cubicBezTo>
                    <a:pt x="928" y="1902"/>
                    <a:pt x="1031" y="1880"/>
                    <a:pt x="1134" y="1834"/>
                  </a:cubicBezTo>
                  <a:lnTo>
                    <a:pt x="1468" y="1668"/>
                  </a:lnTo>
                  <a:cubicBezTo>
                    <a:pt x="1668" y="1568"/>
                    <a:pt x="1735" y="1267"/>
                    <a:pt x="1635" y="1001"/>
                  </a:cubicBezTo>
                  <a:lnTo>
                    <a:pt x="834" y="167"/>
                  </a:lnTo>
                  <a:cubicBezTo>
                    <a:pt x="766" y="53"/>
                    <a:pt x="651"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6"/>
            <p:cNvSpPr/>
            <p:nvPr/>
          </p:nvSpPr>
          <p:spPr>
            <a:xfrm>
              <a:off x="6376100" y="3317850"/>
              <a:ext cx="51725" cy="40725"/>
            </a:xfrm>
            <a:custGeom>
              <a:avLst/>
              <a:gdLst/>
              <a:ahLst/>
              <a:cxnLst/>
              <a:rect l="l" t="t" r="r" b="b"/>
              <a:pathLst>
                <a:path w="2069" h="1629" extrusionOk="0">
                  <a:moveTo>
                    <a:pt x="502" y="1"/>
                  </a:moveTo>
                  <a:cubicBezTo>
                    <a:pt x="385" y="1"/>
                    <a:pt x="283" y="63"/>
                    <a:pt x="234" y="161"/>
                  </a:cubicBezTo>
                  <a:lnTo>
                    <a:pt x="100" y="361"/>
                  </a:lnTo>
                  <a:cubicBezTo>
                    <a:pt x="0" y="527"/>
                    <a:pt x="100" y="694"/>
                    <a:pt x="234" y="794"/>
                  </a:cubicBezTo>
                  <a:lnTo>
                    <a:pt x="1068" y="1562"/>
                  </a:lnTo>
                  <a:cubicBezTo>
                    <a:pt x="1146" y="1606"/>
                    <a:pt x="1231" y="1628"/>
                    <a:pt x="1315" y="1628"/>
                  </a:cubicBezTo>
                  <a:cubicBezTo>
                    <a:pt x="1483" y="1628"/>
                    <a:pt x="1646" y="1539"/>
                    <a:pt x="1735" y="1361"/>
                  </a:cubicBezTo>
                  <a:lnTo>
                    <a:pt x="1902" y="1028"/>
                  </a:lnTo>
                  <a:cubicBezTo>
                    <a:pt x="2068" y="828"/>
                    <a:pt x="1968" y="494"/>
                    <a:pt x="1735" y="361"/>
                  </a:cubicBezTo>
                  <a:lnTo>
                    <a:pt x="634" y="27"/>
                  </a:lnTo>
                  <a:cubicBezTo>
                    <a:pt x="589" y="9"/>
                    <a:pt x="545" y="1"/>
                    <a:pt x="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6"/>
            <p:cNvSpPr/>
            <p:nvPr/>
          </p:nvSpPr>
          <p:spPr>
            <a:xfrm>
              <a:off x="7117450" y="3021625"/>
              <a:ext cx="531250" cy="531250"/>
            </a:xfrm>
            <a:custGeom>
              <a:avLst/>
              <a:gdLst/>
              <a:ahLst/>
              <a:cxnLst/>
              <a:rect l="l" t="t" r="r" b="b"/>
              <a:pathLst>
                <a:path w="21250" h="21250" extrusionOk="0">
                  <a:moveTo>
                    <a:pt x="10642" y="1"/>
                  </a:moveTo>
                  <a:cubicBezTo>
                    <a:pt x="4771" y="1"/>
                    <a:pt x="1" y="4738"/>
                    <a:pt x="1" y="10642"/>
                  </a:cubicBezTo>
                  <a:cubicBezTo>
                    <a:pt x="1" y="16513"/>
                    <a:pt x="4771" y="21250"/>
                    <a:pt x="10642" y="21250"/>
                  </a:cubicBezTo>
                  <a:cubicBezTo>
                    <a:pt x="16513" y="21250"/>
                    <a:pt x="21249" y="16513"/>
                    <a:pt x="21249" y="10642"/>
                  </a:cubicBezTo>
                  <a:cubicBezTo>
                    <a:pt x="21249"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6"/>
            <p:cNvSpPr/>
            <p:nvPr/>
          </p:nvSpPr>
          <p:spPr>
            <a:xfrm>
              <a:off x="7218375" y="3122550"/>
              <a:ext cx="329425" cy="329425"/>
            </a:xfrm>
            <a:custGeom>
              <a:avLst/>
              <a:gdLst/>
              <a:ahLst/>
              <a:cxnLst/>
              <a:rect l="l" t="t" r="r" b="b"/>
              <a:pathLst>
                <a:path w="13177" h="13177" extrusionOk="0">
                  <a:moveTo>
                    <a:pt x="6605" y="0"/>
                  </a:moveTo>
                  <a:cubicBezTo>
                    <a:pt x="2969" y="0"/>
                    <a:pt x="0" y="2936"/>
                    <a:pt x="0" y="6605"/>
                  </a:cubicBezTo>
                  <a:cubicBezTo>
                    <a:pt x="0" y="10241"/>
                    <a:pt x="2969" y="13176"/>
                    <a:pt x="6605" y="13176"/>
                  </a:cubicBezTo>
                  <a:cubicBezTo>
                    <a:pt x="10241" y="13176"/>
                    <a:pt x="13176" y="10241"/>
                    <a:pt x="13176" y="6605"/>
                  </a:cubicBezTo>
                  <a:cubicBezTo>
                    <a:pt x="13176" y="2936"/>
                    <a:pt x="10241" y="0"/>
                    <a:pt x="6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6"/>
            <p:cNvSpPr/>
            <p:nvPr/>
          </p:nvSpPr>
          <p:spPr>
            <a:xfrm>
              <a:off x="7325950" y="3230125"/>
              <a:ext cx="114275" cy="114275"/>
            </a:xfrm>
            <a:custGeom>
              <a:avLst/>
              <a:gdLst/>
              <a:ahLst/>
              <a:cxnLst/>
              <a:rect l="l" t="t" r="r" b="b"/>
              <a:pathLst>
                <a:path w="4571" h="4571" extrusionOk="0">
                  <a:moveTo>
                    <a:pt x="2302" y="0"/>
                  </a:moveTo>
                  <a:cubicBezTo>
                    <a:pt x="1034" y="0"/>
                    <a:pt x="0" y="1034"/>
                    <a:pt x="0" y="2302"/>
                  </a:cubicBezTo>
                  <a:cubicBezTo>
                    <a:pt x="0" y="3536"/>
                    <a:pt x="1034" y="4570"/>
                    <a:pt x="2302" y="4570"/>
                  </a:cubicBezTo>
                  <a:cubicBezTo>
                    <a:pt x="3569" y="4570"/>
                    <a:pt x="4570" y="3536"/>
                    <a:pt x="4570" y="2302"/>
                  </a:cubicBezTo>
                  <a:cubicBezTo>
                    <a:pt x="4570"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6"/>
            <p:cNvSpPr/>
            <p:nvPr/>
          </p:nvSpPr>
          <p:spPr>
            <a:xfrm>
              <a:off x="7348450" y="3252625"/>
              <a:ext cx="69250" cy="69250"/>
            </a:xfrm>
            <a:custGeom>
              <a:avLst/>
              <a:gdLst/>
              <a:ahLst/>
              <a:cxnLst/>
              <a:rect l="l" t="t" r="r" b="b"/>
              <a:pathLst>
                <a:path w="2770" h="2770" extrusionOk="0">
                  <a:moveTo>
                    <a:pt x="1402" y="1"/>
                  </a:moveTo>
                  <a:cubicBezTo>
                    <a:pt x="635" y="1"/>
                    <a:pt x="1" y="635"/>
                    <a:pt x="1" y="1402"/>
                  </a:cubicBezTo>
                  <a:cubicBezTo>
                    <a:pt x="1" y="2136"/>
                    <a:pt x="635" y="2770"/>
                    <a:pt x="1402" y="2770"/>
                  </a:cubicBezTo>
                  <a:cubicBezTo>
                    <a:pt x="2169" y="2770"/>
                    <a:pt x="2769" y="2136"/>
                    <a:pt x="2769" y="1402"/>
                  </a:cubicBezTo>
                  <a:cubicBezTo>
                    <a:pt x="2769" y="635"/>
                    <a:pt x="2169" y="1"/>
                    <a:pt x="1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6"/>
            <p:cNvSpPr/>
            <p:nvPr/>
          </p:nvSpPr>
          <p:spPr>
            <a:xfrm>
              <a:off x="7464375" y="3267650"/>
              <a:ext cx="47550" cy="34200"/>
            </a:xfrm>
            <a:custGeom>
              <a:avLst/>
              <a:gdLst/>
              <a:ahLst/>
              <a:cxnLst/>
              <a:rect l="l" t="t" r="r" b="b"/>
              <a:pathLst>
                <a:path w="1902" h="1368" extrusionOk="0">
                  <a:moveTo>
                    <a:pt x="1401" y="0"/>
                  </a:moveTo>
                  <a:lnTo>
                    <a:pt x="301" y="301"/>
                  </a:lnTo>
                  <a:cubicBezTo>
                    <a:pt x="134" y="301"/>
                    <a:pt x="0" y="401"/>
                    <a:pt x="0" y="567"/>
                  </a:cubicBezTo>
                  <a:lnTo>
                    <a:pt x="0" y="801"/>
                  </a:lnTo>
                  <a:cubicBezTo>
                    <a:pt x="0" y="968"/>
                    <a:pt x="134" y="1068"/>
                    <a:pt x="301" y="1068"/>
                  </a:cubicBezTo>
                  <a:lnTo>
                    <a:pt x="1401" y="1368"/>
                  </a:lnTo>
                  <a:cubicBezTo>
                    <a:pt x="1668" y="1368"/>
                    <a:pt x="1902" y="1134"/>
                    <a:pt x="1902" y="868"/>
                  </a:cubicBezTo>
                  <a:lnTo>
                    <a:pt x="1902" y="501"/>
                  </a:lnTo>
                  <a:cubicBezTo>
                    <a:pt x="1902" y="200"/>
                    <a:pt x="1668" y="0"/>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6"/>
            <p:cNvSpPr/>
            <p:nvPr/>
          </p:nvSpPr>
          <p:spPr>
            <a:xfrm>
              <a:off x="7447700" y="3209800"/>
              <a:ext cx="51725" cy="41175"/>
            </a:xfrm>
            <a:custGeom>
              <a:avLst/>
              <a:gdLst/>
              <a:ahLst/>
              <a:cxnLst/>
              <a:rect l="l" t="t" r="r" b="b"/>
              <a:pathLst>
                <a:path w="2069" h="1647" extrusionOk="0">
                  <a:moveTo>
                    <a:pt x="1286" y="0"/>
                  </a:moveTo>
                  <a:cubicBezTo>
                    <a:pt x="1203" y="0"/>
                    <a:pt x="1117" y="15"/>
                    <a:pt x="1034" y="46"/>
                  </a:cubicBezTo>
                  <a:lnTo>
                    <a:pt x="200" y="847"/>
                  </a:lnTo>
                  <a:cubicBezTo>
                    <a:pt x="34" y="947"/>
                    <a:pt x="0" y="1147"/>
                    <a:pt x="100" y="1280"/>
                  </a:cubicBezTo>
                  <a:lnTo>
                    <a:pt x="200" y="1480"/>
                  </a:lnTo>
                  <a:cubicBezTo>
                    <a:pt x="269" y="1594"/>
                    <a:pt x="384" y="1646"/>
                    <a:pt x="493" y="1646"/>
                  </a:cubicBezTo>
                  <a:cubicBezTo>
                    <a:pt x="543" y="1646"/>
                    <a:pt x="592" y="1635"/>
                    <a:pt x="634" y="1614"/>
                  </a:cubicBezTo>
                  <a:lnTo>
                    <a:pt x="1735" y="1280"/>
                  </a:lnTo>
                  <a:cubicBezTo>
                    <a:pt x="1968" y="1147"/>
                    <a:pt x="2068" y="847"/>
                    <a:pt x="1868" y="546"/>
                  </a:cubicBezTo>
                  <a:lnTo>
                    <a:pt x="1735" y="213"/>
                  </a:lnTo>
                  <a:cubicBezTo>
                    <a:pt x="1643" y="75"/>
                    <a:pt x="1471" y="0"/>
                    <a:pt x="1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6"/>
            <p:cNvSpPr/>
            <p:nvPr/>
          </p:nvSpPr>
          <p:spPr>
            <a:xfrm>
              <a:off x="7412675" y="3171350"/>
              <a:ext cx="45050" cy="48125"/>
            </a:xfrm>
            <a:custGeom>
              <a:avLst/>
              <a:gdLst/>
              <a:ahLst/>
              <a:cxnLst/>
              <a:rect l="l" t="t" r="r" b="b"/>
              <a:pathLst>
                <a:path w="1802" h="1925" extrusionOk="0">
                  <a:moveTo>
                    <a:pt x="829" y="0"/>
                  </a:moveTo>
                  <a:cubicBezTo>
                    <a:pt x="663" y="0"/>
                    <a:pt x="488" y="96"/>
                    <a:pt x="401" y="250"/>
                  </a:cubicBezTo>
                  <a:lnTo>
                    <a:pt x="67" y="1351"/>
                  </a:lnTo>
                  <a:cubicBezTo>
                    <a:pt x="0" y="1517"/>
                    <a:pt x="67" y="1684"/>
                    <a:pt x="200" y="1751"/>
                  </a:cubicBezTo>
                  <a:lnTo>
                    <a:pt x="401" y="1884"/>
                  </a:lnTo>
                  <a:cubicBezTo>
                    <a:pt x="448" y="1913"/>
                    <a:pt x="495" y="1925"/>
                    <a:pt x="541" y="1925"/>
                  </a:cubicBezTo>
                  <a:cubicBezTo>
                    <a:pt x="657" y="1925"/>
                    <a:pt x="762" y="1846"/>
                    <a:pt x="834" y="1751"/>
                  </a:cubicBezTo>
                  <a:lnTo>
                    <a:pt x="1635" y="917"/>
                  </a:lnTo>
                  <a:cubicBezTo>
                    <a:pt x="1802" y="683"/>
                    <a:pt x="1701" y="383"/>
                    <a:pt x="1401" y="250"/>
                  </a:cubicBezTo>
                  <a:lnTo>
                    <a:pt x="1068" y="83"/>
                  </a:lnTo>
                  <a:cubicBezTo>
                    <a:pt x="999" y="26"/>
                    <a:pt x="915" y="0"/>
                    <a:pt x="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6"/>
            <p:cNvSpPr/>
            <p:nvPr/>
          </p:nvSpPr>
          <p:spPr>
            <a:xfrm>
              <a:off x="7363475" y="3159225"/>
              <a:ext cx="34200" cy="46725"/>
            </a:xfrm>
            <a:custGeom>
              <a:avLst/>
              <a:gdLst/>
              <a:ahLst/>
              <a:cxnLst/>
              <a:rect l="l" t="t" r="r" b="b"/>
              <a:pathLst>
                <a:path w="1368" h="1869" extrusionOk="0">
                  <a:moveTo>
                    <a:pt x="501" y="1"/>
                  </a:moveTo>
                  <a:cubicBezTo>
                    <a:pt x="200" y="1"/>
                    <a:pt x="0" y="201"/>
                    <a:pt x="0" y="501"/>
                  </a:cubicBezTo>
                  <a:lnTo>
                    <a:pt x="300" y="1569"/>
                  </a:lnTo>
                  <a:cubicBezTo>
                    <a:pt x="300" y="1735"/>
                    <a:pt x="434" y="1869"/>
                    <a:pt x="601" y="1869"/>
                  </a:cubicBezTo>
                  <a:lnTo>
                    <a:pt x="801" y="1869"/>
                  </a:lnTo>
                  <a:cubicBezTo>
                    <a:pt x="968" y="1869"/>
                    <a:pt x="1101" y="1735"/>
                    <a:pt x="1101" y="1569"/>
                  </a:cubicBezTo>
                  <a:lnTo>
                    <a:pt x="1368" y="501"/>
                  </a:lnTo>
                  <a:cubicBezTo>
                    <a:pt x="1368" y="234"/>
                    <a:pt x="1168" y="1"/>
                    <a:pt x="8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6"/>
            <p:cNvSpPr/>
            <p:nvPr/>
          </p:nvSpPr>
          <p:spPr>
            <a:xfrm>
              <a:off x="7305100" y="3174225"/>
              <a:ext cx="44225" cy="47550"/>
            </a:xfrm>
            <a:custGeom>
              <a:avLst/>
              <a:gdLst/>
              <a:ahLst/>
              <a:cxnLst/>
              <a:rect l="l" t="t" r="r" b="b"/>
              <a:pathLst>
                <a:path w="1769" h="1902" extrusionOk="0">
                  <a:moveTo>
                    <a:pt x="890" y="0"/>
                  </a:moveTo>
                  <a:cubicBezTo>
                    <a:pt x="802" y="0"/>
                    <a:pt x="714" y="22"/>
                    <a:pt x="634" y="68"/>
                  </a:cubicBezTo>
                  <a:lnTo>
                    <a:pt x="300" y="235"/>
                  </a:lnTo>
                  <a:cubicBezTo>
                    <a:pt x="100" y="368"/>
                    <a:pt x="0" y="635"/>
                    <a:pt x="134" y="902"/>
                  </a:cubicBezTo>
                  <a:lnTo>
                    <a:pt x="934" y="1736"/>
                  </a:lnTo>
                  <a:cubicBezTo>
                    <a:pt x="980" y="1850"/>
                    <a:pt x="1088" y="1902"/>
                    <a:pt x="1194" y="1902"/>
                  </a:cubicBezTo>
                  <a:cubicBezTo>
                    <a:pt x="1243" y="1902"/>
                    <a:pt x="1292" y="1890"/>
                    <a:pt x="1334" y="1869"/>
                  </a:cubicBezTo>
                  <a:lnTo>
                    <a:pt x="1535" y="1736"/>
                  </a:lnTo>
                  <a:cubicBezTo>
                    <a:pt x="1701" y="1636"/>
                    <a:pt x="1768" y="1436"/>
                    <a:pt x="1668" y="1302"/>
                  </a:cubicBezTo>
                  <a:lnTo>
                    <a:pt x="1334" y="235"/>
                  </a:lnTo>
                  <a:cubicBezTo>
                    <a:pt x="1225" y="81"/>
                    <a:pt x="1058" y="0"/>
                    <a:pt x="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6"/>
            <p:cNvSpPr/>
            <p:nvPr/>
          </p:nvSpPr>
          <p:spPr>
            <a:xfrm>
              <a:off x="7265075" y="3215950"/>
              <a:ext cx="51725" cy="40700"/>
            </a:xfrm>
            <a:custGeom>
              <a:avLst/>
              <a:gdLst/>
              <a:ahLst/>
              <a:cxnLst/>
              <a:rect l="l" t="t" r="r" b="b"/>
              <a:pathLst>
                <a:path w="2069" h="1628" extrusionOk="0">
                  <a:moveTo>
                    <a:pt x="778" y="0"/>
                  </a:moveTo>
                  <a:cubicBezTo>
                    <a:pt x="600" y="0"/>
                    <a:pt x="423" y="89"/>
                    <a:pt x="334" y="267"/>
                  </a:cubicBezTo>
                  <a:lnTo>
                    <a:pt x="200" y="601"/>
                  </a:lnTo>
                  <a:cubicBezTo>
                    <a:pt x="0" y="801"/>
                    <a:pt x="100" y="1134"/>
                    <a:pt x="334" y="1268"/>
                  </a:cubicBezTo>
                  <a:lnTo>
                    <a:pt x="1434" y="1601"/>
                  </a:lnTo>
                  <a:cubicBezTo>
                    <a:pt x="1479" y="1619"/>
                    <a:pt x="1524" y="1628"/>
                    <a:pt x="1567" y="1628"/>
                  </a:cubicBezTo>
                  <a:cubicBezTo>
                    <a:pt x="1686" y="1628"/>
                    <a:pt x="1795" y="1566"/>
                    <a:pt x="1868" y="1468"/>
                  </a:cubicBezTo>
                  <a:lnTo>
                    <a:pt x="1968" y="1268"/>
                  </a:lnTo>
                  <a:cubicBezTo>
                    <a:pt x="2068" y="1101"/>
                    <a:pt x="1968" y="934"/>
                    <a:pt x="1868" y="834"/>
                  </a:cubicBezTo>
                  <a:lnTo>
                    <a:pt x="1034" y="67"/>
                  </a:lnTo>
                  <a:cubicBezTo>
                    <a:pt x="956" y="22"/>
                    <a:pt x="867"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6"/>
            <p:cNvSpPr/>
            <p:nvPr/>
          </p:nvSpPr>
          <p:spPr>
            <a:xfrm>
              <a:off x="7255900" y="3272650"/>
              <a:ext cx="47550" cy="34225"/>
            </a:xfrm>
            <a:custGeom>
              <a:avLst/>
              <a:gdLst/>
              <a:ahLst/>
              <a:cxnLst/>
              <a:rect l="l" t="t" r="r" b="b"/>
              <a:pathLst>
                <a:path w="1902" h="1369" extrusionOk="0">
                  <a:moveTo>
                    <a:pt x="500" y="0"/>
                  </a:moveTo>
                  <a:cubicBezTo>
                    <a:pt x="234" y="0"/>
                    <a:pt x="0" y="234"/>
                    <a:pt x="0" y="501"/>
                  </a:cubicBezTo>
                  <a:lnTo>
                    <a:pt x="0" y="868"/>
                  </a:lnTo>
                  <a:cubicBezTo>
                    <a:pt x="0" y="1168"/>
                    <a:pt x="234" y="1368"/>
                    <a:pt x="500" y="1368"/>
                  </a:cubicBezTo>
                  <a:lnTo>
                    <a:pt x="1601" y="1068"/>
                  </a:lnTo>
                  <a:cubicBezTo>
                    <a:pt x="1768" y="1068"/>
                    <a:pt x="1901" y="968"/>
                    <a:pt x="1901" y="801"/>
                  </a:cubicBezTo>
                  <a:lnTo>
                    <a:pt x="1901" y="601"/>
                  </a:lnTo>
                  <a:cubicBezTo>
                    <a:pt x="1901" y="434"/>
                    <a:pt x="1768" y="301"/>
                    <a:pt x="1601"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6"/>
            <p:cNvSpPr/>
            <p:nvPr/>
          </p:nvSpPr>
          <p:spPr>
            <a:xfrm>
              <a:off x="7268400" y="3323775"/>
              <a:ext cx="51725" cy="41325"/>
            </a:xfrm>
            <a:custGeom>
              <a:avLst/>
              <a:gdLst/>
              <a:ahLst/>
              <a:cxnLst/>
              <a:rect l="l" t="t" r="r" b="b"/>
              <a:pathLst>
                <a:path w="2069" h="1653" extrusionOk="0">
                  <a:moveTo>
                    <a:pt x="1603" y="1"/>
                  </a:moveTo>
                  <a:cubicBezTo>
                    <a:pt x="1544" y="1"/>
                    <a:pt x="1485" y="19"/>
                    <a:pt x="1435" y="57"/>
                  </a:cubicBezTo>
                  <a:lnTo>
                    <a:pt x="334" y="391"/>
                  </a:lnTo>
                  <a:cubicBezTo>
                    <a:pt x="101" y="491"/>
                    <a:pt x="0" y="791"/>
                    <a:pt x="167" y="1091"/>
                  </a:cubicBezTo>
                  <a:lnTo>
                    <a:pt x="334" y="1425"/>
                  </a:lnTo>
                  <a:cubicBezTo>
                    <a:pt x="426" y="1562"/>
                    <a:pt x="596" y="1652"/>
                    <a:pt x="769" y="1652"/>
                  </a:cubicBezTo>
                  <a:cubicBezTo>
                    <a:pt x="848" y="1652"/>
                    <a:pt x="928" y="1633"/>
                    <a:pt x="1001" y="1591"/>
                  </a:cubicBezTo>
                  <a:lnTo>
                    <a:pt x="1835" y="791"/>
                  </a:lnTo>
                  <a:cubicBezTo>
                    <a:pt x="2002" y="724"/>
                    <a:pt x="2069" y="491"/>
                    <a:pt x="1969" y="391"/>
                  </a:cubicBezTo>
                  <a:lnTo>
                    <a:pt x="1835" y="157"/>
                  </a:lnTo>
                  <a:cubicBezTo>
                    <a:pt x="1793" y="53"/>
                    <a:pt x="1700" y="1"/>
                    <a:pt x="1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6"/>
            <p:cNvSpPr/>
            <p:nvPr/>
          </p:nvSpPr>
          <p:spPr>
            <a:xfrm>
              <a:off x="7310100" y="3355400"/>
              <a:ext cx="44225" cy="47775"/>
            </a:xfrm>
            <a:custGeom>
              <a:avLst/>
              <a:gdLst/>
              <a:ahLst/>
              <a:cxnLst/>
              <a:rect l="l" t="t" r="r" b="b"/>
              <a:pathLst>
                <a:path w="1769" h="1911" extrusionOk="0">
                  <a:moveTo>
                    <a:pt x="1202" y="0"/>
                  </a:moveTo>
                  <a:cubicBezTo>
                    <a:pt x="1086" y="0"/>
                    <a:pt x="983" y="62"/>
                    <a:pt x="934" y="160"/>
                  </a:cubicBezTo>
                  <a:lnTo>
                    <a:pt x="134" y="994"/>
                  </a:lnTo>
                  <a:cubicBezTo>
                    <a:pt x="0" y="1227"/>
                    <a:pt x="100" y="1527"/>
                    <a:pt x="334" y="1661"/>
                  </a:cubicBezTo>
                  <a:lnTo>
                    <a:pt x="667" y="1828"/>
                  </a:lnTo>
                  <a:cubicBezTo>
                    <a:pt x="736" y="1884"/>
                    <a:pt x="820" y="1910"/>
                    <a:pt x="906" y="1910"/>
                  </a:cubicBezTo>
                  <a:cubicBezTo>
                    <a:pt x="1072" y="1910"/>
                    <a:pt x="1247" y="1814"/>
                    <a:pt x="1335" y="1661"/>
                  </a:cubicBezTo>
                  <a:lnTo>
                    <a:pt x="1668" y="560"/>
                  </a:lnTo>
                  <a:cubicBezTo>
                    <a:pt x="1768" y="393"/>
                    <a:pt x="1668" y="226"/>
                    <a:pt x="1535" y="160"/>
                  </a:cubicBezTo>
                  <a:lnTo>
                    <a:pt x="1335" y="26"/>
                  </a:lnTo>
                  <a:cubicBezTo>
                    <a:pt x="1290" y="8"/>
                    <a:pt x="1245"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6"/>
            <p:cNvSpPr/>
            <p:nvPr/>
          </p:nvSpPr>
          <p:spPr>
            <a:xfrm>
              <a:off x="7370150" y="3368550"/>
              <a:ext cx="34200" cy="46725"/>
            </a:xfrm>
            <a:custGeom>
              <a:avLst/>
              <a:gdLst/>
              <a:ahLst/>
              <a:cxnLst/>
              <a:rect l="l" t="t" r="r" b="b"/>
              <a:pathLst>
                <a:path w="1368" h="1869" extrusionOk="0">
                  <a:moveTo>
                    <a:pt x="567" y="1"/>
                  </a:moveTo>
                  <a:cubicBezTo>
                    <a:pt x="400" y="1"/>
                    <a:pt x="267" y="134"/>
                    <a:pt x="267" y="301"/>
                  </a:cubicBezTo>
                  <a:lnTo>
                    <a:pt x="0" y="1368"/>
                  </a:lnTo>
                  <a:cubicBezTo>
                    <a:pt x="0" y="1635"/>
                    <a:pt x="200" y="1869"/>
                    <a:pt x="500" y="1869"/>
                  </a:cubicBezTo>
                  <a:lnTo>
                    <a:pt x="867" y="1869"/>
                  </a:lnTo>
                  <a:cubicBezTo>
                    <a:pt x="1134" y="1869"/>
                    <a:pt x="1368" y="1668"/>
                    <a:pt x="1368" y="1368"/>
                  </a:cubicBezTo>
                  <a:lnTo>
                    <a:pt x="1067" y="301"/>
                  </a:lnTo>
                  <a:cubicBezTo>
                    <a:pt x="1067" y="134"/>
                    <a:pt x="934" y="1"/>
                    <a:pt x="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6"/>
            <p:cNvSpPr/>
            <p:nvPr/>
          </p:nvSpPr>
          <p:spPr>
            <a:xfrm>
              <a:off x="7418500" y="3352725"/>
              <a:ext cx="44225" cy="47575"/>
            </a:xfrm>
            <a:custGeom>
              <a:avLst/>
              <a:gdLst/>
              <a:ahLst/>
              <a:cxnLst/>
              <a:rect l="l" t="t" r="r" b="b"/>
              <a:pathLst>
                <a:path w="1769" h="1903" extrusionOk="0">
                  <a:moveTo>
                    <a:pt x="575" y="1"/>
                  </a:moveTo>
                  <a:cubicBezTo>
                    <a:pt x="526" y="1"/>
                    <a:pt x="477" y="12"/>
                    <a:pt x="434" y="33"/>
                  </a:cubicBezTo>
                  <a:lnTo>
                    <a:pt x="234" y="167"/>
                  </a:lnTo>
                  <a:cubicBezTo>
                    <a:pt x="34" y="267"/>
                    <a:pt x="1" y="467"/>
                    <a:pt x="101" y="600"/>
                  </a:cubicBezTo>
                  <a:lnTo>
                    <a:pt x="434" y="1668"/>
                  </a:lnTo>
                  <a:cubicBezTo>
                    <a:pt x="522" y="1821"/>
                    <a:pt x="682" y="1902"/>
                    <a:pt x="856" y="1902"/>
                  </a:cubicBezTo>
                  <a:cubicBezTo>
                    <a:pt x="948" y="1902"/>
                    <a:pt x="1043" y="1880"/>
                    <a:pt x="1135" y="1834"/>
                  </a:cubicBezTo>
                  <a:lnTo>
                    <a:pt x="1468" y="1668"/>
                  </a:lnTo>
                  <a:cubicBezTo>
                    <a:pt x="1669" y="1568"/>
                    <a:pt x="1769" y="1267"/>
                    <a:pt x="1635" y="1001"/>
                  </a:cubicBezTo>
                  <a:lnTo>
                    <a:pt x="835" y="167"/>
                  </a:lnTo>
                  <a:cubicBezTo>
                    <a:pt x="789" y="53"/>
                    <a:pt x="681" y="1"/>
                    <a:pt x="5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6"/>
            <p:cNvSpPr/>
            <p:nvPr/>
          </p:nvSpPr>
          <p:spPr>
            <a:xfrm>
              <a:off x="7450200" y="3317850"/>
              <a:ext cx="50900" cy="40725"/>
            </a:xfrm>
            <a:custGeom>
              <a:avLst/>
              <a:gdLst/>
              <a:ahLst/>
              <a:cxnLst/>
              <a:rect l="l" t="t" r="r" b="b"/>
              <a:pathLst>
                <a:path w="2036" h="1629" extrusionOk="0">
                  <a:moveTo>
                    <a:pt x="501" y="1"/>
                  </a:moveTo>
                  <a:cubicBezTo>
                    <a:pt x="383" y="1"/>
                    <a:pt x="274" y="63"/>
                    <a:pt x="200" y="161"/>
                  </a:cubicBezTo>
                  <a:lnTo>
                    <a:pt x="67" y="361"/>
                  </a:lnTo>
                  <a:cubicBezTo>
                    <a:pt x="0" y="527"/>
                    <a:pt x="67" y="694"/>
                    <a:pt x="200" y="794"/>
                  </a:cubicBezTo>
                  <a:lnTo>
                    <a:pt x="1034" y="1562"/>
                  </a:lnTo>
                  <a:cubicBezTo>
                    <a:pt x="1112" y="1606"/>
                    <a:pt x="1197" y="1628"/>
                    <a:pt x="1281" y="1628"/>
                  </a:cubicBezTo>
                  <a:cubicBezTo>
                    <a:pt x="1450" y="1628"/>
                    <a:pt x="1613" y="1539"/>
                    <a:pt x="1702" y="1361"/>
                  </a:cubicBezTo>
                  <a:lnTo>
                    <a:pt x="1868" y="1028"/>
                  </a:lnTo>
                  <a:cubicBezTo>
                    <a:pt x="2035" y="828"/>
                    <a:pt x="1968" y="494"/>
                    <a:pt x="1702" y="361"/>
                  </a:cubicBezTo>
                  <a:lnTo>
                    <a:pt x="634" y="27"/>
                  </a:lnTo>
                  <a:cubicBezTo>
                    <a:pt x="589" y="9"/>
                    <a:pt x="545" y="1"/>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6"/>
            <p:cNvSpPr/>
            <p:nvPr/>
          </p:nvSpPr>
          <p:spPr>
            <a:xfrm>
              <a:off x="7187500" y="2522125"/>
              <a:ext cx="85925" cy="141775"/>
            </a:xfrm>
            <a:custGeom>
              <a:avLst/>
              <a:gdLst/>
              <a:ahLst/>
              <a:cxnLst/>
              <a:rect l="l" t="t" r="r" b="b"/>
              <a:pathLst>
                <a:path w="3437" h="5671" extrusionOk="0">
                  <a:moveTo>
                    <a:pt x="2836" y="0"/>
                  </a:moveTo>
                  <a:cubicBezTo>
                    <a:pt x="1302" y="0"/>
                    <a:pt x="1" y="1268"/>
                    <a:pt x="1" y="2835"/>
                  </a:cubicBezTo>
                  <a:cubicBezTo>
                    <a:pt x="1" y="4370"/>
                    <a:pt x="1235" y="5671"/>
                    <a:pt x="2836" y="5671"/>
                  </a:cubicBezTo>
                  <a:cubicBezTo>
                    <a:pt x="3036" y="5671"/>
                    <a:pt x="3236" y="5637"/>
                    <a:pt x="3437" y="5604"/>
                  </a:cubicBezTo>
                  <a:lnTo>
                    <a:pt x="3437" y="100"/>
                  </a:lnTo>
                  <a:cubicBezTo>
                    <a:pt x="3236" y="33"/>
                    <a:pt x="3036" y="0"/>
                    <a:pt x="2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6"/>
            <p:cNvSpPr/>
            <p:nvPr/>
          </p:nvSpPr>
          <p:spPr>
            <a:xfrm>
              <a:off x="5969975" y="2524625"/>
              <a:ext cx="1331800" cy="738050"/>
            </a:xfrm>
            <a:custGeom>
              <a:avLst/>
              <a:gdLst/>
              <a:ahLst/>
              <a:cxnLst/>
              <a:rect l="l" t="t" r="r" b="b"/>
              <a:pathLst>
                <a:path w="53272" h="29522" extrusionOk="0">
                  <a:moveTo>
                    <a:pt x="47768" y="0"/>
                  </a:moveTo>
                  <a:lnTo>
                    <a:pt x="46767" y="5237"/>
                  </a:lnTo>
                  <a:cubicBezTo>
                    <a:pt x="46767" y="5237"/>
                    <a:pt x="49669" y="7505"/>
                    <a:pt x="49002" y="14510"/>
                  </a:cubicBezTo>
                  <a:cubicBezTo>
                    <a:pt x="48318" y="21600"/>
                    <a:pt x="43821" y="23936"/>
                    <a:pt x="39065" y="23936"/>
                  </a:cubicBezTo>
                  <a:cubicBezTo>
                    <a:pt x="36168" y="23936"/>
                    <a:pt x="33175" y="23069"/>
                    <a:pt x="30889" y="21882"/>
                  </a:cubicBezTo>
                  <a:cubicBezTo>
                    <a:pt x="24851" y="18747"/>
                    <a:pt x="24384" y="10074"/>
                    <a:pt x="24384" y="10074"/>
                  </a:cubicBezTo>
                  <a:lnTo>
                    <a:pt x="9040" y="10074"/>
                  </a:lnTo>
                  <a:cubicBezTo>
                    <a:pt x="9040" y="10074"/>
                    <a:pt x="0" y="16679"/>
                    <a:pt x="0" y="29521"/>
                  </a:cubicBezTo>
                  <a:lnTo>
                    <a:pt x="49636" y="29521"/>
                  </a:lnTo>
                  <a:lnTo>
                    <a:pt x="53272" y="14510"/>
                  </a:lnTo>
                  <a:lnTo>
                    <a:pt x="50203" y="3903"/>
                  </a:lnTo>
                  <a:lnTo>
                    <a:pt x="510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6"/>
            <p:cNvSpPr/>
            <p:nvPr/>
          </p:nvSpPr>
          <p:spPr>
            <a:xfrm>
              <a:off x="6633775" y="2134325"/>
              <a:ext cx="100925" cy="108450"/>
            </a:xfrm>
            <a:custGeom>
              <a:avLst/>
              <a:gdLst/>
              <a:ahLst/>
              <a:cxnLst/>
              <a:rect l="l" t="t" r="r" b="b"/>
              <a:pathLst>
                <a:path w="4037" h="4338" extrusionOk="0">
                  <a:moveTo>
                    <a:pt x="1969" y="1"/>
                  </a:moveTo>
                  <a:lnTo>
                    <a:pt x="1" y="2136"/>
                  </a:lnTo>
                  <a:lnTo>
                    <a:pt x="2769" y="4337"/>
                  </a:lnTo>
                  <a:lnTo>
                    <a:pt x="4037" y="1702"/>
                  </a:lnTo>
                  <a:lnTo>
                    <a:pt x="1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6"/>
            <p:cNvSpPr/>
            <p:nvPr/>
          </p:nvSpPr>
          <p:spPr>
            <a:xfrm>
              <a:off x="6682975" y="2133500"/>
              <a:ext cx="51725" cy="80925"/>
            </a:xfrm>
            <a:custGeom>
              <a:avLst/>
              <a:gdLst/>
              <a:ahLst/>
              <a:cxnLst/>
              <a:rect l="l" t="t" r="r" b="b"/>
              <a:pathLst>
                <a:path w="2069" h="3237" extrusionOk="0">
                  <a:moveTo>
                    <a:pt x="1" y="1"/>
                  </a:moveTo>
                  <a:lnTo>
                    <a:pt x="1" y="1"/>
                  </a:lnTo>
                  <a:cubicBezTo>
                    <a:pt x="34" y="301"/>
                    <a:pt x="134" y="634"/>
                    <a:pt x="234" y="901"/>
                  </a:cubicBezTo>
                  <a:cubicBezTo>
                    <a:pt x="334" y="1902"/>
                    <a:pt x="735" y="2702"/>
                    <a:pt x="1335" y="3236"/>
                  </a:cubicBezTo>
                  <a:lnTo>
                    <a:pt x="2069" y="17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6"/>
            <p:cNvSpPr/>
            <p:nvPr/>
          </p:nvSpPr>
          <p:spPr>
            <a:xfrm>
              <a:off x="6662975" y="2010075"/>
              <a:ext cx="168475" cy="169325"/>
            </a:xfrm>
            <a:custGeom>
              <a:avLst/>
              <a:gdLst/>
              <a:ahLst/>
              <a:cxnLst/>
              <a:rect l="l" t="t" r="r" b="b"/>
              <a:pathLst>
                <a:path w="6739" h="6773" extrusionOk="0">
                  <a:moveTo>
                    <a:pt x="3369" y="1"/>
                  </a:moveTo>
                  <a:cubicBezTo>
                    <a:pt x="1501" y="1"/>
                    <a:pt x="0" y="1535"/>
                    <a:pt x="0" y="3403"/>
                  </a:cubicBezTo>
                  <a:cubicBezTo>
                    <a:pt x="0" y="5238"/>
                    <a:pt x="1501" y="6772"/>
                    <a:pt x="3369" y="6772"/>
                  </a:cubicBezTo>
                  <a:cubicBezTo>
                    <a:pt x="5237" y="6772"/>
                    <a:pt x="6738" y="5238"/>
                    <a:pt x="6738" y="3403"/>
                  </a:cubicBezTo>
                  <a:cubicBezTo>
                    <a:pt x="6738" y="1535"/>
                    <a:pt x="5237" y="1"/>
                    <a:pt x="3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6"/>
            <p:cNvSpPr/>
            <p:nvPr/>
          </p:nvSpPr>
          <p:spPr>
            <a:xfrm>
              <a:off x="6676800" y="2086525"/>
              <a:ext cx="35400" cy="46575"/>
            </a:xfrm>
            <a:custGeom>
              <a:avLst/>
              <a:gdLst/>
              <a:ahLst/>
              <a:cxnLst/>
              <a:rect l="l" t="t" r="r" b="b"/>
              <a:pathLst>
                <a:path w="1416" h="1863" extrusionOk="0">
                  <a:moveTo>
                    <a:pt x="805" y="1"/>
                  </a:moveTo>
                  <a:cubicBezTo>
                    <a:pt x="623" y="1"/>
                    <a:pt x="439" y="97"/>
                    <a:pt x="314" y="345"/>
                  </a:cubicBezTo>
                  <a:cubicBezTo>
                    <a:pt x="0" y="945"/>
                    <a:pt x="224" y="1863"/>
                    <a:pt x="819" y="1863"/>
                  </a:cubicBezTo>
                  <a:cubicBezTo>
                    <a:pt x="918" y="1863"/>
                    <a:pt x="1029" y="1837"/>
                    <a:pt x="1148" y="1779"/>
                  </a:cubicBezTo>
                  <a:lnTo>
                    <a:pt x="1415" y="545"/>
                  </a:lnTo>
                  <a:cubicBezTo>
                    <a:pt x="1415" y="273"/>
                    <a:pt x="1113" y="1"/>
                    <a:pt x="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6"/>
            <p:cNvSpPr/>
            <p:nvPr/>
          </p:nvSpPr>
          <p:spPr>
            <a:xfrm>
              <a:off x="6657125" y="2003700"/>
              <a:ext cx="156800" cy="148175"/>
            </a:xfrm>
            <a:custGeom>
              <a:avLst/>
              <a:gdLst/>
              <a:ahLst/>
              <a:cxnLst/>
              <a:rect l="l" t="t" r="r" b="b"/>
              <a:pathLst>
                <a:path w="6272" h="5927" extrusionOk="0">
                  <a:moveTo>
                    <a:pt x="3545" y="0"/>
                  </a:moveTo>
                  <a:cubicBezTo>
                    <a:pt x="3276" y="0"/>
                    <a:pt x="2985" y="28"/>
                    <a:pt x="2669" y="89"/>
                  </a:cubicBezTo>
                  <a:cubicBezTo>
                    <a:pt x="434" y="656"/>
                    <a:pt x="1" y="2924"/>
                    <a:pt x="1" y="2924"/>
                  </a:cubicBezTo>
                  <a:lnTo>
                    <a:pt x="334" y="5926"/>
                  </a:lnTo>
                  <a:lnTo>
                    <a:pt x="1602" y="5159"/>
                  </a:lnTo>
                  <a:cubicBezTo>
                    <a:pt x="868" y="5026"/>
                    <a:pt x="1001" y="4025"/>
                    <a:pt x="1001" y="4025"/>
                  </a:cubicBezTo>
                  <a:cubicBezTo>
                    <a:pt x="1164" y="3320"/>
                    <a:pt x="1547" y="3254"/>
                    <a:pt x="1685" y="3254"/>
                  </a:cubicBezTo>
                  <a:cubicBezTo>
                    <a:pt x="1716" y="3254"/>
                    <a:pt x="1735" y="3258"/>
                    <a:pt x="1735" y="3258"/>
                  </a:cubicBezTo>
                  <a:cubicBezTo>
                    <a:pt x="2436" y="3525"/>
                    <a:pt x="2236" y="4259"/>
                    <a:pt x="2236" y="4259"/>
                  </a:cubicBezTo>
                  <a:lnTo>
                    <a:pt x="3003" y="2657"/>
                  </a:lnTo>
                  <a:lnTo>
                    <a:pt x="3737" y="2657"/>
                  </a:lnTo>
                  <a:lnTo>
                    <a:pt x="4404" y="1557"/>
                  </a:lnTo>
                  <a:lnTo>
                    <a:pt x="6272" y="1557"/>
                  </a:lnTo>
                  <a:cubicBezTo>
                    <a:pt x="5985" y="1012"/>
                    <a:pt x="5182" y="0"/>
                    <a:pt x="3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6"/>
            <p:cNvSpPr/>
            <p:nvPr/>
          </p:nvSpPr>
          <p:spPr>
            <a:xfrm>
              <a:off x="6641275" y="1953600"/>
              <a:ext cx="181000" cy="127400"/>
            </a:xfrm>
            <a:custGeom>
              <a:avLst/>
              <a:gdLst/>
              <a:ahLst/>
              <a:cxnLst/>
              <a:rect l="l" t="t" r="r" b="b"/>
              <a:pathLst>
                <a:path w="7240" h="5096" extrusionOk="0">
                  <a:moveTo>
                    <a:pt x="4155" y="0"/>
                  </a:moveTo>
                  <a:cubicBezTo>
                    <a:pt x="3745" y="0"/>
                    <a:pt x="3275" y="49"/>
                    <a:pt x="2736" y="158"/>
                  </a:cubicBezTo>
                  <a:cubicBezTo>
                    <a:pt x="1" y="692"/>
                    <a:pt x="234" y="3360"/>
                    <a:pt x="234" y="3360"/>
                  </a:cubicBezTo>
                  <a:lnTo>
                    <a:pt x="635" y="5095"/>
                  </a:lnTo>
                  <a:lnTo>
                    <a:pt x="7239" y="4094"/>
                  </a:lnTo>
                  <a:cubicBezTo>
                    <a:pt x="7239" y="4094"/>
                    <a:pt x="6973" y="2160"/>
                    <a:pt x="6806" y="1693"/>
                  </a:cubicBezTo>
                  <a:cubicBezTo>
                    <a:pt x="6536" y="857"/>
                    <a:pt x="5875" y="0"/>
                    <a:pt x="4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6"/>
            <p:cNvSpPr/>
            <p:nvPr/>
          </p:nvSpPr>
          <p:spPr>
            <a:xfrm>
              <a:off x="6733025" y="1955050"/>
              <a:ext cx="89250" cy="112600"/>
            </a:xfrm>
            <a:custGeom>
              <a:avLst/>
              <a:gdLst/>
              <a:ahLst/>
              <a:cxnLst/>
              <a:rect l="l" t="t" r="r" b="b"/>
              <a:pathLst>
                <a:path w="3570" h="4504" extrusionOk="0">
                  <a:moveTo>
                    <a:pt x="1401" y="0"/>
                  </a:moveTo>
                  <a:cubicBezTo>
                    <a:pt x="0" y="967"/>
                    <a:pt x="134" y="2702"/>
                    <a:pt x="134" y="2702"/>
                  </a:cubicBezTo>
                  <a:lnTo>
                    <a:pt x="467" y="4503"/>
                  </a:lnTo>
                  <a:lnTo>
                    <a:pt x="3536" y="4036"/>
                  </a:lnTo>
                  <a:cubicBezTo>
                    <a:pt x="3569" y="4036"/>
                    <a:pt x="3303" y="2102"/>
                    <a:pt x="3136" y="1601"/>
                  </a:cubicBezTo>
                  <a:cubicBezTo>
                    <a:pt x="2902" y="934"/>
                    <a:pt x="2469" y="267"/>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6"/>
            <p:cNvSpPr/>
            <p:nvPr/>
          </p:nvSpPr>
          <p:spPr>
            <a:xfrm>
              <a:off x="6799725" y="2024250"/>
              <a:ext cx="80925" cy="35050"/>
            </a:xfrm>
            <a:custGeom>
              <a:avLst/>
              <a:gdLst/>
              <a:ahLst/>
              <a:cxnLst/>
              <a:rect l="l" t="t" r="r" b="b"/>
              <a:pathLst>
                <a:path w="3237" h="1402" extrusionOk="0">
                  <a:moveTo>
                    <a:pt x="735" y="1"/>
                  </a:moveTo>
                  <a:lnTo>
                    <a:pt x="1" y="1402"/>
                  </a:lnTo>
                  <a:lnTo>
                    <a:pt x="3236" y="868"/>
                  </a:lnTo>
                  <a:lnTo>
                    <a:pt x="3070" y="601"/>
                  </a:lnTo>
                  <a:lnTo>
                    <a:pt x="7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6"/>
            <p:cNvSpPr/>
            <p:nvPr/>
          </p:nvSpPr>
          <p:spPr>
            <a:xfrm>
              <a:off x="6342750" y="2181025"/>
              <a:ext cx="416975" cy="475375"/>
            </a:xfrm>
            <a:custGeom>
              <a:avLst/>
              <a:gdLst/>
              <a:ahLst/>
              <a:cxnLst/>
              <a:rect l="l" t="t" r="r" b="b"/>
              <a:pathLst>
                <a:path w="16679" h="19015" extrusionOk="0">
                  <a:moveTo>
                    <a:pt x="11808" y="1"/>
                  </a:moveTo>
                  <a:cubicBezTo>
                    <a:pt x="11808" y="1"/>
                    <a:pt x="7605" y="2169"/>
                    <a:pt x="3769" y="7740"/>
                  </a:cubicBezTo>
                  <a:cubicBezTo>
                    <a:pt x="2402" y="9741"/>
                    <a:pt x="1067" y="12143"/>
                    <a:pt x="0" y="15078"/>
                  </a:cubicBezTo>
                  <a:lnTo>
                    <a:pt x="12742" y="19015"/>
                  </a:lnTo>
                  <a:cubicBezTo>
                    <a:pt x="12742" y="19015"/>
                    <a:pt x="12609" y="12510"/>
                    <a:pt x="14644" y="8874"/>
                  </a:cubicBezTo>
                  <a:cubicBezTo>
                    <a:pt x="16679" y="5305"/>
                    <a:pt x="14977" y="2569"/>
                    <a:pt x="14977" y="2569"/>
                  </a:cubicBezTo>
                  <a:lnTo>
                    <a:pt x="11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6"/>
            <p:cNvSpPr/>
            <p:nvPr/>
          </p:nvSpPr>
          <p:spPr>
            <a:xfrm>
              <a:off x="5856325" y="2090525"/>
              <a:ext cx="152025" cy="163925"/>
            </a:xfrm>
            <a:custGeom>
              <a:avLst/>
              <a:gdLst/>
              <a:ahLst/>
              <a:cxnLst/>
              <a:rect l="l" t="t" r="r" b="b"/>
              <a:pathLst>
                <a:path w="6081" h="6557" extrusionOk="0">
                  <a:moveTo>
                    <a:pt x="2363" y="0"/>
                  </a:moveTo>
                  <a:cubicBezTo>
                    <a:pt x="2284" y="0"/>
                    <a:pt x="2201" y="16"/>
                    <a:pt x="2111" y="52"/>
                  </a:cubicBezTo>
                  <a:cubicBezTo>
                    <a:pt x="1044" y="519"/>
                    <a:pt x="2412" y="3221"/>
                    <a:pt x="2412" y="3221"/>
                  </a:cubicBezTo>
                  <a:cubicBezTo>
                    <a:pt x="2412" y="3221"/>
                    <a:pt x="1666" y="2413"/>
                    <a:pt x="1040" y="2413"/>
                  </a:cubicBezTo>
                  <a:cubicBezTo>
                    <a:pt x="871" y="2413"/>
                    <a:pt x="711" y="2472"/>
                    <a:pt x="577" y="2620"/>
                  </a:cubicBezTo>
                  <a:cubicBezTo>
                    <a:pt x="0" y="3288"/>
                    <a:pt x="1826" y="4453"/>
                    <a:pt x="2160" y="4657"/>
                  </a:cubicBezTo>
                  <a:lnTo>
                    <a:pt x="2160" y="4657"/>
                  </a:lnTo>
                  <a:cubicBezTo>
                    <a:pt x="2053" y="4596"/>
                    <a:pt x="1797" y="4465"/>
                    <a:pt x="1558" y="4465"/>
                  </a:cubicBezTo>
                  <a:cubicBezTo>
                    <a:pt x="1345" y="4465"/>
                    <a:pt x="1145" y="4569"/>
                    <a:pt x="1077" y="4922"/>
                  </a:cubicBezTo>
                  <a:cubicBezTo>
                    <a:pt x="910" y="5789"/>
                    <a:pt x="4079" y="6556"/>
                    <a:pt x="4079" y="6556"/>
                  </a:cubicBezTo>
                  <a:cubicBezTo>
                    <a:pt x="4079" y="6556"/>
                    <a:pt x="6081" y="3888"/>
                    <a:pt x="5414" y="3421"/>
                  </a:cubicBezTo>
                  <a:cubicBezTo>
                    <a:pt x="5305" y="3345"/>
                    <a:pt x="5202" y="3313"/>
                    <a:pt x="5105" y="3313"/>
                  </a:cubicBezTo>
                  <a:cubicBezTo>
                    <a:pt x="4851" y="3313"/>
                    <a:pt x="4641" y="3532"/>
                    <a:pt x="4497" y="3747"/>
                  </a:cubicBezTo>
                  <a:lnTo>
                    <a:pt x="4497" y="3747"/>
                  </a:lnTo>
                  <a:cubicBezTo>
                    <a:pt x="4834" y="3073"/>
                    <a:pt x="5383" y="1782"/>
                    <a:pt x="4747" y="1586"/>
                  </a:cubicBezTo>
                  <a:cubicBezTo>
                    <a:pt x="4684" y="1569"/>
                    <a:pt x="4624" y="1561"/>
                    <a:pt x="4567" y="1561"/>
                  </a:cubicBezTo>
                  <a:cubicBezTo>
                    <a:pt x="3828" y="1561"/>
                    <a:pt x="3512" y="2854"/>
                    <a:pt x="3512" y="2854"/>
                  </a:cubicBezTo>
                  <a:cubicBezTo>
                    <a:pt x="3512" y="2854"/>
                    <a:pt x="3397" y="0"/>
                    <a:pt x="2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6"/>
            <p:cNvSpPr/>
            <p:nvPr/>
          </p:nvSpPr>
          <p:spPr>
            <a:xfrm>
              <a:off x="5903250" y="2229100"/>
              <a:ext cx="171000" cy="276225"/>
            </a:xfrm>
            <a:custGeom>
              <a:avLst/>
              <a:gdLst/>
              <a:ahLst/>
              <a:cxnLst/>
              <a:rect l="l" t="t" r="r" b="b"/>
              <a:pathLst>
                <a:path w="6840" h="11049" extrusionOk="0">
                  <a:moveTo>
                    <a:pt x="2766" y="1"/>
                  </a:moveTo>
                  <a:cubicBezTo>
                    <a:pt x="2503" y="1"/>
                    <a:pt x="2237" y="57"/>
                    <a:pt x="1969" y="146"/>
                  </a:cubicBezTo>
                  <a:cubicBezTo>
                    <a:pt x="735" y="546"/>
                    <a:pt x="1" y="1480"/>
                    <a:pt x="1002" y="4482"/>
                  </a:cubicBezTo>
                  <a:cubicBezTo>
                    <a:pt x="1986" y="7342"/>
                    <a:pt x="4182" y="11049"/>
                    <a:pt x="5426" y="11049"/>
                  </a:cubicBezTo>
                  <a:cubicBezTo>
                    <a:pt x="5488" y="11049"/>
                    <a:pt x="5548" y="11040"/>
                    <a:pt x="5605" y="11020"/>
                  </a:cubicBezTo>
                  <a:cubicBezTo>
                    <a:pt x="6839" y="10587"/>
                    <a:pt x="6339" y="6017"/>
                    <a:pt x="5338" y="3015"/>
                  </a:cubicBezTo>
                  <a:cubicBezTo>
                    <a:pt x="4560" y="682"/>
                    <a:pt x="3682" y="1"/>
                    <a:pt x="2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6"/>
            <p:cNvSpPr/>
            <p:nvPr/>
          </p:nvSpPr>
          <p:spPr>
            <a:xfrm>
              <a:off x="6025000" y="2266925"/>
              <a:ext cx="117625" cy="134225"/>
            </a:xfrm>
            <a:custGeom>
              <a:avLst/>
              <a:gdLst/>
              <a:ahLst/>
              <a:cxnLst/>
              <a:rect l="l" t="t" r="r" b="b"/>
              <a:pathLst>
                <a:path w="4705" h="5369" extrusionOk="0">
                  <a:moveTo>
                    <a:pt x="1969" y="334"/>
                  </a:moveTo>
                  <a:lnTo>
                    <a:pt x="3704" y="634"/>
                  </a:lnTo>
                  <a:cubicBezTo>
                    <a:pt x="3704" y="634"/>
                    <a:pt x="3347" y="1882"/>
                    <a:pt x="2662" y="1882"/>
                  </a:cubicBezTo>
                  <a:cubicBezTo>
                    <a:pt x="2621" y="1882"/>
                    <a:pt x="2579" y="1878"/>
                    <a:pt x="2536" y="1869"/>
                  </a:cubicBezTo>
                  <a:cubicBezTo>
                    <a:pt x="1769" y="1669"/>
                    <a:pt x="1969" y="334"/>
                    <a:pt x="1969" y="334"/>
                  </a:cubicBezTo>
                  <a:close/>
                  <a:moveTo>
                    <a:pt x="1002" y="1"/>
                  </a:moveTo>
                  <a:lnTo>
                    <a:pt x="1002" y="1"/>
                  </a:lnTo>
                  <a:cubicBezTo>
                    <a:pt x="1002" y="1"/>
                    <a:pt x="1469" y="1202"/>
                    <a:pt x="1168" y="2336"/>
                  </a:cubicBezTo>
                  <a:cubicBezTo>
                    <a:pt x="868" y="3470"/>
                    <a:pt x="268" y="3737"/>
                    <a:pt x="134" y="4204"/>
                  </a:cubicBezTo>
                  <a:cubicBezTo>
                    <a:pt x="1" y="4671"/>
                    <a:pt x="802" y="5004"/>
                    <a:pt x="1669" y="5204"/>
                  </a:cubicBezTo>
                  <a:cubicBezTo>
                    <a:pt x="2071" y="5297"/>
                    <a:pt x="2465" y="5368"/>
                    <a:pt x="2786" y="5368"/>
                  </a:cubicBezTo>
                  <a:cubicBezTo>
                    <a:pt x="3158" y="5368"/>
                    <a:pt x="3432" y="5273"/>
                    <a:pt x="3503" y="5004"/>
                  </a:cubicBezTo>
                  <a:cubicBezTo>
                    <a:pt x="3637" y="4537"/>
                    <a:pt x="3170" y="3970"/>
                    <a:pt x="3470" y="2869"/>
                  </a:cubicBezTo>
                  <a:cubicBezTo>
                    <a:pt x="3770" y="1802"/>
                    <a:pt x="4704" y="868"/>
                    <a:pt x="4704" y="868"/>
                  </a:cubicBezTo>
                  <a:lnTo>
                    <a:pt x="2970" y="34"/>
                  </a:lnTo>
                  <a:lnTo>
                    <a:pt x="10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6"/>
            <p:cNvSpPr/>
            <p:nvPr/>
          </p:nvSpPr>
          <p:spPr>
            <a:xfrm>
              <a:off x="6005000" y="2170850"/>
              <a:ext cx="193500" cy="141700"/>
            </a:xfrm>
            <a:custGeom>
              <a:avLst/>
              <a:gdLst/>
              <a:ahLst/>
              <a:cxnLst/>
              <a:rect l="l" t="t" r="r" b="b"/>
              <a:pathLst>
                <a:path w="7740" h="5668" extrusionOk="0">
                  <a:moveTo>
                    <a:pt x="3295" y="1"/>
                  </a:moveTo>
                  <a:cubicBezTo>
                    <a:pt x="2775" y="1"/>
                    <a:pt x="2308" y="344"/>
                    <a:pt x="2169" y="875"/>
                  </a:cubicBezTo>
                  <a:cubicBezTo>
                    <a:pt x="2135" y="875"/>
                    <a:pt x="2102" y="842"/>
                    <a:pt x="2069" y="842"/>
                  </a:cubicBezTo>
                  <a:cubicBezTo>
                    <a:pt x="1971" y="816"/>
                    <a:pt x="1873" y="804"/>
                    <a:pt x="1777" y="804"/>
                  </a:cubicBezTo>
                  <a:cubicBezTo>
                    <a:pt x="1251" y="804"/>
                    <a:pt x="775" y="1173"/>
                    <a:pt x="634" y="1709"/>
                  </a:cubicBezTo>
                  <a:cubicBezTo>
                    <a:pt x="601" y="1876"/>
                    <a:pt x="601" y="2042"/>
                    <a:pt x="634" y="2176"/>
                  </a:cubicBezTo>
                  <a:cubicBezTo>
                    <a:pt x="401" y="2309"/>
                    <a:pt x="167" y="2509"/>
                    <a:pt x="134" y="2810"/>
                  </a:cubicBezTo>
                  <a:cubicBezTo>
                    <a:pt x="0" y="3310"/>
                    <a:pt x="301" y="3810"/>
                    <a:pt x="801" y="3910"/>
                  </a:cubicBezTo>
                  <a:lnTo>
                    <a:pt x="934" y="3910"/>
                  </a:lnTo>
                  <a:cubicBezTo>
                    <a:pt x="834" y="4511"/>
                    <a:pt x="1235" y="5078"/>
                    <a:pt x="1802" y="5245"/>
                  </a:cubicBezTo>
                  <a:cubicBezTo>
                    <a:pt x="1905" y="5272"/>
                    <a:pt x="2008" y="5286"/>
                    <a:pt x="2109" y="5286"/>
                  </a:cubicBezTo>
                  <a:cubicBezTo>
                    <a:pt x="2499" y="5286"/>
                    <a:pt x="2857" y="5088"/>
                    <a:pt x="3069" y="4744"/>
                  </a:cubicBezTo>
                  <a:cubicBezTo>
                    <a:pt x="3236" y="4911"/>
                    <a:pt x="3403" y="5045"/>
                    <a:pt x="3636" y="5078"/>
                  </a:cubicBezTo>
                  <a:cubicBezTo>
                    <a:pt x="3720" y="5111"/>
                    <a:pt x="3795" y="5128"/>
                    <a:pt x="3870" y="5128"/>
                  </a:cubicBezTo>
                  <a:cubicBezTo>
                    <a:pt x="3945" y="5128"/>
                    <a:pt x="4020" y="5111"/>
                    <a:pt x="4103" y="5078"/>
                  </a:cubicBezTo>
                  <a:cubicBezTo>
                    <a:pt x="4270" y="5345"/>
                    <a:pt x="4504" y="5545"/>
                    <a:pt x="4804" y="5645"/>
                  </a:cubicBezTo>
                  <a:cubicBezTo>
                    <a:pt x="4885" y="5660"/>
                    <a:pt x="4968" y="5668"/>
                    <a:pt x="5051" y="5668"/>
                  </a:cubicBezTo>
                  <a:cubicBezTo>
                    <a:pt x="5511" y="5668"/>
                    <a:pt x="5968" y="5435"/>
                    <a:pt x="6138" y="5011"/>
                  </a:cubicBezTo>
                  <a:cubicBezTo>
                    <a:pt x="6272" y="5078"/>
                    <a:pt x="6372" y="5178"/>
                    <a:pt x="6505" y="5211"/>
                  </a:cubicBezTo>
                  <a:cubicBezTo>
                    <a:pt x="6585" y="5233"/>
                    <a:pt x="6666" y="5243"/>
                    <a:pt x="6745" y="5243"/>
                  </a:cubicBezTo>
                  <a:cubicBezTo>
                    <a:pt x="7157" y="5243"/>
                    <a:pt x="7527" y="4964"/>
                    <a:pt x="7639" y="4544"/>
                  </a:cubicBezTo>
                  <a:cubicBezTo>
                    <a:pt x="7739" y="4044"/>
                    <a:pt x="7439" y="3543"/>
                    <a:pt x="6939" y="3410"/>
                  </a:cubicBezTo>
                  <a:lnTo>
                    <a:pt x="6839" y="3410"/>
                  </a:lnTo>
                  <a:cubicBezTo>
                    <a:pt x="6905" y="3343"/>
                    <a:pt x="6905" y="3310"/>
                    <a:pt x="6939" y="3210"/>
                  </a:cubicBezTo>
                  <a:cubicBezTo>
                    <a:pt x="7105" y="2576"/>
                    <a:pt x="6672" y="1976"/>
                    <a:pt x="6071" y="1809"/>
                  </a:cubicBezTo>
                  <a:cubicBezTo>
                    <a:pt x="5955" y="1776"/>
                    <a:pt x="5855" y="1759"/>
                    <a:pt x="5763" y="1759"/>
                  </a:cubicBezTo>
                  <a:cubicBezTo>
                    <a:pt x="5671" y="1759"/>
                    <a:pt x="5588" y="1776"/>
                    <a:pt x="5504" y="1809"/>
                  </a:cubicBezTo>
                  <a:cubicBezTo>
                    <a:pt x="5404" y="1475"/>
                    <a:pt x="5104" y="1175"/>
                    <a:pt x="4737" y="1075"/>
                  </a:cubicBezTo>
                  <a:cubicBezTo>
                    <a:pt x="4637" y="1042"/>
                    <a:pt x="4570" y="1042"/>
                    <a:pt x="4470" y="1042"/>
                  </a:cubicBezTo>
                  <a:cubicBezTo>
                    <a:pt x="4437" y="575"/>
                    <a:pt x="4103" y="174"/>
                    <a:pt x="3603" y="41"/>
                  </a:cubicBezTo>
                  <a:cubicBezTo>
                    <a:pt x="3500" y="14"/>
                    <a:pt x="3396" y="1"/>
                    <a:pt x="3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6"/>
            <p:cNvSpPr/>
            <p:nvPr/>
          </p:nvSpPr>
          <p:spPr>
            <a:xfrm>
              <a:off x="6102575" y="2186525"/>
              <a:ext cx="207675" cy="275575"/>
            </a:xfrm>
            <a:custGeom>
              <a:avLst/>
              <a:gdLst/>
              <a:ahLst/>
              <a:cxnLst/>
              <a:rect l="l" t="t" r="r" b="b"/>
              <a:pathLst>
                <a:path w="8307" h="11023" extrusionOk="0">
                  <a:moveTo>
                    <a:pt x="6280" y="0"/>
                  </a:moveTo>
                  <a:cubicBezTo>
                    <a:pt x="5446" y="0"/>
                    <a:pt x="4488" y="529"/>
                    <a:pt x="3736" y="1849"/>
                  </a:cubicBezTo>
                  <a:cubicBezTo>
                    <a:pt x="2002" y="4918"/>
                    <a:pt x="0" y="8454"/>
                    <a:pt x="0" y="8454"/>
                  </a:cubicBezTo>
                  <a:lnTo>
                    <a:pt x="5704" y="11022"/>
                  </a:lnTo>
                  <a:cubicBezTo>
                    <a:pt x="5704" y="11022"/>
                    <a:pt x="7906" y="4518"/>
                    <a:pt x="8173" y="2249"/>
                  </a:cubicBezTo>
                  <a:cubicBezTo>
                    <a:pt x="8307" y="965"/>
                    <a:pt x="7406" y="0"/>
                    <a:pt x="6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6"/>
            <p:cNvSpPr/>
            <p:nvPr/>
          </p:nvSpPr>
          <p:spPr>
            <a:xfrm>
              <a:off x="6228500" y="2187150"/>
              <a:ext cx="82150" cy="274950"/>
            </a:xfrm>
            <a:custGeom>
              <a:avLst/>
              <a:gdLst/>
              <a:ahLst/>
              <a:cxnLst/>
              <a:rect l="l" t="t" r="r" b="b"/>
              <a:pathLst>
                <a:path w="3286" h="10998" extrusionOk="0">
                  <a:moveTo>
                    <a:pt x="1238" y="1"/>
                  </a:moveTo>
                  <a:cubicBezTo>
                    <a:pt x="852" y="1"/>
                    <a:pt x="440" y="111"/>
                    <a:pt x="33" y="356"/>
                  </a:cubicBezTo>
                  <a:cubicBezTo>
                    <a:pt x="142" y="340"/>
                    <a:pt x="249" y="331"/>
                    <a:pt x="354" y="331"/>
                  </a:cubicBezTo>
                  <a:cubicBezTo>
                    <a:pt x="1504" y="331"/>
                    <a:pt x="2388" y="1305"/>
                    <a:pt x="2235" y="2558"/>
                  </a:cubicBezTo>
                  <a:cubicBezTo>
                    <a:pt x="2035" y="4359"/>
                    <a:pt x="567" y="8996"/>
                    <a:pt x="0" y="10697"/>
                  </a:cubicBezTo>
                  <a:lnTo>
                    <a:pt x="667" y="10997"/>
                  </a:lnTo>
                  <a:cubicBezTo>
                    <a:pt x="667" y="10997"/>
                    <a:pt x="2835" y="4493"/>
                    <a:pt x="3136" y="2224"/>
                  </a:cubicBezTo>
                  <a:cubicBezTo>
                    <a:pt x="3285" y="955"/>
                    <a:pt x="2375" y="1"/>
                    <a:pt x="1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6"/>
            <p:cNvSpPr/>
            <p:nvPr/>
          </p:nvSpPr>
          <p:spPr>
            <a:xfrm>
              <a:off x="6204300" y="2247575"/>
              <a:ext cx="62575" cy="68750"/>
            </a:xfrm>
            <a:custGeom>
              <a:avLst/>
              <a:gdLst/>
              <a:ahLst/>
              <a:cxnLst/>
              <a:rect l="l" t="t" r="r" b="b"/>
              <a:pathLst>
                <a:path w="2503" h="2750" extrusionOk="0">
                  <a:moveTo>
                    <a:pt x="542" y="1"/>
                  </a:moveTo>
                  <a:cubicBezTo>
                    <a:pt x="442" y="1"/>
                    <a:pt x="335" y="35"/>
                    <a:pt x="234" y="108"/>
                  </a:cubicBezTo>
                  <a:cubicBezTo>
                    <a:pt x="34" y="241"/>
                    <a:pt x="1" y="508"/>
                    <a:pt x="168" y="741"/>
                  </a:cubicBezTo>
                  <a:lnTo>
                    <a:pt x="1635" y="2576"/>
                  </a:lnTo>
                  <a:cubicBezTo>
                    <a:pt x="1711" y="2690"/>
                    <a:pt x="1830" y="2749"/>
                    <a:pt x="1961" y="2749"/>
                  </a:cubicBezTo>
                  <a:cubicBezTo>
                    <a:pt x="2061" y="2749"/>
                    <a:pt x="2168" y="2715"/>
                    <a:pt x="2269" y="2643"/>
                  </a:cubicBezTo>
                  <a:cubicBezTo>
                    <a:pt x="2469" y="2476"/>
                    <a:pt x="2503" y="2176"/>
                    <a:pt x="2336" y="2009"/>
                  </a:cubicBezTo>
                  <a:lnTo>
                    <a:pt x="868" y="174"/>
                  </a:lnTo>
                  <a:cubicBezTo>
                    <a:pt x="792" y="61"/>
                    <a:pt x="674" y="1"/>
                    <a:pt x="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6"/>
            <p:cNvSpPr/>
            <p:nvPr/>
          </p:nvSpPr>
          <p:spPr>
            <a:xfrm>
              <a:off x="6178450" y="2285100"/>
              <a:ext cx="62575" cy="68750"/>
            </a:xfrm>
            <a:custGeom>
              <a:avLst/>
              <a:gdLst/>
              <a:ahLst/>
              <a:cxnLst/>
              <a:rect l="l" t="t" r="r" b="b"/>
              <a:pathLst>
                <a:path w="2503" h="2750" extrusionOk="0">
                  <a:moveTo>
                    <a:pt x="528" y="1"/>
                  </a:moveTo>
                  <a:cubicBezTo>
                    <a:pt x="426" y="1"/>
                    <a:pt x="321" y="36"/>
                    <a:pt x="234" y="108"/>
                  </a:cubicBezTo>
                  <a:cubicBezTo>
                    <a:pt x="34" y="241"/>
                    <a:pt x="1" y="508"/>
                    <a:pt x="167" y="741"/>
                  </a:cubicBezTo>
                  <a:lnTo>
                    <a:pt x="1635" y="2576"/>
                  </a:lnTo>
                  <a:cubicBezTo>
                    <a:pt x="1692" y="2690"/>
                    <a:pt x="1813" y="2750"/>
                    <a:pt x="1944" y="2750"/>
                  </a:cubicBezTo>
                  <a:cubicBezTo>
                    <a:pt x="2044" y="2750"/>
                    <a:pt x="2149" y="2715"/>
                    <a:pt x="2236" y="2643"/>
                  </a:cubicBezTo>
                  <a:cubicBezTo>
                    <a:pt x="2469" y="2509"/>
                    <a:pt x="2502" y="2242"/>
                    <a:pt x="2336" y="2009"/>
                  </a:cubicBezTo>
                  <a:lnTo>
                    <a:pt x="868" y="174"/>
                  </a:lnTo>
                  <a:cubicBezTo>
                    <a:pt x="792" y="61"/>
                    <a:pt x="66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6"/>
            <p:cNvSpPr/>
            <p:nvPr/>
          </p:nvSpPr>
          <p:spPr>
            <a:xfrm>
              <a:off x="6152600" y="2323525"/>
              <a:ext cx="62575" cy="68675"/>
            </a:xfrm>
            <a:custGeom>
              <a:avLst/>
              <a:gdLst/>
              <a:ahLst/>
              <a:cxnLst/>
              <a:rect l="l" t="t" r="r" b="b"/>
              <a:pathLst>
                <a:path w="2503" h="2747" extrusionOk="0">
                  <a:moveTo>
                    <a:pt x="517" y="1"/>
                  </a:moveTo>
                  <a:cubicBezTo>
                    <a:pt x="418" y="1"/>
                    <a:pt x="317" y="36"/>
                    <a:pt x="234" y="105"/>
                  </a:cubicBezTo>
                  <a:cubicBezTo>
                    <a:pt x="34" y="238"/>
                    <a:pt x="1" y="539"/>
                    <a:pt x="167" y="739"/>
                  </a:cubicBezTo>
                  <a:lnTo>
                    <a:pt x="1602" y="2573"/>
                  </a:lnTo>
                  <a:cubicBezTo>
                    <a:pt x="1678" y="2687"/>
                    <a:pt x="1807" y="2747"/>
                    <a:pt x="1941" y="2747"/>
                  </a:cubicBezTo>
                  <a:cubicBezTo>
                    <a:pt x="2044" y="2747"/>
                    <a:pt x="2149" y="2712"/>
                    <a:pt x="2236" y="2640"/>
                  </a:cubicBezTo>
                  <a:cubicBezTo>
                    <a:pt x="2436" y="2540"/>
                    <a:pt x="2502" y="2240"/>
                    <a:pt x="2302" y="2040"/>
                  </a:cubicBezTo>
                  <a:lnTo>
                    <a:pt x="868" y="205"/>
                  </a:lnTo>
                  <a:cubicBezTo>
                    <a:pt x="790" y="69"/>
                    <a:pt x="655"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6"/>
            <p:cNvSpPr/>
            <p:nvPr/>
          </p:nvSpPr>
          <p:spPr>
            <a:xfrm>
              <a:off x="5885750" y="2339475"/>
              <a:ext cx="439500" cy="391150"/>
            </a:xfrm>
            <a:custGeom>
              <a:avLst/>
              <a:gdLst/>
              <a:ahLst/>
              <a:cxnLst/>
              <a:rect l="l" t="t" r="r" b="b"/>
              <a:pathLst>
                <a:path w="17580" h="15646" extrusionOk="0">
                  <a:moveTo>
                    <a:pt x="34" y="1"/>
                  </a:moveTo>
                  <a:lnTo>
                    <a:pt x="0" y="15645"/>
                  </a:lnTo>
                  <a:lnTo>
                    <a:pt x="17580" y="15645"/>
                  </a:lnTo>
                  <a:lnTo>
                    <a:pt x="17580" y="34"/>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6"/>
            <p:cNvSpPr/>
            <p:nvPr/>
          </p:nvSpPr>
          <p:spPr>
            <a:xfrm>
              <a:off x="6077550" y="2339475"/>
              <a:ext cx="55900" cy="391150"/>
            </a:xfrm>
            <a:custGeom>
              <a:avLst/>
              <a:gdLst/>
              <a:ahLst/>
              <a:cxnLst/>
              <a:rect l="l" t="t" r="r" b="b"/>
              <a:pathLst>
                <a:path w="2236" h="15646" extrusionOk="0">
                  <a:moveTo>
                    <a:pt x="34" y="1"/>
                  </a:moveTo>
                  <a:lnTo>
                    <a:pt x="0" y="15645"/>
                  </a:lnTo>
                  <a:lnTo>
                    <a:pt x="2235" y="15645"/>
                  </a:lnTo>
                  <a:lnTo>
                    <a:pt x="2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6"/>
            <p:cNvSpPr/>
            <p:nvPr/>
          </p:nvSpPr>
          <p:spPr>
            <a:xfrm>
              <a:off x="6260175" y="2340325"/>
              <a:ext cx="66750" cy="391125"/>
            </a:xfrm>
            <a:custGeom>
              <a:avLst/>
              <a:gdLst/>
              <a:ahLst/>
              <a:cxnLst/>
              <a:rect l="l" t="t" r="r" b="b"/>
              <a:pathLst>
                <a:path w="2670" h="15645" extrusionOk="0">
                  <a:moveTo>
                    <a:pt x="34" y="0"/>
                  </a:moveTo>
                  <a:lnTo>
                    <a:pt x="1" y="15645"/>
                  </a:lnTo>
                  <a:lnTo>
                    <a:pt x="2636" y="15645"/>
                  </a:lnTo>
                  <a:lnTo>
                    <a:pt x="2669" y="33"/>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6"/>
            <p:cNvSpPr/>
            <p:nvPr/>
          </p:nvSpPr>
          <p:spPr>
            <a:xfrm>
              <a:off x="5885750" y="2339475"/>
              <a:ext cx="74250" cy="391150"/>
            </a:xfrm>
            <a:custGeom>
              <a:avLst/>
              <a:gdLst/>
              <a:ahLst/>
              <a:cxnLst/>
              <a:rect l="l" t="t" r="r" b="b"/>
              <a:pathLst>
                <a:path w="2970" h="15646" extrusionOk="0">
                  <a:moveTo>
                    <a:pt x="34" y="1"/>
                  </a:moveTo>
                  <a:lnTo>
                    <a:pt x="0" y="15645"/>
                  </a:lnTo>
                  <a:lnTo>
                    <a:pt x="2936" y="15645"/>
                  </a:lnTo>
                  <a:lnTo>
                    <a:pt x="29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6"/>
            <p:cNvSpPr/>
            <p:nvPr/>
          </p:nvSpPr>
          <p:spPr>
            <a:xfrm>
              <a:off x="6588750" y="2328650"/>
              <a:ext cx="127625" cy="327750"/>
            </a:xfrm>
            <a:custGeom>
              <a:avLst/>
              <a:gdLst/>
              <a:ahLst/>
              <a:cxnLst/>
              <a:rect l="l" t="t" r="r" b="b"/>
              <a:pathLst>
                <a:path w="5105" h="13110" extrusionOk="0">
                  <a:moveTo>
                    <a:pt x="0" y="0"/>
                  </a:moveTo>
                  <a:lnTo>
                    <a:pt x="768" y="12442"/>
                  </a:lnTo>
                  <a:lnTo>
                    <a:pt x="2902" y="13109"/>
                  </a:lnTo>
                  <a:lnTo>
                    <a:pt x="2902" y="13109"/>
                  </a:lnTo>
                  <a:cubicBezTo>
                    <a:pt x="2835" y="13068"/>
                    <a:pt x="2742" y="6593"/>
                    <a:pt x="4770" y="3002"/>
                  </a:cubicBezTo>
                  <a:cubicBezTo>
                    <a:pt x="4904" y="2769"/>
                    <a:pt x="4971" y="2569"/>
                    <a:pt x="5104" y="2368"/>
                  </a:cubicBezTo>
                  <a:lnTo>
                    <a:pt x="0" y="0"/>
                  </a:lnTo>
                  <a:close/>
                  <a:moveTo>
                    <a:pt x="2902" y="13109"/>
                  </a:moveTo>
                  <a:cubicBezTo>
                    <a:pt x="2902" y="13109"/>
                    <a:pt x="2902" y="13110"/>
                    <a:pt x="2902" y="13110"/>
                  </a:cubicBezTo>
                  <a:lnTo>
                    <a:pt x="2902" y="1310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6"/>
            <p:cNvSpPr/>
            <p:nvPr/>
          </p:nvSpPr>
          <p:spPr>
            <a:xfrm>
              <a:off x="6713000" y="2307800"/>
              <a:ext cx="403650" cy="268550"/>
            </a:xfrm>
            <a:custGeom>
              <a:avLst/>
              <a:gdLst/>
              <a:ahLst/>
              <a:cxnLst/>
              <a:rect l="l" t="t" r="r" b="b"/>
              <a:pathLst>
                <a:path w="16146" h="10742" extrusionOk="0">
                  <a:moveTo>
                    <a:pt x="1302" y="0"/>
                  </a:moveTo>
                  <a:lnTo>
                    <a:pt x="1" y="4537"/>
                  </a:lnTo>
                  <a:cubicBezTo>
                    <a:pt x="7339" y="9941"/>
                    <a:pt x="15278" y="10741"/>
                    <a:pt x="15278" y="10741"/>
                  </a:cubicBezTo>
                  <a:lnTo>
                    <a:pt x="16145" y="9007"/>
                  </a:lnTo>
                  <a:cubicBezTo>
                    <a:pt x="7272" y="5904"/>
                    <a:pt x="1302" y="0"/>
                    <a:pt x="1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6"/>
            <p:cNvSpPr/>
            <p:nvPr/>
          </p:nvSpPr>
          <p:spPr>
            <a:xfrm>
              <a:off x="6573725" y="2240225"/>
              <a:ext cx="247725" cy="230200"/>
            </a:xfrm>
            <a:custGeom>
              <a:avLst/>
              <a:gdLst/>
              <a:ahLst/>
              <a:cxnLst/>
              <a:rect l="l" t="t" r="r" b="b"/>
              <a:pathLst>
                <a:path w="9909" h="9208" extrusionOk="0">
                  <a:moveTo>
                    <a:pt x="3300" y="1"/>
                  </a:moveTo>
                  <a:cubicBezTo>
                    <a:pt x="2468" y="1"/>
                    <a:pt x="1637" y="357"/>
                    <a:pt x="1068" y="1035"/>
                  </a:cubicBezTo>
                  <a:cubicBezTo>
                    <a:pt x="1" y="2236"/>
                    <a:pt x="168" y="4104"/>
                    <a:pt x="1369" y="5138"/>
                  </a:cubicBezTo>
                  <a:lnTo>
                    <a:pt x="6072" y="9208"/>
                  </a:lnTo>
                  <a:lnTo>
                    <a:pt x="9908" y="4771"/>
                  </a:lnTo>
                  <a:lnTo>
                    <a:pt x="5205" y="735"/>
                  </a:lnTo>
                  <a:cubicBezTo>
                    <a:pt x="4664" y="240"/>
                    <a:pt x="3981" y="1"/>
                    <a:pt x="3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6"/>
            <p:cNvSpPr/>
            <p:nvPr/>
          </p:nvSpPr>
          <p:spPr>
            <a:xfrm>
              <a:off x="7076600" y="2523175"/>
              <a:ext cx="124275" cy="74100"/>
            </a:xfrm>
            <a:custGeom>
              <a:avLst/>
              <a:gdLst/>
              <a:ahLst/>
              <a:cxnLst/>
              <a:rect l="l" t="t" r="r" b="b"/>
              <a:pathLst>
                <a:path w="4971" h="2964" extrusionOk="0">
                  <a:moveTo>
                    <a:pt x="2090" y="0"/>
                  </a:moveTo>
                  <a:cubicBezTo>
                    <a:pt x="1162" y="0"/>
                    <a:pt x="393" y="437"/>
                    <a:pt x="234" y="1126"/>
                  </a:cubicBezTo>
                  <a:cubicBezTo>
                    <a:pt x="0" y="1959"/>
                    <a:pt x="934" y="2493"/>
                    <a:pt x="2169" y="2793"/>
                  </a:cubicBezTo>
                  <a:cubicBezTo>
                    <a:pt x="2614" y="2899"/>
                    <a:pt x="3039" y="2963"/>
                    <a:pt x="3412" y="2963"/>
                  </a:cubicBezTo>
                  <a:cubicBezTo>
                    <a:pt x="4102" y="2963"/>
                    <a:pt x="4619" y="2744"/>
                    <a:pt x="4770" y="2160"/>
                  </a:cubicBezTo>
                  <a:cubicBezTo>
                    <a:pt x="4971" y="1292"/>
                    <a:pt x="4103" y="392"/>
                    <a:pt x="2836" y="91"/>
                  </a:cubicBezTo>
                  <a:cubicBezTo>
                    <a:pt x="2582" y="30"/>
                    <a:pt x="2331"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6"/>
            <p:cNvSpPr/>
            <p:nvPr/>
          </p:nvSpPr>
          <p:spPr>
            <a:xfrm>
              <a:off x="6341075" y="2692225"/>
              <a:ext cx="334425" cy="85100"/>
            </a:xfrm>
            <a:custGeom>
              <a:avLst/>
              <a:gdLst/>
              <a:ahLst/>
              <a:cxnLst/>
              <a:rect l="l" t="t" r="r" b="b"/>
              <a:pathLst>
                <a:path w="13377" h="3404" extrusionOk="0">
                  <a:moveTo>
                    <a:pt x="801" y="1"/>
                  </a:moveTo>
                  <a:cubicBezTo>
                    <a:pt x="367" y="1"/>
                    <a:pt x="0" y="334"/>
                    <a:pt x="0" y="735"/>
                  </a:cubicBezTo>
                  <a:lnTo>
                    <a:pt x="0" y="2669"/>
                  </a:lnTo>
                  <a:cubicBezTo>
                    <a:pt x="0" y="3070"/>
                    <a:pt x="334" y="3403"/>
                    <a:pt x="734" y="3403"/>
                  </a:cubicBezTo>
                  <a:lnTo>
                    <a:pt x="12643" y="3403"/>
                  </a:lnTo>
                  <a:cubicBezTo>
                    <a:pt x="13043" y="3403"/>
                    <a:pt x="13377" y="3070"/>
                    <a:pt x="13377" y="2669"/>
                  </a:cubicBezTo>
                  <a:lnTo>
                    <a:pt x="13377" y="1435"/>
                  </a:lnTo>
                  <a:cubicBezTo>
                    <a:pt x="13377" y="1035"/>
                    <a:pt x="13043" y="735"/>
                    <a:pt x="12676" y="701"/>
                  </a:cubicBez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6"/>
            <p:cNvSpPr/>
            <p:nvPr/>
          </p:nvSpPr>
          <p:spPr>
            <a:xfrm>
              <a:off x="5873225" y="2763125"/>
              <a:ext cx="424500" cy="13350"/>
            </a:xfrm>
            <a:custGeom>
              <a:avLst/>
              <a:gdLst/>
              <a:ahLst/>
              <a:cxnLst/>
              <a:rect l="l" t="t" r="r" b="b"/>
              <a:pathLst>
                <a:path w="16980" h="534" extrusionOk="0">
                  <a:moveTo>
                    <a:pt x="1" y="0"/>
                  </a:moveTo>
                  <a:lnTo>
                    <a:pt x="1" y="534"/>
                  </a:lnTo>
                  <a:lnTo>
                    <a:pt x="16980" y="534"/>
                  </a:lnTo>
                  <a:lnTo>
                    <a:pt x="16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6"/>
            <p:cNvSpPr/>
            <p:nvPr/>
          </p:nvSpPr>
          <p:spPr>
            <a:xfrm>
              <a:off x="5845725" y="2729750"/>
              <a:ext cx="466175" cy="37575"/>
            </a:xfrm>
            <a:custGeom>
              <a:avLst/>
              <a:gdLst/>
              <a:ahLst/>
              <a:cxnLst/>
              <a:rect l="l" t="t" r="r" b="b"/>
              <a:pathLst>
                <a:path w="18647" h="1503" extrusionOk="0">
                  <a:moveTo>
                    <a:pt x="0" y="1"/>
                  </a:moveTo>
                  <a:lnTo>
                    <a:pt x="0" y="1502"/>
                  </a:lnTo>
                  <a:lnTo>
                    <a:pt x="18647" y="1502"/>
                  </a:lnTo>
                  <a:lnTo>
                    <a:pt x="18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6"/>
            <p:cNvSpPr/>
            <p:nvPr/>
          </p:nvSpPr>
          <p:spPr>
            <a:xfrm>
              <a:off x="5913275" y="2901550"/>
              <a:ext cx="771400" cy="361125"/>
            </a:xfrm>
            <a:custGeom>
              <a:avLst/>
              <a:gdLst/>
              <a:ahLst/>
              <a:cxnLst/>
              <a:rect l="l" t="t" r="r" b="b"/>
              <a:pathLst>
                <a:path w="30856" h="14445" extrusionOk="0">
                  <a:moveTo>
                    <a:pt x="15444" y="1"/>
                  </a:moveTo>
                  <a:cubicBezTo>
                    <a:pt x="7272" y="1"/>
                    <a:pt x="567" y="6372"/>
                    <a:pt x="0" y="14444"/>
                  </a:cubicBezTo>
                  <a:lnTo>
                    <a:pt x="30855" y="14444"/>
                  </a:lnTo>
                  <a:cubicBezTo>
                    <a:pt x="30322" y="6372"/>
                    <a:pt x="23617" y="1"/>
                    <a:pt x="15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6"/>
            <p:cNvSpPr/>
            <p:nvPr/>
          </p:nvSpPr>
          <p:spPr>
            <a:xfrm>
              <a:off x="6012500" y="2901550"/>
              <a:ext cx="673850" cy="361125"/>
            </a:xfrm>
            <a:custGeom>
              <a:avLst/>
              <a:gdLst/>
              <a:ahLst/>
              <a:cxnLst/>
              <a:rect l="l" t="t" r="r" b="b"/>
              <a:pathLst>
                <a:path w="26954" h="14445" extrusionOk="0">
                  <a:moveTo>
                    <a:pt x="11509" y="1"/>
                  </a:moveTo>
                  <a:cubicBezTo>
                    <a:pt x="6939" y="1"/>
                    <a:pt x="2836" y="2002"/>
                    <a:pt x="1" y="5171"/>
                  </a:cubicBezTo>
                  <a:cubicBezTo>
                    <a:pt x="2703" y="2702"/>
                    <a:pt x="6305" y="1201"/>
                    <a:pt x="10308" y="1201"/>
                  </a:cubicBezTo>
                  <a:cubicBezTo>
                    <a:pt x="18114" y="1201"/>
                    <a:pt x="24518" y="6972"/>
                    <a:pt x="25619" y="14444"/>
                  </a:cubicBezTo>
                  <a:lnTo>
                    <a:pt x="26953" y="14444"/>
                  </a:lnTo>
                  <a:cubicBezTo>
                    <a:pt x="26386" y="6372"/>
                    <a:pt x="19681" y="1"/>
                    <a:pt x="115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6"/>
            <p:cNvSpPr/>
            <p:nvPr/>
          </p:nvSpPr>
          <p:spPr>
            <a:xfrm>
              <a:off x="6292700" y="2559650"/>
              <a:ext cx="644650" cy="611275"/>
            </a:xfrm>
            <a:custGeom>
              <a:avLst/>
              <a:gdLst/>
              <a:ahLst/>
              <a:cxnLst/>
              <a:rect l="l" t="t" r="r" b="b"/>
              <a:pathLst>
                <a:path w="25786" h="24451" extrusionOk="0">
                  <a:moveTo>
                    <a:pt x="2469" y="0"/>
                  </a:moveTo>
                  <a:cubicBezTo>
                    <a:pt x="2469" y="0"/>
                    <a:pt x="1" y="6538"/>
                    <a:pt x="4737" y="8540"/>
                  </a:cubicBezTo>
                  <a:cubicBezTo>
                    <a:pt x="10475" y="11008"/>
                    <a:pt x="15678" y="11508"/>
                    <a:pt x="17346" y="11675"/>
                  </a:cubicBezTo>
                  <a:cubicBezTo>
                    <a:pt x="18514" y="16612"/>
                    <a:pt x="19481" y="19814"/>
                    <a:pt x="22183" y="24451"/>
                  </a:cubicBezTo>
                  <a:lnTo>
                    <a:pt x="24985" y="24451"/>
                  </a:lnTo>
                  <a:cubicBezTo>
                    <a:pt x="24985" y="24451"/>
                    <a:pt x="25786" y="14377"/>
                    <a:pt x="22183" y="8273"/>
                  </a:cubicBezTo>
                  <a:cubicBezTo>
                    <a:pt x="18480" y="4770"/>
                    <a:pt x="11809" y="2802"/>
                    <a:pt x="11809" y="2802"/>
                  </a:cubicBezTo>
                  <a:lnTo>
                    <a:pt x="24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6"/>
            <p:cNvSpPr/>
            <p:nvPr/>
          </p:nvSpPr>
          <p:spPr>
            <a:xfrm>
              <a:off x="6833925" y="3168400"/>
              <a:ext cx="199325" cy="82600"/>
            </a:xfrm>
            <a:custGeom>
              <a:avLst/>
              <a:gdLst/>
              <a:ahLst/>
              <a:cxnLst/>
              <a:rect l="l" t="t" r="r" b="b"/>
              <a:pathLst>
                <a:path w="7973" h="3304" extrusionOk="0">
                  <a:moveTo>
                    <a:pt x="3003" y="1"/>
                  </a:moveTo>
                  <a:lnTo>
                    <a:pt x="701" y="34"/>
                  </a:lnTo>
                  <a:lnTo>
                    <a:pt x="0" y="3303"/>
                  </a:lnTo>
                  <a:lnTo>
                    <a:pt x="7973" y="3303"/>
                  </a:lnTo>
                  <a:lnTo>
                    <a:pt x="3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6"/>
            <p:cNvSpPr/>
            <p:nvPr/>
          </p:nvSpPr>
          <p:spPr>
            <a:xfrm>
              <a:off x="7076600" y="2959925"/>
              <a:ext cx="487025" cy="302750"/>
            </a:xfrm>
            <a:custGeom>
              <a:avLst/>
              <a:gdLst/>
              <a:ahLst/>
              <a:cxnLst/>
              <a:rect l="l" t="t" r="r" b="b"/>
              <a:pathLst>
                <a:path w="19481" h="12110" extrusionOk="0">
                  <a:moveTo>
                    <a:pt x="11008" y="1"/>
                  </a:moveTo>
                  <a:cubicBezTo>
                    <a:pt x="4937" y="1"/>
                    <a:pt x="0" y="4937"/>
                    <a:pt x="0" y="11008"/>
                  </a:cubicBezTo>
                  <a:cubicBezTo>
                    <a:pt x="0" y="11375"/>
                    <a:pt x="67" y="11709"/>
                    <a:pt x="67" y="12109"/>
                  </a:cubicBezTo>
                  <a:lnTo>
                    <a:pt x="7005" y="12109"/>
                  </a:lnTo>
                  <a:lnTo>
                    <a:pt x="19481" y="3970"/>
                  </a:lnTo>
                  <a:cubicBezTo>
                    <a:pt x="17479" y="1535"/>
                    <a:pt x="14444" y="1"/>
                    <a:pt x="11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6"/>
            <p:cNvSpPr/>
            <p:nvPr/>
          </p:nvSpPr>
          <p:spPr>
            <a:xfrm>
              <a:off x="7116625" y="2548800"/>
              <a:ext cx="51725" cy="52550"/>
            </a:xfrm>
            <a:custGeom>
              <a:avLst/>
              <a:gdLst/>
              <a:ahLst/>
              <a:cxnLst/>
              <a:rect l="l" t="t" r="r" b="b"/>
              <a:pathLst>
                <a:path w="2069" h="2102" extrusionOk="0">
                  <a:moveTo>
                    <a:pt x="1035" y="0"/>
                  </a:moveTo>
                  <a:cubicBezTo>
                    <a:pt x="467" y="0"/>
                    <a:pt x="0" y="467"/>
                    <a:pt x="0" y="1068"/>
                  </a:cubicBezTo>
                  <a:cubicBezTo>
                    <a:pt x="0" y="1635"/>
                    <a:pt x="467" y="2102"/>
                    <a:pt x="1035" y="2102"/>
                  </a:cubicBezTo>
                  <a:cubicBezTo>
                    <a:pt x="1602" y="2102"/>
                    <a:pt x="2069" y="1635"/>
                    <a:pt x="2069" y="1068"/>
                  </a:cubicBezTo>
                  <a:cubicBezTo>
                    <a:pt x="2069" y="467"/>
                    <a:pt x="1602" y="0"/>
                    <a:pt x="1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6"/>
            <p:cNvSpPr/>
            <p:nvPr/>
          </p:nvSpPr>
          <p:spPr>
            <a:xfrm>
              <a:off x="7273400" y="2524625"/>
              <a:ext cx="16700" cy="135950"/>
            </a:xfrm>
            <a:custGeom>
              <a:avLst/>
              <a:gdLst/>
              <a:ahLst/>
              <a:cxnLst/>
              <a:rect l="l" t="t" r="r" b="b"/>
              <a:pathLst>
                <a:path w="668" h="5438" extrusionOk="0">
                  <a:moveTo>
                    <a:pt x="1" y="0"/>
                  </a:moveTo>
                  <a:lnTo>
                    <a:pt x="1" y="5437"/>
                  </a:lnTo>
                  <a:lnTo>
                    <a:pt x="668" y="5437"/>
                  </a:lnTo>
                  <a:lnTo>
                    <a:pt x="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6"/>
            <p:cNvSpPr/>
            <p:nvPr/>
          </p:nvSpPr>
          <p:spPr>
            <a:xfrm>
              <a:off x="6011675" y="3092525"/>
              <a:ext cx="147625" cy="35050"/>
            </a:xfrm>
            <a:custGeom>
              <a:avLst/>
              <a:gdLst/>
              <a:ahLst/>
              <a:cxnLst/>
              <a:rect l="l" t="t" r="r" b="b"/>
              <a:pathLst>
                <a:path w="5905" h="1402" extrusionOk="0">
                  <a:moveTo>
                    <a:pt x="701" y="0"/>
                  </a:moveTo>
                  <a:cubicBezTo>
                    <a:pt x="334" y="0"/>
                    <a:pt x="0" y="301"/>
                    <a:pt x="0" y="701"/>
                  </a:cubicBezTo>
                  <a:cubicBezTo>
                    <a:pt x="0" y="1068"/>
                    <a:pt x="300" y="1401"/>
                    <a:pt x="701" y="1401"/>
                  </a:cubicBezTo>
                  <a:lnTo>
                    <a:pt x="5171" y="1401"/>
                  </a:lnTo>
                  <a:cubicBezTo>
                    <a:pt x="5571" y="1401"/>
                    <a:pt x="5904" y="1134"/>
                    <a:pt x="5904" y="701"/>
                  </a:cubicBezTo>
                  <a:cubicBezTo>
                    <a:pt x="5904" y="334"/>
                    <a:pt x="5638" y="0"/>
                    <a:pt x="5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6"/>
            <p:cNvSpPr/>
            <p:nvPr/>
          </p:nvSpPr>
          <p:spPr>
            <a:xfrm>
              <a:off x="6011675" y="3142550"/>
              <a:ext cx="147625" cy="35050"/>
            </a:xfrm>
            <a:custGeom>
              <a:avLst/>
              <a:gdLst/>
              <a:ahLst/>
              <a:cxnLst/>
              <a:rect l="l" t="t" r="r" b="b"/>
              <a:pathLst>
                <a:path w="5905" h="1402" extrusionOk="0">
                  <a:moveTo>
                    <a:pt x="701" y="1"/>
                  </a:moveTo>
                  <a:cubicBezTo>
                    <a:pt x="334" y="1"/>
                    <a:pt x="0" y="301"/>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6"/>
            <p:cNvSpPr/>
            <p:nvPr/>
          </p:nvSpPr>
          <p:spPr>
            <a:xfrm>
              <a:off x="6011675" y="3191750"/>
              <a:ext cx="147625" cy="35050"/>
            </a:xfrm>
            <a:custGeom>
              <a:avLst/>
              <a:gdLst/>
              <a:ahLst/>
              <a:cxnLst/>
              <a:rect l="l" t="t" r="r" b="b"/>
              <a:pathLst>
                <a:path w="5905" h="1402" extrusionOk="0">
                  <a:moveTo>
                    <a:pt x="701" y="1"/>
                  </a:moveTo>
                  <a:cubicBezTo>
                    <a:pt x="334" y="1"/>
                    <a:pt x="0" y="268"/>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6"/>
            <p:cNvSpPr/>
            <p:nvPr/>
          </p:nvSpPr>
          <p:spPr>
            <a:xfrm>
              <a:off x="6015000" y="3092525"/>
              <a:ext cx="144300" cy="133450"/>
            </a:xfrm>
            <a:custGeom>
              <a:avLst/>
              <a:gdLst/>
              <a:ahLst/>
              <a:cxnLst/>
              <a:rect l="l" t="t" r="r" b="b"/>
              <a:pathLst>
                <a:path w="5772" h="5338" extrusionOk="0">
                  <a:moveTo>
                    <a:pt x="568" y="0"/>
                  </a:moveTo>
                  <a:cubicBezTo>
                    <a:pt x="334" y="0"/>
                    <a:pt x="101" y="134"/>
                    <a:pt x="1" y="301"/>
                  </a:cubicBezTo>
                  <a:cubicBezTo>
                    <a:pt x="67" y="234"/>
                    <a:pt x="167" y="234"/>
                    <a:pt x="201" y="234"/>
                  </a:cubicBezTo>
                  <a:lnTo>
                    <a:pt x="4704" y="234"/>
                  </a:lnTo>
                  <a:cubicBezTo>
                    <a:pt x="5104" y="234"/>
                    <a:pt x="5405" y="567"/>
                    <a:pt x="5405" y="968"/>
                  </a:cubicBezTo>
                  <a:cubicBezTo>
                    <a:pt x="5405" y="1134"/>
                    <a:pt x="5371" y="1235"/>
                    <a:pt x="5271" y="1368"/>
                  </a:cubicBezTo>
                  <a:cubicBezTo>
                    <a:pt x="5571" y="1301"/>
                    <a:pt x="5771" y="1001"/>
                    <a:pt x="5771" y="701"/>
                  </a:cubicBezTo>
                  <a:cubicBezTo>
                    <a:pt x="5771" y="301"/>
                    <a:pt x="5438" y="0"/>
                    <a:pt x="5071" y="0"/>
                  </a:cubicBezTo>
                  <a:close/>
                  <a:moveTo>
                    <a:pt x="568" y="1968"/>
                  </a:moveTo>
                  <a:cubicBezTo>
                    <a:pt x="334" y="1968"/>
                    <a:pt x="101" y="2068"/>
                    <a:pt x="1" y="2235"/>
                  </a:cubicBezTo>
                  <a:cubicBezTo>
                    <a:pt x="67" y="2202"/>
                    <a:pt x="167" y="2202"/>
                    <a:pt x="201" y="2202"/>
                  </a:cubicBezTo>
                  <a:lnTo>
                    <a:pt x="4704" y="2202"/>
                  </a:lnTo>
                  <a:cubicBezTo>
                    <a:pt x="5104" y="2202"/>
                    <a:pt x="5405" y="2535"/>
                    <a:pt x="5405" y="2902"/>
                  </a:cubicBezTo>
                  <a:cubicBezTo>
                    <a:pt x="5405" y="3069"/>
                    <a:pt x="5371" y="3203"/>
                    <a:pt x="5271" y="3336"/>
                  </a:cubicBezTo>
                  <a:cubicBezTo>
                    <a:pt x="5571" y="3236"/>
                    <a:pt x="5771" y="2936"/>
                    <a:pt x="5771" y="2669"/>
                  </a:cubicBezTo>
                  <a:cubicBezTo>
                    <a:pt x="5771" y="2302"/>
                    <a:pt x="5438" y="1968"/>
                    <a:pt x="5038" y="1968"/>
                  </a:cubicBezTo>
                  <a:close/>
                  <a:moveTo>
                    <a:pt x="568" y="3970"/>
                  </a:moveTo>
                  <a:cubicBezTo>
                    <a:pt x="334" y="3970"/>
                    <a:pt x="101" y="4070"/>
                    <a:pt x="1" y="4237"/>
                  </a:cubicBezTo>
                  <a:cubicBezTo>
                    <a:pt x="67" y="4203"/>
                    <a:pt x="167" y="4203"/>
                    <a:pt x="201" y="4203"/>
                  </a:cubicBezTo>
                  <a:lnTo>
                    <a:pt x="4704" y="4203"/>
                  </a:lnTo>
                  <a:cubicBezTo>
                    <a:pt x="5104" y="4203"/>
                    <a:pt x="5405" y="4537"/>
                    <a:pt x="5405" y="4904"/>
                  </a:cubicBezTo>
                  <a:cubicBezTo>
                    <a:pt x="5405" y="5071"/>
                    <a:pt x="5371" y="5204"/>
                    <a:pt x="5271" y="5337"/>
                  </a:cubicBezTo>
                  <a:cubicBezTo>
                    <a:pt x="5571" y="5237"/>
                    <a:pt x="5771" y="4937"/>
                    <a:pt x="5771" y="4670"/>
                  </a:cubicBezTo>
                  <a:cubicBezTo>
                    <a:pt x="5771" y="4237"/>
                    <a:pt x="5438" y="3970"/>
                    <a:pt x="5038" y="39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7" name="Google Shape;1957;p76"/>
          <p:cNvSpPr/>
          <p:nvPr/>
        </p:nvSpPr>
        <p:spPr>
          <a:xfrm>
            <a:off x="8183225" y="2959775"/>
            <a:ext cx="225175" cy="328775"/>
          </a:xfrm>
          <a:custGeom>
            <a:avLst/>
            <a:gdLst/>
            <a:ahLst/>
            <a:cxnLst/>
            <a:rect l="l" t="t" r="r" b="b"/>
            <a:pathLst>
              <a:path w="9007" h="13151" extrusionOk="0">
                <a:moveTo>
                  <a:pt x="4606" y="0"/>
                </a:moveTo>
                <a:cubicBezTo>
                  <a:pt x="4528" y="0"/>
                  <a:pt x="4449" y="2"/>
                  <a:pt x="4370" y="7"/>
                </a:cubicBezTo>
                <a:cubicBezTo>
                  <a:pt x="2202" y="73"/>
                  <a:pt x="334" y="1841"/>
                  <a:pt x="134" y="4009"/>
                </a:cubicBezTo>
                <a:cubicBezTo>
                  <a:pt x="0" y="5844"/>
                  <a:pt x="934" y="7479"/>
                  <a:pt x="2402" y="8312"/>
                </a:cubicBezTo>
                <a:cubicBezTo>
                  <a:pt x="3102" y="8713"/>
                  <a:pt x="3569" y="9413"/>
                  <a:pt x="3569" y="10247"/>
                </a:cubicBezTo>
                <a:lnTo>
                  <a:pt x="3569" y="12082"/>
                </a:lnTo>
                <a:cubicBezTo>
                  <a:pt x="3569" y="12582"/>
                  <a:pt x="3936" y="13083"/>
                  <a:pt x="4437" y="13149"/>
                </a:cubicBezTo>
                <a:cubicBezTo>
                  <a:pt x="4457" y="13150"/>
                  <a:pt x="4477" y="13151"/>
                  <a:pt x="4497" y="13151"/>
                </a:cubicBezTo>
                <a:cubicBezTo>
                  <a:pt x="5070" y="13151"/>
                  <a:pt x="5538" y="12698"/>
                  <a:pt x="5538" y="12182"/>
                </a:cubicBezTo>
                <a:lnTo>
                  <a:pt x="5538" y="10314"/>
                </a:lnTo>
                <a:cubicBezTo>
                  <a:pt x="5538" y="9513"/>
                  <a:pt x="6005" y="8746"/>
                  <a:pt x="6705" y="8379"/>
                </a:cubicBezTo>
                <a:cubicBezTo>
                  <a:pt x="8073" y="7545"/>
                  <a:pt x="9007" y="6078"/>
                  <a:pt x="9007" y="4410"/>
                </a:cubicBezTo>
                <a:cubicBezTo>
                  <a:pt x="9007" y="1986"/>
                  <a:pt x="7034" y="0"/>
                  <a:pt x="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6"/>
          <p:cNvSpPr/>
          <p:nvPr/>
        </p:nvSpPr>
        <p:spPr>
          <a:xfrm>
            <a:off x="5193575" y="2959775"/>
            <a:ext cx="225200" cy="328775"/>
          </a:xfrm>
          <a:custGeom>
            <a:avLst/>
            <a:gdLst/>
            <a:ahLst/>
            <a:cxnLst/>
            <a:rect l="l" t="t" r="r" b="b"/>
            <a:pathLst>
              <a:path w="9008" h="13151" extrusionOk="0">
                <a:moveTo>
                  <a:pt x="4606" y="0"/>
                </a:moveTo>
                <a:cubicBezTo>
                  <a:pt x="4528" y="0"/>
                  <a:pt x="4450" y="2"/>
                  <a:pt x="4371" y="7"/>
                </a:cubicBezTo>
                <a:cubicBezTo>
                  <a:pt x="2202" y="73"/>
                  <a:pt x="334" y="1841"/>
                  <a:pt x="168" y="4009"/>
                </a:cubicBezTo>
                <a:cubicBezTo>
                  <a:pt x="1" y="5844"/>
                  <a:pt x="935" y="7479"/>
                  <a:pt x="2403" y="8312"/>
                </a:cubicBezTo>
                <a:cubicBezTo>
                  <a:pt x="3103" y="8713"/>
                  <a:pt x="3570" y="9413"/>
                  <a:pt x="3570" y="10247"/>
                </a:cubicBezTo>
                <a:lnTo>
                  <a:pt x="3570" y="12082"/>
                </a:lnTo>
                <a:cubicBezTo>
                  <a:pt x="3570" y="12582"/>
                  <a:pt x="3937" y="13083"/>
                  <a:pt x="4437" y="13149"/>
                </a:cubicBezTo>
                <a:cubicBezTo>
                  <a:pt x="4458" y="13150"/>
                  <a:pt x="4478" y="13151"/>
                  <a:pt x="4498" y="13151"/>
                </a:cubicBezTo>
                <a:cubicBezTo>
                  <a:pt x="5071" y="13151"/>
                  <a:pt x="5538" y="12698"/>
                  <a:pt x="5538" y="12182"/>
                </a:cubicBezTo>
                <a:lnTo>
                  <a:pt x="5538" y="10314"/>
                </a:lnTo>
                <a:cubicBezTo>
                  <a:pt x="5538" y="9513"/>
                  <a:pt x="6005" y="8746"/>
                  <a:pt x="6706" y="8379"/>
                </a:cubicBezTo>
                <a:cubicBezTo>
                  <a:pt x="8073" y="7545"/>
                  <a:pt x="9007" y="6078"/>
                  <a:pt x="9007" y="4410"/>
                </a:cubicBezTo>
                <a:cubicBezTo>
                  <a:pt x="9007" y="1986"/>
                  <a:pt x="7035" y="0"/>
                  <a:pt x="4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6"/>
          <p:cNvSpPr/>
          <p:nvPr/>
        </p:nvSpPr>
        <p:spPr>
          <a:xfrm>
            <a:off x="8259950" y="2847550"/>
            <a:ext cx="20875" cy="20675"/>
          </a:xfrm>
          <a:custGeom>
            <a:avLst/>
            <a:gdLst/>
            <a:ahLst/>
            <a:cxnLst/>
            <a:rect l="l" t="t" r="r" b="b"/>
            <a:pathLst>
              <a:path w="835" h="827" extrusionOk="0">
                <a:moveTo>
                  <a:pt x="417" y="1"/>
                </a:moveTo>
                <a:cubicBezTo>
                  <a:pt x="317" y="1"/>
                  <a:pt x="217" y="42"/>
                  <a:pt x="134" y="126"/>
                </a:cubicBezTo>
                <a:cubicBezTo>
                  <a:pt x="33" y="192"/>
                  <a:pt x="0" y="293"/>
                  <a:pt x="0" y="426"/>
                </a:cubicBezTo>
                <a:cubicBezTo>
                  <a:pt x="0" y="526"/>
                  <a:pt x="33" y="626"/>
                  <a:pt x="134" y="693"/>
                </a:cubicBezTo>
                <a:cubicBezTo>
                  <a:pt x="200" y="793"/>
                  <a:pt x="300" y="826"/>
                  <a:pt x="434" y="826"/>
                </a:cubicBezTo>
                <a:cubicBezTo>
                  <a:pt x="534" y="826"/>
                  <a:pt x="667" y="793"/>
                  <a:pt x="701" y="693"/>
                </a:cubicBezTo>
                <a:cubicBezTo>
                  <a:pt x="801" y="626"/>
                  <a:pt x="834" y="526"/>
                  <a:pt x="834" y="426"/>
                </a:cubicBezTo>
                <a:cubicBezTo>
                  <a:pt x="834" y="293"/>
                  <a:pt x="801" y="192"/>
                  <a:pt x="701" y="126"/>
                </a:cubicBezTo>
                <a:cubicBezTo>
                  <a:pt x="617" y="42"/>
                  <a:pt x="517" y="1"/>
                  <a:pt x="417"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0" name="Google Shape;1960;p76"/>
          <p:cNvGrpSpPr/>
          <p:nvPr/>
        </p:nvGrpSpPr>
        <p:grpSpPr>
          <a:xfrm>
            <a:off x="4860025" y="1446350"/>
            <a:ext cx="3936150" cy="2250800"/>
            <a:chOff x="4860025" y="1446350"/>
            <a:chExt cx="3936150" cy="2250800"/>
          </a:xfrm>
        </p:grpSpPr>
        <p:sp>
          <p:nvSpPr>
            <p:cNvPr id="1961" name="Google Shape;1961;p76"/>
            <p:cNvSpPr/>
            <p:nvPr/>
          </p:nvSpPr>
          <p:spPr>
            <a:xfrm>
              <a:off x="4942575" y="2471250"/>
              <a:ext cx="257700" cy="1135000"/>
            </a:xfrm>
            <a:custGeom>
              <a:avLst/>
              <a:gdLst/>
              <a:ahLst/>
              <a:cxnLst/>
              <a:rect l="l" t="t" r="r" b="b"/>
              <a:pathLst>
                <a:path w="10308" h="45400" extrusionOk="0">
                  <a:moveTo>
                    <a:pt x="7939" y="0"/>
                  </a:moveTo>
                  <a:cubicBezTo>
                    <a:pt x="2669" y="10408"/>
                    <a:pt x="0" y="21682"/>
                    <a:pt x="0" y="33424"/>
                  </a:cubicBezTo>
                  <a:cubicBezTo>
                    <a:pt x="0" y="37427"/>
                    <a:pt x="334" y="41430"/>
                    <a:pt x="968" y="45399"/>
                  </a:cubicBezTo>
                  <a:lnTo>
                    <a:pt x="3670" y="45399"/>
                  </a:lnTo>
                  <a:cubicBezTo>
                    <a:pt x="3036" y="41430"/>
                    <a:pt x="2669" y="37427"/>
                    <a:pt x="2669" y="33424"/>
                  </a:cubicBezTo>
                  <a:cubicBezTo>
                    <a:pt x="2669" y="22083"/>
                    <a:pt x="5271" y="11242"/>
                    <a:pt x="10308" y="1201"/>
                  </a:cubicBezTo>
                  <a:lnTo>
                    <a:pt x="79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6"/>
            <p:cNvSpPr/>
            <p:nvPr/>
          </p:nvSpPr>
          <p:spPr>
            <a:xfrm>
              <a:off x="5166900" y="1446350"/>
              <a:ext cx="1780450" cy="1005725"/>
            </a:xfrm>
            <a:custGeom>
              <a:avLst/>
              <a:gdLst/>
              <a:ahLst/>
              <a:cxnLst/>
              <a:rect l="l" t="t" r="r" b="b"/>
              <a:pathLst>
                <a:path w="71218" h="40229" extrusionOk="0">
                  <a:moveTo>
                    <a:pt x="65481" y="0"/>
                  </a:moveTo>
                  <a:cubicBezTo>
                    <a:pt x="38161" y="0"/>
                    <a:pt x="13076" y="14911"/>
                    <a:pt x="0" y="38995"/>
                  </a:cubicBezTo>
                  <a:lnTo>
                    <a:pt x="2335" y="40229"/>
                  </a:lnTo>
                  <a:cubicBezTo>
                    <a:pt x="14944" y="17046"/>
                    <a:pt x="39128" y="2669"/>
                    <a:pt x="65481" y="2669"/>
                  </a:cubicBezTo>
                  <a:cubicBezTo>
                    <a:pt x="67349" y="2669"/>
                    <a:pt x="69183" y="2735"/>
                    <a:pt x="71018" y="2869"/>
                  </a:cubicBezTo>
                  <a:lnTo>
                    <a:pt x="71218" y="200"/>
                  </a:lnTo>
                  <a:cubicBezTo>
                    <a:pt x="69317" y="67"/>
                    <a:pt x="67382" y="0"/>
                    <a:pt x="65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6"/>
            <p:cNvSpPr/>
            <p:nvPr/>
          </p:nvSpPr>
          <p:spPr>
            <a:xfrm>
              <a:off x="7044900" y="1463850"/>
              <a:ext cx="1513600" cy="1245100"/>
            </a:xfrm>
            <a:custGeom>
              <a:avLst/>
              <a:gdLst/>
              <a:ahLst/>
              <a:cxnLst/>
              <a:rect l="l" t="t" r="r" b="b"/>
              <a:pathLst>
                <a:path w="60544" h="49804" extrusionOk="0">
                  <a:moveTo>
                    <a:pt x="368" y="1"/>
                  </a:moveTo>
                  <a:lnTo>
                    <a:pt x="1" y="2636"/>
                  </a:lnTo>
                  <a:cubicBezTo>
                    <a:pt x="26753" y="6205"/>
                    <a:pt x="49036" y="24285"/>
                    <a:pt x="58042" y="49803"/>
                  </a:cubicBezTo>
                  <a:lnTo>
                    <a:pt x="60544" y="48902"/>
                  </a:lnTo>
                  <a:cubicBezTo>
                    <a:pt x="56007" y="36160"/>
                    <a:pt x="48068" y="24818"/>
                    <a:pt x="37528" y="16179"/>
                  </a:cubicBezTo>
                  <a:cubicBezTo>
                    <a:pt x="26853" y="7439"/>
                    <a:pt x="14011" y="1835"/>
                    <a:pt x="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6"/>
            <p:cNvSpPr/>
            <p:nvPr/>
          </p:nvSpPr>
          <p:spPr>
            <a:xfrm>
              <a:off x="8534300" y="2814825"/>
              <a:ext cx="130125" cy="791425"/>
            </a:xfrm>
            <a:custGeom>
              <a:avLst/>
              <a:gdLst/>
              <a:ahLst/>
              <a:cxnLst/>
              <a:rect l="l" t="t" r="r" b="b"/>
              <a:pathLst>
                <a:path w="5205" h="31657" extrusionOk="0">
                  <a:moveTo>
                    <a:pt x="2569" y="0"/>
                  </a:moveTo>
                  <a:lnTo>
                    <a:pt x="1" y="734"/>
                  </a:lnTo>
                  <a:cubicBezTo>
                    <a:pt x="1668" y="6839"/>
                    <a:pt x="2536" y="13243"/>
                    <a:pt x="2536" y="19681"/>
                  </a:cubicBezTo>
                  <a:cubicBezTo>
                    <a:pt x="2536" y="23684"/>
                    <a:pt x="2202" y="27687"/>
                    <a:pt x="1535" y="31656"/>
                  </a:cubicBezTo>
                  <a:lnTo>
                    <a:pt x="4237" y="31656"/>
                  </a:lnTo>
                  <a:cubicBezTo>
                    <a:pt x="4871" y="27687"/>
                    <a:pt x="5204" y="23684"/>
                    <a:pt x="5204" y="19681"/>
                  </a:cubicBezTo>
                  <a:cubicBezTo>
                    <a:pt x="5204" y="13010"/>
                    <a:pt x="4337" y="6405"/>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6"/>
            <p:cNvSpPr/>
            <p:nvPr/>
          </p:nvSpPr>
          <p:spPr>
            <a:xfrm>
              <a:off x="5581350" y="3359375"/>
              <a:ext cx="596300" cy="246875"/>
            </a:xfrm>
            <a:custGeom>
              <a:avLst/>
              <a:gdLst/>
              <a:ahLst/>
              <a:cxnLst/>
              <a:rect l="l" t="t" r="r" b="b"/>
              <a:pathLst>
                <a:path w="23852" h="9875" extrusionOk="0">
                  <a:moveTo>
                    <a:pt x="15178" y="1"/>
                  </a:moveTo>
                  <a:cubicBezTo>
                    <a:pt x="13577" y="1"/>
                    <a:pt x="12210" y="901"/>
                    <a:pt x="11509" y="2202"/>
                  </a:cubicBezTo>
                  <a:cubicBezTo>
                    <a:pt x="10875" y="1835"/>
                    <a:pt x="10175" y="1635"/>
                    <a:pt x="9408" y="1635"/>
                  </a:cubicBezTo>
                  <a:cubicBezTo>
                    <a:pt x="7273" y="1635"/>
                    <a:pt x="5572" y="3203"/>
                    <a:pt x="5271" y="5204"/>
                  </a:cubicBezTo>
                  <a:cubicBezTo>
                    <a:pt x="4904" y="5138"/>
                    <a:pt x="4538" y="5038"/>
                    <a:pt x="4171" y="5038"/>
                  </a:cubicBezTo>
                  <a:cubicBezTo>
                    <a:pt x="1869" y="5038"/>
                    <a:pt x="1" y="6906"/>
                    <a:pt x="1" y="9207"/>
                  </a:cubicBezTo>
                  <a:cubicBezTo>
                    <a:pt x="1" y="9407"/>
                    <a:pt x="1" y="9641"/>
                    <a:pt x="34" y="9841"/>
                  </a:cubicBezTo>
                  <a:lnTo>
                    <a:pt x="23785" y="9841"/>
                  </a:lnTo>
                  <a:lnTo>
                    <a:pt x="23785" y="9874"/>
                  </a:lnTo>
                  <a:cubicBezTo>
                    <a:pt x="23851" y="9674"/>
                    <a:pt x="23851" y="9474"/>
                    <a:pt x="23851" y="9241"/>
                  </a:cubicBezTo>
                  <a:cubicBezTo>
                    <a:pt x="23851" y="6972"/>
                    <a:pt x="21950" y="5071"/>
                    <a:pt x="19682" y="5071"/>
                  </a:cubicBezTo>
                  <a:cubicBezTo>
                    <a:pt x="19515" y="5071"/>
                    <a:pt x="19381" y="5071"/>
                    <a:pt x="19215" y="5138"/>
                  </a:cubicBezTo>
                  <a:cubicBezTo>
                    <a:pt x="19281" y="4837"/>
                    <a:pt x="19348" y="4504"/>
                    <a:pt x="19348" y="4170"/>
                  </a:cubicBezTo>
                  <a:cubicBezTo>
                    <a:pt x="19348" y="1869"/>
                    <a:pt x="17447" y="1"/>
                    <a:pt x="15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6"/>
            <p:cNvSpPr/>
            <p:nvPr/>
          </p:nvSpPr>
          <p:spPr>
            <a:xfrm>
              <a:off x="6096725" y="3422750"/>
              <a:ext cx="441175" cy="183500"/>
            </a:xfrm>
            <a:custGeom>
              <a:avLst/>
              <a:gdLst/>
              <a:ahLst/>
              <a:cxnLst/>
              <a:rect l="l" t="t" r="r" b="b"/>
              <a:pathLst>
                <a:path w="17647" h="7340" extrusionOk="0">
                  <a:moveTo>
                    <a:pt x="6439" y="1"/>
                  </a:moveTo>
                  <a:cubicBezTo>
                    <a:pt x="4737" y="1"/>
                    <a:pt x="3336" y="1368"/>
                    <a:pt x="3336" y="3103"/>
                  </a:cubicBezTo>
                  <a:cubicBezTo>
                    <a:pt x="3336" y="3337"/>
                    <a:pt x="3403" y="3537"/>
                    <a:pt x="3436" y="3804"/>
                  </a:cubicBezTo>
                  <a:lnTo>
                    <a:pt x="3103" y="3804"/>
                  </a:lnTo>
                  <a:cubicBezTo>
                    <a:pt x="1402" y="3804"/>
                    <a:pt x="1" y="5171"/>
                    <a:pt x="1" y="6872"/>
                  </a:cubicBezTo>
                  <a:cubicBezTo>
                    <a:pt x="1" y="7039"/>
                    <a:pt x="1" y="7173"/>
                    <a:pt x="67" y="7339"/>
                  </a:cubicBezTo>
                  <a:lnTo>
                    <a:pt x="17613" y="7339"/>
                  </a:lnTo>
                  <a:cubicBezTo>
                    <a:pt x="17647" y="7173"/>
                    <a:pt x="17647" y="7039"/>
                    <a:pt x="17647" y="6872"/>
                  </a:cubicBezTo>
                  <a:cubicBezTo>
                    <a:pt x="17647" y="5171"/>
                    <a:pt x="16279" y="3804"/>
                    <a:pt x="14578" y="3804"/>
                  </a:cubicBezTo>
                  <a:cubicBezTo>
                    <a:pt x="14278" y="3804"/>
                    <a:pt x="13977" y="3837"/>
                    <a:pt x="13744" y="3937"/>
                  </a:cubicBezTo>
                  <a:cubicBezTo>
                    <a:pt x="13510" y="2436"/>
                    <a:pt x="12276" y="1268"/>
                    <a:pt x="10675" y="1268"/>
                  </a:cubicBezTo>
                  <a:cubicBezTo>
                    <a:pt x="10141" y="1268"/>
                    <a:pt x="9608" y="1435"/>
                    <a:pt x="9141" y="1669"/>
                  </a:cubicBezTo>
                  <a:cubicBezTo>
                    <a:pt x="8640" y="668"/>
                    <a:pt x="7606"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6"/>
            <p:cNvSpPr/>
            <p:nvPr/>
          </p:nvSpPr>
          <p:spPr>
            <a:xfrm>
              <a:off x="7429350" y="3359375"/>
              <a:ext cx="596275" cy="246875"/>
            </a:xfrm>
            <a:custGeom>
              <a:avLst/>
              <a:gdLst/>
              <a:ahLst/>
              <a:cxnLst/>
              <a:rect l="l" t="t" r="r" b="b"/>
              <a:pathLst>
                <a:path w="23851" h="9875" extrusionOk="0">
                  <a:moveTo>
                    <a:pt x="8673" y="1"/>
                  </a:moveTo>
                  <a:cubicBezTo>
                    <a:pt x="6372" y="1"/>
                    <a:pt x="4504" y="1869"/>
                    <a:pt x="4504" y="4170"/>
                  </a:cubicBezTo>
                  <a:cubicBezTo>
                    <a:pt x="4504" y="4504"/>
                    <a:pt x="4537" y="4837"/>
                    <a:pt x="4604" y="5138"/>
                  </a:cubicBezTo>
                  <a:cubicBezTo>
                    <a:pt x="4437" y="5071"/>
                    <a:pt x="4337" y="5071"/>
                    <a:pt x="4170" y="5071"/>
                  </a:cubicBezTo>
                  <a:cubicBezTo>
                    <a:pt x="1868" y="5071"/>
                    <a:pt x="0" y="6972"/>
                    <a:pt x="0" y="9241"/>
                  </a:cubicBezTo>
                  <a:cubicBezTo>
                    <a:pt x="0" y="9474"/>
                    <a:pt x="0" y="9674"/>
                    <a:pt x="34" y="9874"/>
                  </a:cubicBezTo>
                  <a:lnTo>
                    <a:pt x="34" y="9841"/>
                  </a:lnTo>
                  <a:lnTo>
                    <a:pt x="23784" y="9841"/>
                  </a:lnTo>
                  <a:cubicBezTo>
                    <a:pt x="23851" y="9641"/>
                    <a:pt x="23851" y="9407"/>
                    <a:pt x="23851" y="9207"/>
                  </a:cubicBezTo>
                  <a:cubicBezTo>
                    <a:pt x="23851" y="6906"/>
                    <a:pt x="21949" y="5038"/>
                    <a:pt x="19681" y="5038"/>
                  </a:cubicBezTo>
                  <a:cubicBezTo>
                    <a:pt x="19314" y="5038"/>
                    <a:pt x="18914" y="5138"/>
                    <a:pt x="18547" y="5204"/>
                  </a:cubicBezTo>
                  <a:cubicBezTo>
                    <a:pt x="18247" y="3203"/>
                    <a:pt x="16546" y="1635"/>
                    <a:pt x="14411" y="1635"/>
                  </a:cubicBezTo>
                  <a:cubicBezTo>
                    <a:pt x="13677" y="1635"/>
                    <a:pt x="12976" y="1835"/>
                    <a:pt x="12343" y="2202"/>
                  </a:cubicBezTo>
                  <a:cubicBezTo>
                    <a:pt x="11642" y="901"/>
                    <a:pt x="10241"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6"/>
            <p:cNvSpPr/>
            <p:nvPr/>
          </p:nvSpPr>
          <p:spPr>
            <a:xfrm>
              <a:off x="7069925" y="3422750"/>
              <a:ext cx="440350" cy="183500"/>
            </a:xfrm>
            <a:custGeom>
              <a:avLst/>
              <a:gdLst/>
              <a:ahLst/>
              <a:cxnLst/>
              <a:rect l="l" t="t" r="r" b="b"/>
              <a:pathLst>
                <a:path w="17614" h="7340" extrusionOk="0">
                  <a:moveTo>
                    <a:pt x="11208" y="1"/>
                  </a:moveTo>
                  <a:cubicBezTo>
                    <a:pt x="10041" y="1"/>
                    <a:pt x="9007" y="668"/>
                    <a:pt x="8507" y="1669"/>
                  </a:cubicBezTo>
                  <a:cubicBezTo>
                    <a:pt x="8040" y="1435"/>
                    <a:pt x="7506" y="1268"/>
                    <a:pt x="6939" y="1268"/>
                  </a:cubicBezTo>
                  <a:cubicBezTo>
                    <a:pt x="5371" y="1268"/>
                    <a:pt x="4103" y="2436"/>
                    <a:pt x="3903" y="3937"/>
                  </a:cubicBezTo>
                  <a:cubicBezTo>
                    <a:pt x="3670" y="3837"/>
                    <a:pt x="3370" y="3804"/>
                    <a:pt x="3069" y="3804"/>
                  </a:cubicBezTo>
                  <a:cubicBezTo>
                    <a:pt x="1368" y="3804"/>
                    <a:pt x="0" y="5171"/>
                    <a:pt x="0" y="6872"/>
                  </a:cubicBezTo>
                  <a:cubicBezTo>
                    <a:pt x="0" y="7039"/>
                    <a:pt x="0" y="7173"/>
                    <a:pt x="34" y="7339"/>
                  </a:cubicBezTo>
                  <a:lnTo>
                    <a:pt x="17580" y="7339"/>
                  </a:lnTo>
                  <a:cubicBezTo>
                    <a:pt x="17613" y="7173"/>
                    <a:pt x="17613" y="7039"/>
                    <a:pt x="17613" y="6872"/>
                  </a:cubicBezTo>
                  <a:cubicBezTo>
                    <a:pt x="17613" y="5171"/>
                    <a:pt x="16245" y="3804"/>
                    <a:pt x="14544" y="3804"/>
                  </a:cubicBezTo>
                  <a:lnTo>
                    <a:pt x="14211" y="3804"/>
                  </a:lnTo>
                  <a:cubicBezTo>
                    <a:pt x="14244" y="3537"/>
                    <a:pt x="14277" y="3337"/>
                    <a:pt x="14277" y="3103"/>
                  </a:cubicBezTo>
                  <a:cubicBezTo>
                    <a:pt x="14277" y="1368"/>
                    <a:pt x="12910" y="1"/>
                    <a:pt x="11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6"/>
            <p:cNvSpPr/>
            <p:nvPr/>
          </p:nvSpPr>
          <p:spPr>
            <a:xfrm>
              <a:off x="4860025" y="3605400"/>
              <a:ext cx="3936150" cy="91750"/>
            </a:xfrm>
            <a:custGeom>
              <a:avLst/>
              <a:gdLst/>
              <a:ahLst/>
              <a:cxnLst/>
              <a:rect l="l" t="t" r="r" b="b"/>
              <a:pathLst>
                <a:path w="157446" h="3670" extrusionOk="0">
                  <a:moveTo>
                    <a:pt x="1835" y="0"/>
                  </a:moveTo>
                  <a:cubicBezTo>
                    <a:pt x="834" y="0"/>
                    <a:pt x="0" y="834"/>
                    <a:pt x="0" y="1835"/>
                  </a:cubicBezTo>
                  <a:cubicBezTo>
                    <a:pt x="0" y="2835"/>
                    <a:pt x="834" y="3669"/>
                    <a:pt x="1835" y="3669"/>
                  </a:cubicBezTo>
                  <a:lnTo>
                    <a:pt x="155611" y="3669"/>
                  </a:lnTo>
                  <a:cubicBezTo>
                    <a:pt x="156612" y="3669"/>
                    <a:pt x="157446" y="2869"/>
                    <a:pt x="157446" y="1835"/>
                  </a:cubicBezTo>
                  <a:cubicBezTo>
                    <a:pt x="157446" y="834"/>
                    <a:pt x="156612" y="0"/>
                    <a:pt x="155611"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6"/>
            <p:cNvSpPr/>
            <p:nvPr/>
          </p:nvSpPr>
          <p:spPr>
            <a:xfrm>
              <a:off x="82466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6"/>
            <p:cNvSpPr/>
            <p:nvPr/>
          </p:nvSpPr>
          <p:spPr>
            <a:xfrm>
              <a:off x="52578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6"/>
            <p:cNvSpPr/>
            <p:nvPr/>
          </p:nvSpPr>
          <p:spPr>
            <a:xfrm>
              <a:off x="5335350" y="1734875"/>
              <a:ext cx="2928775" cy="1079150"/>
            </a:xfrm>
            <a:custGeom>
              <a:avLst/>
              <a:gdLst/>
              <a:ahLst/>
              <a:cxnLst/>
              <a:rect l="l" t="t" r="r" b="b"/>
              <a:pathLst>
                <a:path w="117151" h="43166" extrusionOk="0">
                  <a:moveTo>
                    <a:pt x="57241" y="1"/>
                  </a:moveTo>
                  <a:cubicBezTo>
                    <a:pt x="56975" y="1"/>
                    <a:pt x="56808" y="168"/>
                    <a:pt x="56808" y="434"/>
                  </a:cubicBezTo>
                  <a:cubicBezTo>
                    <a:pt x="56808" y="668"/>
                    <a:pt x="56975" y="835"/>
                    <a:pt x="57241" y="835"/>
                  </a:cubicBezTo>
                  <a:cubicBezTo>
                    <a:pt x="57475" y="835"/>
                    <a:pt x="57642" y="635"/>
                    <a:pt x="57642" y="434"/>
                  </a:cubicBezTo>
                  <a:cubicBezTo>
                    <a:pt x="57642" y="168"/>
                    <a:pt x="57475" y="1"/>
                    <a:pt x="57241" y="1"/>
                  </a:cubicBezTo>
                  <a:close/>
                  <a:moveTo>
                    <a:pt x="59743" y="1"/>
                  </a:moveTo>
                  <a:cubicBezTo>
                    <a:pt x="59543" y="1"/>
                    <a:pt x="59310" y="168"/>
                    <a:pt x="59310" y="434"/>
                  </a:cubicBezTo>
                  <a:cubicBezTo>
                    <a:pt x="59310" y="635"/>
                    <a:pt x="59543" y="835"/>
                    <a:pt x="59743" y="835"/>
                  </a:cubicBezTo>
                  <a:cubicBezTo>
                    <a:pt x="59943" y="835"/>
                    <a:pt x="60144" y="635"/>
                    <a:pt x="60144" y="434"/>
                  </a:cubicBezTo>
                  <a:cubicBezTo>
                    <a:pt x="60144" y="234"/>
                    <a:pt x="59977" y="1"/>
                    <a:pt x="59743" y="1"/>
                  </a:cubicBezTo>
                  <a:close/>
                  <a:moveTo>
                    <a:pt x="54640" y="101"/>
                  </a:moveTo>
                  <a:cubicBezTo>
                    <a:pt x="54439" y="134"/>
                    <a:pt x="54273" y="334"/>
                    <a:pt x="54273" y="568"/>
                  </a:cubicBezTo>
                  <a:cubicBezTo>
                    <a:pt x="54306" y="768"/>
                    <a:pt x="54473" y="935"/>
                    <a:pt x="54706" y="935"/>
                  </a:cubicBezTo>
                  <a:lnTo>
                    <a:pt x="54740" y="935"/>
                  </a:lnTo>
                  <a:cubicBezTo>
                    <a:pt x="54940" y="901"/>
                    <a:pt x="55107" y="668"/>
                    <a:pt x="55107" y="468"/>
                  </a:cubicBezTo>
                  <a:cubicBezTo>
                    <a:pt x="55073" y="268"/>
                    <a:pt x="54873" y="101"/>
                    <a:pt x="54640" y="101"/>
                  </a:cubicBezTo>
                  <a:close/>
                  <a:moveTo>
                    <a:pt x="62260" y="97"/>
                  </a:moveTo>
                  <a:cubicBezTo>
                    <a:pt x="62050" y="97"/>
                    <a:pt x="61878" y="282"/>
                    <a:pt x="61878" y="468"/>
                  </a:cubicBezTo>
                  <a:cubicBezTo>
                    <a:pt x="61811" y="735"/>
                    <a:pt x="62045" y="935"/>
                    <a:pt x="62245" y="935"/>
                  </a:cubicBezTo>
                  <a:cubicBezTo>
                    <a:pt x="62479" y="935"/>
                    <a:pt x="62645" y="768"/>
                    <a:pt x="62712" y="568"/>
                  </a:cubicBezTo>
                  <a:cubicBezTo>
                    <a:pt x="62745" y="301"/>
                    <a:pt x="62545" y="101"/>
                    <a:pt x="62312" y="101"/>
                  </a:cubicBezTo>
                  <a:cubicBezTo>
                    <a:pt x="62294" y="98"/>
                    <a:pt x="62277" y="97"/>
                    <a:pt x="62260" y="97"/>
                  </a:cubicBezTo>
                  <a:close/>
                  <a:moveTo>
                    <a:pt x="52138" y="301"/>
                  </a:moveTo>
                  <a:cubicBezTo>
                    <a:pt x="51904" y="334"/>
                    <a:pt x="51738" y="501"/>
                    <a:pt x="51771" y="768"/>
                  </a:cubicBezTo>
                  <a:cubicBezTo>
                    <a:pt x="51804" y="1002"/>
                    <a:pt x="51971" y="1135"/>
                    <a:pt x="52205" y="1135"/>
                  </a:cubicBezTo>
                  <a:lnTo>
                    <a:pt x="52238" y="1135"/>
                  </a:lnTo>
                  <a:cubicBezTo>
                    <a:pt x="52471" y="1102"/>
                    <a:pt x="52638" y="901"/>
                    <a:pt x="52605" y="668"/>
                  </a:cubicBezTo>
                  <a:cubicBezTo>
                    <a:pt x="52571" y="434"/>
                    <a:pt x="52405" y="301"/>
                    <a:pt x="52138" y="301"/>
                  </a:cubicBezTo>
                  <a:close/>
                  <a:moveTo>
                    <a:pt x="64722" y="297"/>
                  </a:moveTo>
                  <a:cubicBezTo>
                    <a:pt x="64519" y="297"/>
                    <a:pt x="64374" y="454"/>
                    <a:pt x="64313" y="668"/>
                  </a:cubicBezTo>
                  <a:cubicBezTo>
                    <a:pt x="64313" y="901"/>
                    <a:pt x="64480" y="1102"/>
                    <a:pt x="64713" y="1135"/>
                  </a:cubicBezTo>
                  <a:lnTo>
                    <a:pt x="64747" y="1135"/>
                  </a:lnTo>
                  <a:cubicBezTo>
                    <a:pt x="64947" y="1135"/>
                    <a:pt x="65114" y="968"/>
                    <a:pt x="65147" y="768"/>
                  </a:cubicBezTo>
                  <a:cubicBezTo>
                    <a:pt x="65214" y="501"/>
                    <a:pt x="64980" y="334"/>
                    <a:pt x="64780" y="301"/>
                  </a:cubicBezTo>
                  <a:cubicBezTo>
                    <a:pt x="64760" y="298"/>
                    <a:pt x="64741" y="297"/>
                    <a:pt x="64722" y="297"/>
                  </a:cubicBezTo>
                  <a:close/>
                  <a:moveTo>
                    <a:pt x="67315" y="601"/>
                  </a:moveTo>
                  <a:cubicBezTo>
                    <a:pt x="67115" y="601"/>
                    <a:pt x="66915" y="768"/>
                    <a:pt x="66882" y="968"/>
                  </a:cubicBezTo>
                  <a:cubicBezTo>
                    <a:pt x="66815" y="1168"/>
                    <a:pt x="66982" y="1402"/>
                    <a:pt x="67215" y="1435"/>
                  </a:cubicBezTo>
                  <a:lnTo>
                    <a:pt x="67249" y="1435"/>
                  </a:lnTo>
                  <a:cubicBezTo>
                    <a:pt x="67449" y="1435"/>
                    <a:pt x="67616" y="1268"/>
                    <a:pt x="67649" y="1068"/>
                  </a:cubicBezTo>
                  <a:cubicBezTo>
                    <a:pt x="67716" y="835"/>
                    <a:pt x="67549" y="635"/>
                    <a:pt x="67315" y="601"/>
                  </a:cubicBezTo>
                  <a:close/>
                  <a:moveTo>
                    <a:pt x="49696" y="630"/>
                  </a:moveTo>
                  <a:cubicBezTo>
                    <a:pt x="49676" y="630"/>
                    <a:pt x="49656" y="632"/>
                    <a:pt x="49636" y="635"/>
                  </a:cubicBezTo>
                  <a:cubicBezTo>
                    <a:pt x="49403" y="635"/>
                    <a:pt x="49236" y="901"/>
                    <a:pt x="49269" y="1102"/>
                  </a:cubicBezTo>
                  <a:cubicBezTo>
                    <a:pt x="49300" y="1284"/>
                    <a:pt x="49441" y="1439"/>
                    <a:pt x="49644" y="1439"/>
                  </a:cubicBezTo>
                  <a:cubicBezTo>
                    <a:pt x="49663" y="1439"/>
                    <a:pt x="49683" y="1438"/>
                    <a:pt x="49703" y="1435"/>
                  </a:cubicBezTo>
                  <a:lnTo>
                    <a:pt x="49736" y="1435"/>
                  </a:lnTo>
                  <a:cubicBezTo>
                    <a:pt x="49970" y="1435"/>
                    <a:pt x="50136" y="1168"/>
                    <a:pt x="50103" y="968"/>
                  </a:cubicBezTo>
                  <a:cubicBezTo>
                    <a:pt x="50073" y="785"/>
                    <a:pt x="49903" y="630"/>
                    <a:pt x="49696" y="630"/>
                  </a:cubicBezTo>
                  <a:close/>
                  <a:moveTo>
                    <a:pt x="69747" y="996"/>
                  </a:moveTo>
                  <a:cubicBezTo>
                    <a:pt x="69544" y="996"/>
                    <a:pt x="69377" y="1125"/>
                    <a:pt x="69317" y="1335"/>
                  </a:cubicBezTo>
                  <a:cubicBezTo>
                    <a:pt x="69283" y="1602"/>
                    <a:pt x="69450" y="1802"/>
                    <a:pt x="69650" y="1835"/>
                  </a:cubicBezTo>
                  <a:lnTo>
                    <a:pt x="69750" y="1835"/>
                  </a:lnTo>
                  <a:cubicBezTo>
                    <a:pt x="69951" y="1835"/>
                    <a:pt x="70117" y="1702"/>
                    <a:pt x="70151" y="1502"/>
                  </a:cubicBezTo>
                  <a:cubicBezTo>
                    <a:pt x="70184" y="1268"/>
                    <a:pt x="70017" y="1068"/>
                    <a:pt x="69817" y="1002"/>
                  </a:cubicBezTo>
                  <a:cubicBezTo>
                    <a:pt x="69793" y="998"/>
                    <a:pt x="69770" y="996"/>
                    <a:pt x="69747" y="996"/>
                  </a:cubicBezTo>
                  <a:close/>
                  <a:moveTo>
                    <a:pt x="47239" y="1053"/>
                  </a:moveTo>
                  <a:cubicBezTo>
                    <a:pt x="47205" y="1053"/>
                    <a:pt x="47170" y="1058"/>
                    <a:pt x="47134" y="1068"/>
                  </a:cubicBezTo>
                  <a:cubicBezTo>
                    <a:pt x="46934" y="1102"/>
                    <a:pt x="46767" y="1335"/>
                    <a:pt x="46801" y="1569"/>
                  </a:cubicBezTo>
                  <a:cubicBezTo>
                    <a:pt x="46867" y="1769"/>
                    <a:pt x="47034" y="1902"/>
                    <a:pt x="47234" y="1902"/>
                  </a:cubicBezTo>
                  <a:lnTo>
                    <a:pt x="47301" y="1902"/>
                  </a:lnTo>
                  <a:cubicBezTo>
                    <a:pt x="47501" y="1835"/>
                    <a:pt x="47701" y="1602"/>
                    <a:pt x="47635" y="1402"/>
                  </a:cubicBezTo>
                  <a:cubicBezTo>
                    <a:pt x="47606" y="1204"/>
                    <a:pt x="47434" y="1053"/>
                    <a:pt x="47239" y="1053"/>
                  </a:cubicBezTo>
                  <a:close/>
                  <a:moveTo>
                    <a:pt x="72232" y="1498"/>
                  </a:moveTo>
                  <a:cubicBezTo>
                    <a:pt x="72041" y="1498"/>
                    <a:pt x="71816" y="1653"/>
                    <a:pt x="71785" y="1835"/>
                  </a:cubicBezTo>
                  <a:cubicBezTo>
                    <a:pt x="71752" y="2069"/>
                    <a:pt x="71919" y="2302"/>
                    <a:pt x="72119" y="2336"/>
                  </a:cubicBezTo>
                  <a:lnTo>
                    <a:pt x="72185" y="2336"/>
                  </a:lnTo>
                  <a:cubicBezTo>
                    <a:pt x="72419" y="2336"/>
                    <a:pt x="72586" y="2236"/>
                    <a:pt x="72619" y="2002"/>
                  </a:cubicBezTo>
                  <a:cubicBezTo>
                    <a:pt x="72652" y="1802"/>
                    <a:pt x="72486" y="1569"/>
                    <a:pt x="72286" y="1502"/>
                  </a:cubicBezTo>
                  <a:cubicBezTo>
                    <a:pt x="72268" y="1499"/>
                    <a:pt x="72250" y="1498"/>
                    <a:pt x="72232" y="1498"/>
                  </a:cubicBezTo>
                  <a:close/>
                  <a:moveTo>
                    <a:pt x="44774" y="1596"/>
                  </a:moveTo>
                  <a:cubicBezTo>
                    <a:pt x="44749" y="1596"/>
                    <a:pt x="44724" y="1598"/>
                    <a:pt x="44699" y="1602"/>
                  </a:cubicBezTo>
                  <a:cubicBezTo>
                    <a:pt x="44432" y="1635"/>
                    <a:pt x="44299" y="1902"/>
                    <a:pt x="44366" y="2102"/>
                  </a:cubicBezTo>
                  <a:cubicBezTo>
                    <a:pt x="44399" y="2269"/>
                    <a:pt x="44566" y="2403"/>
                    <a:pt x="44766" y="2436"/>
                  </a:cubicBezTo>
                  <a:lnTo>
                    <a:pt x="44866" y="2436"/>
                  </a:lnTo>
                  <a:cubicBezTo>
                    <a:pt x="45099" y="2403"/>
                    <a:pt x="45233" y="2136"/>
                    <a:pt x="45200" y="1936"/>
                  </a:cubicBezTo>
                  <a:cubicBezTo>
                    <a:pt x="45141" y="1702"/>
                    <a:pt x="44954" y="1596"/>
                    <a:pt x="44774" y="1596"/>
                  </a:cubicBezTo>
                  <a:close/>
                  <a:moveTo>
                    <a:pt x="74661" y="2121"/>
                  </a:moveTo>
                  <a:cubicBezTo>
                    <a:pt x="74486" y="2121"/>
                    <a:pt x="74310" y="2266"/>
                    <a:pt x="74254" y="2436"/>
                  </a:cubicBezTo>
                  <a:cubicBezTo>
                    <a:pt x="74154" y="2636"/>
                    <a:pt x="74320" y="2903"/>
                    <a:pt x="74554" y="2936"/>
                  </a:cubicBezTo>
                  <a:cubicBezTo>
                    <a:pt x="74576" y="2936"/>
                    <a:pt x="74598" y="2951"/>
                    <a:pt x="74611" y="2951"/>
                  </a:cubicBezTo>
                  <a:cubicBezTo>
                    <a:pt x="74617" y="2951"/>
                    <a:pt x="74621" y="2947"/>
                    <a:pt x="74621" y="2936"/>
                  </a:cubicBezTo>
                  <a:cubicBezTo>
                    <a:pt x="74821" y="2936"/>
                    <a:pt x="74987" y="2803"/>
                    <a:pt x="75021" y="2636"/>
                  </a:cubicBezTo>
                  <a:cubicBezTo>
                    <a:pt x="75088" y="2436"/>
                    <a:pt x="74954" y="2169"/>
                    <a:pt x="74754" y="2136"/>
                  </a:cubicBezTo>
                  <a:cubicBezTo>
                    <a:pt x="74723" y="2125"/>
                    <a:pt x="74692" y="2121"/>
                    <a:pt x="74661" y="2121"/>
                  </a:cubicBezTo>
                  <a:close/>
                  <a:moveTo>
                    <a:pt x="42324" y="2206"/>
                  </a:moveTo>
                  <a:cubicBezTo>
                    <a:pt x="42281" y="2206"/>
                    <a:pt x="42239" y="2215"/>
                    <a:pt x="42197" y="2236"/>
                  </a:cubicBezTo>
                  <a:cubicBezTo>
                    <a:pt x="41964" y="2269"/>
                    <a:pt x="41864" y="2503"/>
                    <a:pt x="41897" y="2736"/>
                  </a:cubicBezTo>
                  <a:cubicBezTo>
                    <a:pt x="41964" y="2903"/>
                    <a:pt x="42131" y="3003"/>
                    <a:pt x="42264" y="3003"/>
                  </a:cubicBezTo>
                  <a:lnTo>
                    <a:pt x="42398" y="3003"/>
                  </a:lnTo>
                  <a:cubicBezTo>
                    <a:pt x="42598" y="2970"/>
                    <a:pt x="42731" y="2736"/>
                    <a:pt x="42698" y="2503"/>
                  </a:cubicBezTo>
                  <a:cubicBezTo>
                    <a:pt x="42645" y="2344"/>
                    <a:pt x="42487" y="2206"/>
                    <a:pt x="42324" y="2206"/>
                  </a:cubicBezTo>
                  <a:close/>
                  <a:moveTo>
                    <a:pt x="77094" y="2831"/>
                  </a:moveTo>
                  <a:cubicBezTo>
                    <a:pt x="76915" y="2831"/>
                    <a:pt x="76745" y="2957"/>
                    <a:pt x="76655" y="3136"/>
                  </a:cubicBezTo>
                  <a:cubicBezTo>
                    <a:pt x="76622" y="3337"/>
                    <a:pt x="76755" y="3570"/>
                    <a:pt x="76956" y="3637"/>
                  </a:cubicBezTo>
                  <a:cubicBezTo>
                    <a:pt x="76989" y="3637"/>
                    <a:pt x="77056" y="3670"/>
                    <a:pt x="77056" y="3670"/>
                  </a:cubicBezTo>
                  <a:cubicBezTo>
                    <a:pt x="77256" y="3670"/>
                    <a:pt x="77423" y="3570"/>
                    <a:pt x="77456" y="3403"/>
                  </a:cubicBezTo>
                  <a:cubicBezTo>
                    <a:pt x="77489" y="3136"/>
                    <a:pt x="77389" y="2936"/>
                    <a:pt x="77156" y="2836"/>
                  </a:cubicBezTo>
                  <a:cubicBezTo>
                    <a:pt x="77135" y="2833"/>
                    <a:pt x="77114" y="2831"/>
                    <a:pt x="77094" y="2831"/>
                  </a:cubicBezTo>
                  <a:close/>
                  <a:moveTo>
                    <a:pt x="39858" y="2949"/>
                  </a:moveTo>
                  <a:cubicBezTo>
                    <a:pt x="39813" y="2949"/>
                    <a:pt x="39770" y="2956"/>
                    <a:pt x="39729" y="2970"/>
                  </a:cubicBezTo>
                  <a:cubicBezTo>
                    <a:pt x="39529" y="3003"/>
                    <a:pt x="39395" y="3270"/>
                    <a:pt x="39462" y="3470"/>
                  </a:cubicBezTo>
                  <a:cubicBezTo>
                    <a:pt x="39562" y="3637"/>
                    <a:pt x="39729" y="3770"/>
                    <a:pt x="39862" y="3770"/>
                  </a:cubicBezTo>
                  <a:lnTo>
                    <a:pt x="39962" y="3770"/>
                  </a:lnTo>
                  <a:cubicBezTo>
                    <a:pt x="40229" y="3670"/>
                    <a:pt x="40363" y="3437"/>
                    <a:pt x="40263" y="3236"/>
                  </a:cubicBezTo>
                  <a:cubicBezTo>
                    <a:pt x="40210" y="3051"/>
                    <a:pt x="40030" y="2949"/>
                    <a:pt x="39858" y="2949"/>
                  </a:cubicBezTo>
                  <a:close/>
                  <a:moveTo>
                    <a:pt x="79462" y="3616"/>
                  </a:moveTo>
                  <a:cubicBezTo>
                    <a:pt x="79290" y="3616"/>
                    <a:pt x="79110" y="3718"/>
                    <a:pt x="79057" y="3904"/>
                  </a:cubicBezTo>
                  <a:cubicBezTo>
                    <a:pt x="78957" y="4104"/>
                    <a:pt x="79090" y="4337"/>
                    <a:pt x="79291" y="4437"/>
                  </a:cubicBezTo>
                  <a:cubicBezTo>
                    <a:pt x="79324" y="4471"/>
                    <a:pt x="79424" y="4471"/>
                    <a:pt x="79457" y="4471"/>
                  </a:cubicBezTo>
                  <a:cubicBezTo>
                    <a:pt x="79624" y="4471"/>
                    <a:pt x="79791" y="4337"/>
                    <a:pt x="79824" y="4170"/>
                  </a:cubicBezTo>
                  <a:cubicBezTo>
                    <a:pt x="79924" y="3970"/>
                    <a:pt x="79791" y="3737"/>
                    <a:pt x="79591" y="3637"/>
                  </a:cubicBezTo>
                  <a:cubicBezTo>
                    <a:pt x="79550" y="3623"/>
                    <a:pt x="79506" y="3616"/>
                    <a:pt x="79462" y="3616"/>
                  </a:cubicBezTo>
                  <a:close/>
                  <a:moveTo>
                    <a:pt x="37504" y="3736"/>
                  </a:moveTo>
                  <a:cubicBezTo>
                    <a:pt x="37456" y="3736"/>
                    <a:pt x="37407" y="3747"/>
                    <a:pt x="37361" y="3770"/>
                  </a:cubicBezTo>
                  <a:cubicBezTo>
                    <a:pt x="37127" y="3837"/>
                    <a:pt x="37027" y="4104"/>
                    <a:pt x="37094" y="4304"/>
                  </a:cubicBezTo>
                  <a:cubicBezTo>
                    <a:pt x="37194" y="4471"/>
                    <a:pt x="37361" y="4571"/>
                    <a:pt x="37527" y="4604"/>
                  </a:cubicBezTo>
                  <a:cubicBezTo>
                    <a:pt x="37561" y="4604"/>
                    <a:pt x="37594" y="4571"/>
                    <a:pt x="37627" y="4571"/>
                  </a:cubicBezTo>
                  <a:cubicBezTo>
                    <a:pt x="37861" y="4471"/>
                    <a:pt x="37961" y="4204"/>
                    <a:pt x="37894" y="4004"/>
                  </a:cubicBezTo>
                  <a:cubicBezTo>
                    <a:pt x="37818" y="3850"/>
                    <a:pt x="37663" y="3736"/>
                    <a:pt x="37504" y="3736"/>
                  </a:cubicBezTo>
                  <a:close/>
                  <a:moveTo>
                    <a:pt x="81811" y="4537"/>
                  </a:moveTo>
                  <a:cubicBezTo>
                    <a:pt x="81645" y="4537"/>
                    <a:pt x="81477" y="4651"/>
                    <a:pt x="81425" y="4804"/>
                  </a:cubicBezTo>
                  <a:cubicBezTo>
                    <a:pt x="81292" y="5004"/>
                    <a:pt x="81425" y="5271"/>
                    <a:pt x="81626" y="5338"/>
                  </a:cubicBezTo>
                  <a:cubicBezTo>
                    <a:pt x="81648" y="5338"/>
                    <a:pt x="81700" y="5368"/>
                    <a:pt x="81742" y="5368"/>
                  </a:cubicBezTo>
                  <a:cubicBezTo>
                    <a:pt x="81763" y="5368"/>
                    <a:pt x="81781" y="5360"/>
                    <a:pt x="81792" y="5338"/>
                  </a:cubicBezTo>
                  <a:cubicBezTo>
                    <a:pt x="81959" y="5338"/>
                    <a:pt x="82093" y="5271"/>
                    <a:pt x="82159" y="5104"/>
                  </a:cubicBezTo>
                  <a:cubicBezTo>
                    <a:pt x="82293" y="4904"/>
                    <a:pt x="82159" y="4637"/>
                    <a:pt x="81959" y="4571"/>
                  </a:cubicBezTo>
                  <a:cubicBezTo>
                    <a:pt x="81912" y="4547"/>
                    <a:pt x="81862" y="4537"/>
                    <a:pt x="81811" y="4537"/>
                  </a:cubicBezTo>
                  <a:close/>
                  <a:moveTo>
                    <a:pt x="35127" y="4646"/>
                  </a:moveTo>
                  <a:cubicBezTo>
                    <a:pt x="35072" y="4646"/>
                    <a:pt x="35016" y="4655"/>
                    <a:pt x="34959" y="4671"/>
                  </a:cubicBezTo>
                  <a:cubicBezTo>
                    <a:pt x="34759" y="4771"/>
                    <a:pt x="34692" y="5004"/>
                    <a:pt x="34759" y="5238"/>
                  </a:cubicBezTo>
                  <a:cubicBezTo>
                    <a:pt x="34859" y="5405"/>
                    <a:pt x="35026" y="5471"/>
                    <a:pt x="35126" y="5471"/>
                  </a:cubicBezTo>
                  <a:cubicBezTo>
                    <a:pt x="35192" y="5471"/>
                    <a:pt x="35259" y="5438"/>
                    <a:pt x="35292" y="5438"/>
                  </a:cubicBezTo>
                  <a:cubicBezTo>
                    <a:pt x="35526" y="5338"/>
                    <a:pt x="35593" y="5104"/>
                    <a:pt x="35526" y="4904"/>
                  </a:cubicBezTo>
                  <a:cubicBezTo>
                    <a:pt x="35450" y="4727"/>
                    <a:pt x="35298" y="4646"/>
                    <a:pt x="35127" y="4646"/>
                  </a:cubicBezTo>
                  <a:close/>
                  <a:moveTo>
                    <a:pt x="84091" y="5566"/>
                  </a:moveTo>
                  <a:cubicBezTo>
                    <a:pt x="83932" y="5566"/>
                    <a:pt x="83776" y="5658"/>
                    <a:pt x="83727" y="5805"/>
                  </a:cubicBezTo>
                  <a:cubicBezTo>
                    <a:pt x="83627" y="6005"/>
                    <a:pt x="83727" y="6272"/>
                    <a:pt x="83927" y="6339"/>
                  </a:cubicBezTo>
                  <a:cubicBezTo>
                    <a:pt x="83961" y="6339"/>
                    <a:pt x="84061" y="6405"/>
                    <a:pt x="84094" y="6405"/>
                  </a:cubicBezTo>
                  <a:cubicBezTo>
                    <a:pt x="84261" y="6405"/>
                    <a:pt x="84394" y="6305"/>
                    <a:pt x="84461" y="6139"/>
                  </a:cubicBezTo>
                  <a:cubicBezTo>
                    <a:pt x="84561" y="5938"/>
                    <a:pt x="84461" y="5672"/>
                    <a:pt x="84261" y="5605"/>
                  </a:cubicBezTo>
                  <a:cubicBezTo>
                    <a:pt x="84207" y="5578"/>
                    <a:pt x="84149" y="5566"/>
                    <a:pt x="84091" y="5566"/>
                  </a:cubicBezTo>
                  <a:close/>
                  <a:moveTo>
                    <a:pt x="32855" y="5699"/>
                  </a:moveTo>
                  <a:cubicBezTo>
                    <a:pt x="32800" y="5699"/>
                    <a:pt x="32744" y="5711"/>
                    <a:pt x="32691" y="5738"/>
                  </a:cubicBezTo>
                  <a:cubicBezTo>
                    <a:pt x="32457" y="5805"/>
                    <a:pt x="32390" y="6072"/>
                    <a:pt x="32457" y="6272"/>
                  </a:cubicBezTo>
                  <a:cubicBezTo>
                    <a:pt x="32557" y="6439"/>
                    <a:pt x="32691" y="6505"/>
                    <a:pt x="32857" y="6505"/>
                  </a:cubicBezTo>
                  <a:cubicBezTo>
                    <a:pt x="32891" y="6505"/>
                    <a:pt x="32957" y="6505"/>
                    <a:pt x="33024" y="6472"/>
                  </a:cubicBezTo>
                  <a:cubicBezTo>
                    <a:pt x="33224" y="6405"/>
                    <a:pt x="33291" y="6139"/>
                    <a:pt x="33224" y="5938"/>
                  </a:cubicBezTo>
                  <a:cubicBezTo>
                    <a:pt x="33151" y="5792"/>
                    <a:pt x="33006" y="5699"/>
                    <a:pt x="32855" y="5699"/>
                  </a:cubicBezTo>
                  <a:close/>
                  <a:moveTo>
                    <a:pt x="86356" y="6661"/>
                  </a:moveTo>
                  <a:cubicBezTo>
                    <a:pt x="86201" y="6661"/>
                    <a:pt x="86065" y="6742"/>
                    <a:pt x="85995" y="6906"/>
                  </a:cubicBezTo>
                  <a:cubicBezTo>
                    <a:pt x="85895" y="7073"/>
                    <a:pt x="85962" y="7339"/>
                    <a:pt x="86162" y="7439"/>
                  </a:cubicBezTo>
                  <a:cubicBezTo>
                    <a:pt x="86229" y="7473"/>
                    <a:pt x="86296" y="7473"/>
                    <a:pt x="86329" y="7473"/>
                  </a:cubicBezTo>
                  <a:cubicBezTo>
                    <a:pt x="86496" y="7473"/>
                    <a:pt x="86629" y="7406"/>
                    <a:pt x="86729" y="7273"/>
                  </a:cubicBezTo>
                  <a:cubicBezTo>
                    <a:pt x="86829" y="7106"/>
                    <a:pt x="86763" y="6806"/>
                    <a:pt x="86562" y="6706"/>
                  </a:cubicBezTo>
                  <a:cubicBezTo>
                    <a:pt x="86492" y="6676"/>
                    <a:pt x="86422" y="6661"/>
                    <a:pt x="86356" y="6661"/>
                  </a:cubicBezTo>
                  <a:close/>
                  <a:moveTo>
                    <a:pt x="30583" y="6774"/>
                  </a:moveTo>
                  <a:cubicBezTo>
                    <a:pt x="30516" y="6774"/>
                    <a:pt x="30450" y="6785"/>
                    <a:pt x="30389" y="6806"/>
                  </a:cubicBezTo>
                  <a:cubicBezTo>
                    <a:pt x="30189" y="6939"/>
                    <a:pt x="30089" y="7173"/>
                    <a:pt x="30222" y="7406"/>
                  </a:cubicBezTo>
                  <a:cubicBezTo>
                    <a:pt x="30289" y="7506"/>
                    <a:pt x="30422" y="7606"/>
                    <a:pt x="30589" y="7606"/>
                  </a:cubicBezTo>
                  <a:cubicBezTo>
                    <a:pt x="30689" y="7606"/>
                    <a:pt x="30756" y="7606"/>
                    <a:pt x="30789" y="7573"/>
                  </a:cubicBezTo>
                  <a:cubicBezTo>
                    <a:pt x="31023" y="7439"/>
                    <a:pt x="31089" y="7173"/>
                    <a:pt x="30956" y="6972"/>
                  </a:cubicBezTo>
                  <a:cubicBezTo>
                    <a:pt x="30886" y="6833"/>
                    <a:pt x="30735" y="6774"/>
                    <a:pt x="30583" y="6774"/>
                  </a:cubicBezTo>
                  <a:close/>
                  <a:moveTo>
                    <a:pt x="88599" y="7794"/>
                  </a:moveTo>
                  <a:cubicBezTo>
                    <a:pt x="88448" y="7794"/>
                    <a:pt x="88299" y="7868"/>
                    <a:pt x="88230" y="8007"/>
                  </a:cubicBezTo>
                  <a:cubicBezTo>
                    <a:pt x="88097" y="8240"/>
                    <a:pt x="88164" y="8474"/>
                    <a:pt x="88364" y="8607"/>
                  </a:cubicBezTo>
                  <a:cubicBezTo>
                    <a:pt x="88411" y="8631"/>
                    <a:pt x="88458" y="8654"/>
                    <a:pt x="88517" y="8654"/>
                  </a:cubicBezTo>
                  <a:cubicBezTo>
                    <a:pt x="88541" y="8654"/>
                    <a:pt x="88568" y="8650"/>
                    <a:pt x="88597" y="8640"/>
                  </a:cubicBezTo>
                  <a:cubicBezTo>
                    <a:pt x="88764" y="8640"/>
                    <a:pt x="88864" y="8574"/>
                    <a:pt x="88964" y="8440"/>
                  </a:cubicBezTo>
                  <a:cubicBezTo>
                    <a:pt x="89098" y="8240"/>
                    <a:pt x="88997" y="7973"/>
                    <a:pt x="88797" y="7840"/>
                  </a:cubicBezTo>
                  <a:cubicBezTo>
                    <a:pt x="88735" y="7809"/>
                    <a:pt x="88667" y="7794"/>
                    <a:pt x="88599" y="7794"/>
                  </a:cubicBezTo>
                  <a:close/>
                  <a:moveTo>
                    <a:pt x="28379" y="7961"/>
                  </a:moveTo>
                  <a:cubicBezTo>
                    <a:pt x="28315" y="7961"/>
                    <a:pt x="28249" y="7976"/>
                    <a:pt x="28187" y="8007"/>
                  </a:cubicBezTo>
                  <a:cubicBezTo>
                    <a:pt x="27954" y="8140"/>
                    <a:pt x="27887" y="8407"/>
                    <a:pt x="28021" y="8607"/>
                  </a:cubicBezTo>
                  <a:cubicBezTo>
                    <a:pt x="28087" y="8740"/>
                    <a:pt x="28221" y="8807"/>
                    <a:pt x="28388" y="8807"/>
                  </a:cubicBezTo>
                  <a:cubicBezTo>
                    <a:pt x="28454" y="8807"/>
                    <a:pt x="28521" y="8807"/>
                    <a:pt x="28588" y="8774"/>
                  </a:cubicBezTo>
                  <a:cubicBezTo>
                    <a:pt x="28788" y="8640"/>
                    <a:pt x="28888" y="8407"/>
                    <a:pt x="28754" y="8173"/>
                  </a:cubicBezTo>
                  <a:cubicBezTo>
                    <a:pt x="28662" y="8035"/>
                    <a:pt x="28523" y="7961"/>
                    <a:pt x="28379" y="7961"/>
                  </a:cubicBezTo>
                  <a:close/>
                  <a:moveTo>
                    <a:pt x="90735" y="9119"/>
                  </a:moveTo>
                  <a:cubicBezTo>
                    <a:pt x="90595" y="9119"/>
                    <a:pt x="90463" y="9179"/>
                    <a:pt x="90398" y="9307"/>
                  </a:cubicBezTo>
                  <a:cubicBezTo>
                    <a:pt x="90265" y="9508"/>
                    <a:pt x="90298" y="9774"/>
                    <a:pt x="90499" y="9908"/>
                  </a:cubicBezTo>
                  <a:cubicBezTo>
                    <a:pt x="90599" y="9941"/>
                    <a:pt x="90665" y="9941"/>
                    <a:pt x="90732" y="9975"/>
                  </a:cubicBezTo>
                  <a:cubicBezTo>
                    <a:pt x="90865" y="9975"/>
                    <a:pt x="90999" y="9908"/>
                    <a:pt x="91099" y="9774"/>
                  </a:cubicBezTo>
                  <a:cubicBezTo>
                    <a:pt x="91232" y="9574"/>
                    <a:pt x="91166" y="9307"/>
                    <a:pt x="90966" y="9174"/>
                  </a:cubicBezTo>
                  <a:cubicBezTo>
                    <a:pt x="90894" y="9138"/>
                    <a:pt x="90813" y="9119"/>
                    <a:pt x="90735" y="9119"/>
                  </a:cubicBezTo>
                  <a:close/>
                  <a:moveTo>
                    <a:pt x="26175" y="9279"/>
                  </a:moveTo>
                  <a:cubicBezTo>
                    <a:pt x="26103" y="9279"/>
                    <a:pt x="26028" y="9298"/>
                    <a:pt x="25952" y="9341"/>
                  </a:cubicBezTo>
                  <a:cubicBezTo>
                    <a:pt x="25786" y="9474"/>
                    <a:pt x="25719" y="9741"/>
                    <a:pt x="25852" y="9941"/>
                  </a:cubicBezTo>
                  <a:cubicBezTo>
                    <a:pt x="25919" y="10075"/>
                    <a:pt x="26086" y="10108"/>
                    <a:pt x="26219" y="10108"/>
                  </a:cubicBezTo>
                  <a:cubicBezTo>
                    <a:pt x="26286" y="10108"/>
                    <a:pt x="26353" y="10108"/>
                    <a:pt x="26419" y="10075"/>
                  </a:cubicBezTo>
                  <a:cubicBezTo>
                    <a:pt x="26586" y="9941"/>
                    <a:pt x="26686" y="9674"/>
                    <a:pt x="26553" y="9474"/>
                  </a:cubicBezTo>
                  <a:cubicBezTo>
                    <a:pt x="26463" y="9361"/>
                    <a:pt x="26326" y="9279"/>
                    <a:pt x="26175" y="9279"/>
                  </a:cubicBezTo>
                  <a:close/>
                  <a:moveTo>
                    <a:pt x="92868" y="10454"/>
                  </a:moveTo>
                  <a:cubicBezTo>
                    <a:pt x="92726" y="10454"/>
                    <a:pt x="92586" y="10513"/>
                    <a:pt x="92500" y="10642"/>
                  </a:cubicBezTo>
                  <a:cubicBezTo>
                    <a:pt x="92400" y="10842"/>
                    <a:pt x="92433" y="11109"/>
                    <a:pt x="92633" y="11242"/>
                  </a:cubicBezTo>
                  <a:cubicBezTo>
                    <a:pt x="92653" y="11281"/>
                    <a:pt x="92695" y="11297"/>
                    <a:pt x="92754" y="11297"/>
                  </a:cubicBezTo>
                  <a:cubicBezTo>
                    <a:pt x="92795" y="11297"/>
                    <a:pt x="92845" y="11289"/>
                    <a:pt x="92900" y="11276"/>
                  </a:cubicBezTo>
                  <a:cubicBezTo>
                    <a:pt x="93000" y="11276"/>
                    <a:pt x="93134" y="11242"/>
                    <a:pt x="93234" y="11109"/>
                  </a:cubicBezTo>
                  <a:cubicBezTo>
                    <a:pt x="93334" y="10875"/>
                    <a:pt x="93301" y="10642"/>
                    <a:pt x="93100" y="10508"/>
                  </a:cubicBezTo>
                  <a:cubicBezTo>
                    <a:pt x="93029" y="10472"/>
                    <a:pt x="92948" y="10454"/>
                    <a:pt x="92868" y="10454"/>
                  </a:cubicBezTo>
                  <a:close/>
                  <a:moveTo>
                    <a:pt x="24142" y="10662"/>
                  </a:moveTo>
                  <a:cubicBezTo>
                    <a:pt x="24055" y="10662"/>
                    <a:pt x="23964" y="10688"/>
                    <a:pt x="23884" y="10742"/>
                  </a:cubicBezTo>
                  <a:cubicBezTo>
                    <a:pt x="23684" y="10842"/>
                    <a:pt x="23617" y="11142"/>
                    <a:pt x="23751" y="11309"/>
                  </a:cubicBezTo>
                  <a:cubicBezTo>
                    <a:pt x="23851" y="11442"/>
                    <a:pt x="23951" y="11476"/>
                    <a:pt x="24084" y="11509"/>
                  </a:cubicBezTo>
                  <a:cubicBezTo>
                    <a:pt x="24185" y="11509"/>
                    <a:pt x="24251" y="11476"/>
                    <a:pt x="24351" y="11442"/>
                  </a:cubicBezTo>
                  <a:cubicBezTo>
                    <a:pt x="24551" y="11309"/>
                    <a:pt x="24585" y="11075"/>
                    <a:pt x="24451" y="10842"/>
                  </a:cubicBezTo>
                  <a:cubicBezTo>
                    <a:pt x="24391" y="10722"/>
                    <a:pt x="24271" y="10662"/>
                    <a:pt x="24142" y="10662"/>
                  </a:cubicBezTo>
                  <a:close/>
                  <a:moveTo>
                    <a:pt x="94912" y="11944"/>
                  </a:moveTo>
                  <a:cubicBezTo>
                    <a:pt x="94792" y="11944"/>
                    <a:pt x="94680" y="11992"/>
                    <a:pt x="94601" y="12109"/>
                  </a:cubicBezTo>
                  <a:cubicBezTo>
                    <a:pt x="94468" y="12310"/>
                    <a:pt x="94468" y="12543"/>
                    <a:pt x="94668" y="12677"/>
                  </a:cubicBezTo>
                  <a:cubicBezTo>
                    <a:pt x="94735" y="12743"/>
                    <a:pt x="94802" y="12777"/>
                    <a:pt x="94935" y="12777"/>
                  </a:cubicBezTo>
                  <a:cubicBezTo>
                    <a:pt x="95068" y="12777"/>
                    <a:pt x="95169" y="12743"/>
                    <a:pt x="95269" y="12610"/>
                  </a:cubicBezTo>
                  <a:cubicBezTo>
                    <a:pt x="95402" y="12443"/>
                    <a:pt x="95335" y="12143"/>
                    <a:pt x="95169" y="12009"/>
                  </a:cubicBezTo>
                  <a:cubicBezTo>
                    <a:pt x="95086" y="11968"/>
                    <a:pt x="94997" y="11944"/>
                    <a:pt x="94912" y="11944"/>
                  </a:cubicBezTo>
                  <a:close/>
                  <a:moveTo>
                    <a:pt x="22040" y="12161"/>
                  </a:moveTo>
                  <a:cubicBezTo>
                    <a:pt x="21945" y="12161"/>
                    <a:pt x="21852" y="12187"/>
                    <a:pt x="21783" y="12243"/>
                  </a:cubicBezTo>
                  <a:cubicBezTo>
                    <a:pt x="21616" y="12343"/>
                    <a:pt x="21583" y="12643"/>
                    <a:pt x="21716" y="12810"/>
                  </a:cubicBezTo>
                  <a:cubicBezTo>
                    <a:pt x="21783" y="12910"/>
                    <a:pt x="21916" y="12977"/>
                    <a:pt x="22050" y="12977"/>
                  </a:cubicBezTo>
                  <a:cubicBezTo>
                    <a:pt x="22116" y="12977"/>
                    <a:pt x="22216" y="12943"/>
                    <a:pt x="22283" y="12910"/>
                  </a:cubicBezTo>
                  <a:cubicBezTo>
                    <a:pt x="22450" y="12777"/>
                    <a:pt x="22517" y="12510"/>
                    <a:pt x="22383" y="12310"/>
                  </a:cubicBezTo>
                  <a:cubicBezTo>
                    <a:pt x="22306" y="12212"/>
                    <a:pt x="22171" y="12161"/>
                    <a:pt x="22040" y="12161"/>
                  </a:cubicBezTo>
                  <a:close/>
                  <a:moveTo>
                    <a:pt x="96905" y="13501"/>
                  </a:moveTo>
                  <a:cubicBezTo>
                    <a:pt x="96790" y="13501"/>
                    <a:pt x="96676" y="13552"/>
                    <a:pt x="96603" y="13644"/>
                  </a:cubicBezTo>
                  <a:cubicBezTo>
                    <a:pt x="96436" y="13811"/>
                    <a:pt x="96469" y="14111"/>
                    <a:pt x="96636" y="14244"/>
                  </a:cubicBezTo>
                  <a:lnTo>
                    <a:pt x="96870" y="14344"/>
                  </a:lnTo>
                  <a:cubicBezTo>
                    <a:pt x="97003" y="14344"/>
                    <a:pt x="97137" y="14278"/>
                    <a:pt x="97237" y="14178"/>
                  </a:cubicBezTo>
                  <a:cubicBezTo>
                    <a:pt x="97370" y="14011"/>
                    <a:pt x="97337" y="13744"/>
                    <a:pt x="97170" y="13611"/>
                  </a:cubicBezTo>
                  <a:cubicBezTo>
                    <a:pt x="97095" y="13535"/>
                    <a:pt x="96999" y="13501"/>
                    <a:pt x="96905" y="13501"/>
                  </a:cubicBezTo>
                  <a:close/>
                  <a:moveTo>
                    <a:pt x="20061" y="13668"/>
                  </a:moveTo>
                  <a:cubicBezTo>
                    <a:pt x="19959" y="13668"/>
                    <a:pt x="19857" y="13702"/>
                    <a:pt x="19781" y="13777"/>
                  </a:cubicBezTo>
                  <a:cubicBezTo>
                    <a:pt x="19615" y="13911"/>
                    <a:pt x="19581" y="14178"/>
                    <a:pt x="19748" y="14344"/>
                  </a:cubicBezTo>
                  <a:cubicBezTo>
                    <a:pt x="19824" y="14446"/>
                    <a:pt x="19901" y="14490"/>
                    <a:pt x="19992" y="14490"/>
                  </a:cubicBezTo>
                  <a:cubicBezTo>
                    <a:pt x="20020" y="14490"/>
                    <a:pt x="20050" y="14486"/>
                    <a:pt x="20082" y="14478"/>
                  </a:cubicBezTo>
                  <a:cubicBezTo>
                    <a:pt x="20182" y="14478"/>
                    <a:pt x="20248" y="14444"/>
                    <a:pt x="20348" y="14411"/>
                  </a:cubicBezTo>
                  <a:cubicBezTo>
                    <a:pt x="20515" y="14278"/>
                    <a:pt x="20515" y="13977"/>
                    <a:pt x="20382" y="13811"/>
                  </a:cubicBezTo>
                  <a:cubicBezTo>
                    <a:pt x="20308" y="13719"/>
                    <a:pt x="20185" y="13668"/>
                    <a:pt x="20061" y="13668"/>
                  </a:cubicBezTo>
                  <a:close/>
                  <a:moveTo>
                    <a:pt x="98849" y="15072"/>
                  </a:moveTo>
                  <a:cubicBezTo>
                    <a:pt x="98726" y="15072"/>
                    <a:pt x="98599" y="15131"/>
                    <a:pt x="98504" y="15245"/>
                  </a:cubicBezTo>
                  <a:cubicBezTo>
                    <a:pt x="98337" y="15412"/>
                    <a:pt x="98404" y="15645"/>
                    <a:pt x="98571" y="15812"/>
                  </a:cubicBezTo>
                  <a:cubicBezTo>
                    <a:pt x="98621" y="15887"/>
                    <a:pt x="98690" y="15925"/>
                    <a:pt x="98749" y="15925"/>
                  </a:cubicBezTo>
                  <a:cubicBezTo>
                    <a:pt x="98769" y="15925"/>
                    <a:pt x="98788" y="15921"/>
                    <a:pt x="98804" y="15912"/>
                  </a:cubicBezTo>
                  <a:cubicBezTo>
                    <a:pt x="98938" y="15912"/>
                    <a:pt x="99071" y="15845"/>
                    <a:pt x="99138" y="15779"/>
                  </a:cubicBezTo>
                  <a:cubicBezTo>
                    <a:pt x="99305" y="15612"/>
                    <a:pt x="99271" y="15345"/>
                    <a:pt x="99105" y="15178"/>
                  </a:cubicBezTo>
                  <a:cubicBezTo>
                    <a:pt x="99033" y="15106"/>
                    <a:pt x="98942" y="15072"/>
                    <a:pt x="98849" y="15072"/>
                  </a:cubicBezTo>
                  <a:close/>
                  <a:moveTo>
                    <a:pt x="18134" y="15302"/>
                  </a:moveTo>
                  <a:cubicBezTo>
                    <a:pt x="18044" y="15302"/>
                    <a:pt x="17955" y="15337"/>
                    <a:pt x="17880" y="15412"/>
                  </a:cubicBezTo>
                  <a:cubicBezTo>
                    <a:pt x="17713" y="15579"/>
                    <a:pt x="17647" y="15812"/>
                    <a:pt x="17813" y="15979"/>
                  </a:cubicBezTo>
                  <a:cubicBezTo>
                    <a:pt x="17890" y="16081"/>
                    <a:pt x="17986" y="16124"/>
                    <a:pt x="18056" y="16124"/>
                  </a:cubicBezTo>
                  <a:cubicBezTo>
                    <a:pt x="18078" y="16124"/>
                    <a:pt x="18098" y="16120"/>
                    <a:pt x="18114" y="16112"/>
                  </a:cubicBezTo>
                  <a:cubicBezTo>
                    <a:pt x="18247" y="16112"/>
                    <a:pt x="18347" y="16112"/>
                    <a:pt x="18414" y="16012"/>
                  </a:cubicBezTo>
                  <a:cubicBezTo>
                    <a:pt x="18581" y="15845"/>
                    <a:pt x="18614" y="15612"/>
                    <a:pt x="18447" y="15445"/>
                  </a:cubicBezTo>
                  <a:cubicBezTo>
                    <a:pt x="18355" y="15354"/>
                    <a:pt x="18244" y="15302"/>
                    <a:pt x="18134" y="15302"/>
                  </a:cubicBezTo>
                  <a:close/>
                  <a:moveTo>
                    <a:pt x="100689" y="16821"/>
                  </a:moveTo>
                  <a:cubicBezTo>
                    <a:pt x="100589" y="16821"/>
                    <a:pt x="100489" y="16863"/>
                    <a:pt x="100406" y="16946"/>
                  </a:cubicBezTo>
                  <a:cubicBezTo>
                    <a:pt x="100239" y="17113"/>
                    <a:pt x="100239" y="17347"/>
                    <a:pt x="100406" y="17513"/>
                  </a:cubicBezTo>
                  <a:cubicBezTo>
                    <a:pt x="100472" y="17580"/>
                    <a:pt x="100606" y="17613"/>
                    <a:pt x="100672" y="17647"/>
                  </a:cubicBezTo>
                  <a:cubicBezTo>
                    <a:pt x="100773" y="17647"/>
                    <a:pt x="100906" y="17613"/>
                    <a:pt x="100973" y="17513"/>
                  </a:cubicBezTo>
                  <a:cubicBezTo>
                    <a:pt x="101139" y="17347"/>
                    <a:pt x="101139" y="17113"/>
                    <a:pt x="100973" y="16946"/>
                  </a:cubicBezTo>
                  <a:cubicBezTo>
                    <a:pt x="100889" y="16863"/>
                    <a:pt x="100789" y="16821"/>
                    <a:pt x="100689" y="16821"/>
                  </a:cubicBezTo>
                  <a:close/>
                  <a:moveTo>
                    <a:pt x="16296" y="17021"/>
                  </a:moveTo>
                  <a:cubicBezTo>
                    <a:pt x="16195" y="17021"/>
                    <a:pt x="16095" y="17063"/>
                    <a:pt x="16012" y="17146"/>
                  </a:cubicBezTo>
                  <a:cubicBezTo>
                    <a:pt x="15845" y="17313"/>
                    <a:pt x="15845" y="17580"/>
                    <a:pt x="16012" y="17747"/>
                  </a:cubicBezTo>
                  <a:cubicBezTo>
                    <a:pt x="16079" y="17814"/>
                    <a:pt x="16212" y="17847"/>
                    <a:pt x="16279" y="17847"/>
                  </a:cubicBezTo>
                  <a:cubicBezTo>
                    <a:pt x="16412" y="17847"/>
                    <a:pt x="16512" y="17814"/>
                    <a:pt x="16579" y="17747"/>
                  </a:cubicBezTo>
                  <a:cubicBezTo>
                    <a:pt x="16746" y="17580"/>
                    <a:pt x="16746" y="17313"/>
                    <a:pt x="16579" y="17146"/>
                  </a:cubicBezTo>
                  <a:cubicBezTo>
                    <a:pt x="16496" y="17063"/>
                    <a:pt x="16396" y="17021"/>
                    <a:pt x="16296" y="17021"/>
                  </a:cubicBezTo>
                  <a:close/>
                  <a:moveTo>
                    <a:pt x="102474" y="18556"/>
                  </a:moveTo>
                  <a:cubicBezTo>
                    <a:pt x="102365" y="18556"/>
                    <a:pt x="102257" y="18597"/>
                    <a:pt x="102174" y="18681"/>
                  </a:cubicBezTo>
                  <a:cubicBezTo>
                    <a:pt x="102007" y="18848"/>
                    <a:pt x="102007" y="19114"/>
                    <a:pt x="102174" y="19281"/>
                  </a:cubicBezTo>
                  <a:cubicBezTo>
                    <a:pt x="102274" y="19348"/>
                    <a:pt x="102340" y="19415"/>
                    <a:pt x="102474" y="19415"/>
                  </a:cubicBezTo>
                  <a:cubicBezTo>
                    <a:pt x="102574" y="19415"/>
                    <a:pt x="102674" y="19348"/>
                    <a:pt x="102774" y="19281"/>
                  </a:cubicBezTo>
                  <a:cubicBezTo>
                    <a:pt x="102941" y="19114"/>
                    <a:pt x="102941" y="18848"/>
                    <a:pt x="102774" y="18681"/>
                  </a:cubicBezTo>
                  <a:cubicBezTo>
                    <a:pt x="102691" y="18597"/>
                    <a:pt x="102582" y="18556"/>
                    <a:pt x="102474" y="18556"/>
                  </a:cubicBezTo>
                  <a:close/>
                  <a:moveTo>
                    <a:pt x="14544" y="18823"/>
                  </a:moveTo>
                  <a:cubicBezTo>
                    <a:pt x="14436" y="18823"/>
                    <a:pt x="14327" y="18864"/>
                    <a:pt x="14244" y="18948"/>
                  </a:cubicBezTo>
                  <a:cubicBezTo>
                    <a:pt x="14077" y="19114"/>
                    <a:pt x="14077" y="19348"/>
                    <a:pt x="14244" y="19515"/>
                  </a:cubicBezTo>
                  <a:cubicBezTo>
                    <a:pt x="14344" y="19615"/>
                    <a:pt x="14411" y="19615"/>
                    <a:pt x="14544" y="19648"/>
                  </a:cubicBezTo>
                  <a:cubicBezTo>
                    <a:pt x="14611" y="19648"/>
                    <a:pt x="14744" y="19615"/>
                    <a:pt x="14845" y="19515"/>
                  </a:cubicBezTo>
                  <a:cubicBezTo>
                    <a:pt x="15011" y="19348"/>
                    <a:pt x="15011" y="19114"/>
                    <a:pt x="14845" y="18948"/>
                  </a:cubicBezTo>
                  <a:cubicBezTo>
                    <a:pt x="14761" y="18864"/>
                    <a:pt x="14653" y="18823"/>
                    <a:pt x="14544" y="18823"/>
                  </a:cubicBezTo>
                  <a:close/>
                  <a:moveTo>
                    <a:pt x="104167" y="20419"/>
                  </a:moveTo>
                  <a:cubicBezTo>
                    <a:pt x="104087" y="20419"/>
                    <a:pt x="104009" y="20448"/>
                    <a:pt x="103941" y="20515"/>
                  </a:cubicBezTo>
                  <a:cubicBezTo>
                    <a:pt x="103775" y="20682"/>
                    <a:pt x="103741" y="20949"/>
                    <a:pt x="103908" y="21116"/>
                  </a:cubicBezTo>
                  <a:cubicBezTo>
                    <a:pt x="103975" y="21183"/>
                    <a:pt x="104075" y="21249"/>
                    <a:pt x="104175" y="21283"/>
                  </a:cubicBezTo>
                  <a:cubicBezTo>
                    <a:pt x="104308" y="21283"/>
                    <a:pt x="104408" y="21249"/>
                    <a:pt x="104475" y="21149"/>
                  </a:cubicBezTo>
                  <a:cubicBezTo>
                    <a:pt x="104642" y="20982"/>
                    <a:pt x="104675" y="20749"/>
                    <a:pt x="104509" y="20582"/>
                  </a:cubicBezTo>
                  <a:cubicBezTo>
                    <a:pt x="104409" y="20483"/>
                    <a:pt x="104286" y="20419"/>
                    <a:pt x="104167" y="20419"/>
                  </a:cubicBezTo>
                  <a:close/>
                  <a:moveTo>
                    <a:pt x="12823" y="20639"/>
                  </a:moveTo>
                  <a:cubicBezTo>
                    <a:pt x="12713" y="20639"/>
                    <a:pt x="12601" y="20691"/>
                    <a:pt x="12510" y="20782"/>
                  </a:cubicBezTo>
                  <a:cubicBezTo>
                    <a:pt x="12343" y="20949"/>
                    <a:pt x="12376" y="21183"/>
                    <a:pt x="12543" y="21349"/>
                  </a:cubicBezTo>
                  <a:cubicBezTo>
                    <a:pt x="12593" y="21424"/>
                    <a:pt x="12662" y="21462"/>
                    <a:pt x="12721" y="21462"/>
                  </a:cubicBezTo>
                  <a:cubicBezTo>
                    <a:pt x="12741" y="21462"/>
                    <a:pt x="12760" y="21458"/>
                    <a:pt x="12776" y="21449"/>
                  </a:cubicBezTo>
                  <a:cubicBezTo>
                    <a:pt x="12910" y="21449"/>
                    <a:pt x="13043" y="21416"/>
                    <a:pt x="13110" y="21316"/>
                  </a:cubicBezTo>
                  <a:cubicBezTo>
                    <a:pt x="13277" y="21149"/>
                    <a:pt x="13243" y="20916"/>
                    <a:pt x="13077" y="20749"/>
                  </a:cubicBezTo>
                  <a:cubicBezTo>
                    <a:pt x="13001" y="20674"/>
                    <a:pt x="12913" y="20639"/>
                    <a:pt x="12823" y="20639"/>
                  </a:cubicBezTo>
                  <a:close/>
                  <a:moveTo>
                    <a:pt x="105841" y="22307"/>
                  </a:moveTo>
                  <a:cubicBezTo>
                    <a:pt x="105747" y="22307"/>
                    <a:pt x="105651" y="22342"/>
                    <a:pt x="105576" y="22417"/>
                  </a:cubicBezTo>
                  <a:cubicBezTo>
                    <a:pt x="105409" y="22517"/>
                    <a:pt x="105342" y="22817"/>
                    <a:pt x="105509" y="22984"/>
                  </a:cubicBezTo>
                  <a:cubicBezTo>
                    <a:pt x="105586" y="23086"/>
                    <a:pt x="105682" y="23129"/>
                    <a:pt x="105767" y="23129"/>
                  </a:cubicBezTo>
                  <a:cubicBezTo>
                    <a:pt x="105794" y="23129"/>
                    <a:pt x="105819" y="23125"/>
                    <a:pt x="105843" y="23117"/>
                  </a:cubicBezTo>
                  <a:cubicBezTo>
                    <a:pt x="105943" y="23117"/>
                    <a:pt x="106010" y="23084"/>
                    <a:pt x="106110" y="23017"/>
                  </a:cubicBezTo>
                  <a:cubicBezTo>
                    <a:pt x="106276" y="22917"/>
                    <a:pt x="106276" y="22617"/>
                    <a:pt x="106143" y="22450"/>
                  </a:cubicBezTo>
                  <a:cubicBezTo>
                    <a:pt x="106070" y="22359"/>
                    <a:pt x="105956" y="22307"/>
                    <a:pt x="105841" y="22307"/>
                  </a:cubicBezTo>
                  <a:close/>
                  <a:moveTo>
                    <a:pt x="11199" y="22577"/>
                  </a:moveTo>
                  <a:cubicBezTo>
                    <a:pt x="11086" y="22577"/>
                    <a:pt x="10970" y="22637"/>
                    <a:pt x="10875" y="22750"/>
                  </a:cubicBezTo>
                  <a:cubicBezTo>
                    <a:pt x="10708" y="22917"/>
                    <a:pt x="10742" y="23151"/>
                    <a:pt x="10908" y="23317"/>
                  </a:cubicBezTo>
                  <a:lnTo>
                    <a:pt x="11142" y="23451"/>
                  </a:lnTo>
                  <a:cubicBezTo>
                    <a:pt x="11275" y="23451"/>
                    <a:pt x="11409" y="23351"/>
                    <a:pt x="11509" y="23284"/>
                  </a:cubicBezTo>
                  <a:cubicBezTo>
                    <a:pt x="11676" y="23117"/>
                    <a:pt x="11609" y="22817"/>
                    <a:pt x="11442" y="22684"/>
                  </a:cubicBezTo>
                  <a:cubicBezTo>
                    <a:pt x="11370" y="22612"/>
                    <a:pt x="11285" y="22577"/>
                    <a:pt x="11199" y="22577"/>
                  </a:cubicBezTo>
                  <a:close/>
                  <a:moveTo>
                    <a:pt x="107365" y="24281"/>
                  </a:moveTo>
                  <a:cubicBezTo>
                    <a:pt x="107284" y="24281"/>
                    <a:pt x="107205" y="24303"/>
                    <a:pt x="107144" y="24352"/>
                  </a:cubicBezTo>
                  <a:cubicBezTo>
                    <a:pt x="106977" y="24485"/>
                    <a:pt x="106944" y="24785"/>
                    <a:pt x="107077" y="24952"/>
                  </a:cubicBezTo>
                  <a:cubicBezTo>
                    <a:pt x="107144" y="25085"/>
                    <a:pt x="107277" y="25119"/>
                    <a:pt x="107377" y="25119"/>
                  </a:cubicBezTo>
                  <a:cubicBezTo>
                    <a:pt x="107477" y="25119"/>
                    <a:pt x="107577" y="25052"/>
                    <a:pt x="107644" y="25019"/>
                  </a:cubicBezTo>
                  <a:cubicBezTo>
                    <a:pt x="107811" y="24885"/>
                    <a:pt x="107844" y="24618"/>
                    <a:pt x="107711" y="24452"/>
                  </a:cubicBezTo>
                  <a:cubicBezTo>
                    <a:pt x="107648" y="24346"/>
                    <a:pt x="107504" y="24281"/>
                    <a:pt x="107365" y="24281"/>
                  </a:cubicBezTo>
                  <a:close/>
                  <a:moveTo>
                    <a:pt x="9687" y="24581"/>
                  </a:moveTo>
                  <a:cubicBezTo>
                    <a:pt x="9547" y="24581"/>
                    <a:pt x="9404" y="24646"/>
                    <a:pt x="9341" y="24752"/>
                  </a:cubicBezTo>
                  <a:cubicBezTo>
                    <a:pt x="9207" y="24919"/>
                    <a:pt x="9241" y="25185"/>
                    <a:pt x="9407" y="25319"/>
                  </a:cubicBezTo>
                  <a:cubicBezTo>
                    <a:pt x="9441" y="25352"/>
                    <a:pt x="9541" y="25419"/>
                    <a:pt x="9674" y="25419"/>
                  </a:cubicBezTo>
                  <a:cubicBezTo>
                    <a:pt x="9774" y="25419"/>
                    <a:pt x="9908" y="25352"/>
                    <a:pt x="10008" y="25252"/>
                  </a:cubicBezTo>
                  <a:cubicBezTo>
                    <a:pt x="10108" y="25085"/>
                    <a:pt x="10074" y="24785"/>
                    <a:pt x="9908" y="24652"/>
                  </a:cubicBezTo>
                  <a:cubicBezTo>
                    <a:pt x="9846" y="24603"/>
                    <a:pt x="9767" y="24581"/>
                    <a:pt x="9687" y="24581"/>
                  </a:cubicBezTo>
                  <a:close/>
                  <a:moveTo>
                    <a:pt x="108902" y="26337"/>
                  </a:moveTo>
                  <a:cubicBezTo>
                    <a:pt x="108807" y="26337"/>
                    <a:pt x="108714" y="26364"/>
                    <a:pt x="108645" y="26420"/>
                  </a:cubicBezTo>
                  <a:cubicBezTo>
                    <a:pt x="108445" y="26520"/>
                    <a:pt x="108411" y="26787"/>
                    <a:pt x="108511" y="26987"/>
                  </a:cubicBezTo>
                  <a:cubicBezTo>
                    <a:pt x="108611" y="27120"/>
                    <a:pt x="108745" y="27154"/>
                    <a:pt x="108912" y="27154"/>
                  </a:cubicBezTo>
                  <a:cubicBezTo>
                    <a:pt x="108978" y="27154"/>
                    <a:pt x="109078" y="27120"/>
                    <a:pt x="109145" y="27087"/>
                  </a:cubicBezTo>
                  <a:cubicBezTo>
                    <a:pt x="109312" y="26953"/>
                    <a:pt x="109345" y="26687"/>
                    <a:pt x="109245" y="26486"/>
                  </a:cubicBezTo>
                  <a:cubicBezTo>
                    <a:pt x="109168" y="26389"/>
                    <a:pt x="109033" y="26337"/>
                    <a:pt x="108902" y="26337"/>
                  </a:cubicBezTo>
                  <a:close/>
                  <a:moveTo>
                    <a:pt x="8154" y="26592"/>
                  </a:moveTo>
                  <a:cubicBezTo>
                    <a:pt x="8019" y="26592"/>
                    <a:pt x="7888" y="26664"/>
                    <a:pt x="7806" y="26787"/>
                  </a:cubicBezTo>
                  <a:cubicBezTo>
                    <a:pt x="7706" y="26987"/>
                    <a:pt x="7739" y="27254"/>
                    <a:pt x="7940" y="27354"/>
                  </a:cubicBezTo>
                  <a:cubicBezTo>
                    <a:pt x="8006" y="27420"/>
                    <a:pt x="8073" y="27454"/>
                    <a:pt x="8206" y="27454"/>
                  </a:cubicBezTo>
                  <a:cubicBezTo>
                    <a:pt x="8340" y="27454"/>
                    <a:pt x="8440" y="27420"/>
                    <a:pt x="8540" y="27287"/>
                  </a:cubicBezTo>
                  <a:cubicBezTo>
                    <a:pt x="8640" y="27087"/>
                    <a:pt x="8607" y="26820"/>
                    <a:pt x="8407" y="26687"/>
                  </a:cubicBezTo>
                  <a:cubicBezTo>
                    <a:pt x="8329" y="26622"/>
                    <a:pt x="8240" y="26592"/>
                    <a:pt x="8154" y="26592"/>
                  </a:cubicBezTo>
                  <a:close/>
                  <a:moveTo>
                    <a:pt x="110256" y="28418"/>
                  </a:moveTo>
                  <a:cubicBezTo>
                    <a:pt x="110178" y="28418"/>
                    <a:pt x="110095" y="28441"/>
                    <a:pt x="110012" y="28488"/>
                  </a:cubicBezTo>
                  <a:cubicBezTo>
                    <a:pt x="109812" y="28621"/>
                    <a:pt x="109779" y="28855"/>
                    <a:pt x="109912" y="29088"/>
                  </a:cubicBezTo>
                  <a:cubicBezTo>
                    <a:pt x="109979" y="29188"/>
                    <a:pt x="110113" y="29288"/>
                    <a:pt x="110279" y="29288"/>
                  </a:cubicBezTo>
                  <a:cubicBezTo>
                    <a:pt x="110346" y="29288"/>
                    <a:pt x="110413" y="29255"/>
                    <a:pt x="110479" y="29188"/>
                  </a:cubicBezTo>
                  <a:cubicBezTo>
                    <a:pt x="110680" y="29088"/>
                    <a:pt x="110746" y="28821"/>
                    <a:pt x="110613" y="28621"/>
                  </a:cubicBezTo>
                  <a:cubicBezTo>
                    <a:pt x="110527" y="28492"/>
                    <a:pt x="110399" y="28418"/>
                    <a:pt x="110256" y="28418"/>
                  </a:cubicBezTo>
                  <a:close/>
                  <a:moveTo>
                    <a:pt x="6789" y="28710"/>
                  </a:moveTo>
                  <a:cubicBezTo>
                    <a:pt x="6653" y="28710"/>
                    <a:pt x="6521" y="28778"/>
                    <a:pt x="6439" y="28921"/>
                  </a:cubicBezTo>
                  <a:cubicBezTo>
                    <a:pt x="6338" y="29122"/>
                    <a:pt x="6372" y="29355"/>
                    <a:pt x="6572" y="29489"/>
                  </a:cubicBezTo>
                  <a:cubicBezTo>
                    <a:pt x="6672" y="29522"/>
                    <a:pt x="6739" y="29522"/>
                    <a:pt x="6839" y="29589"/>
                  </a:cubicBezTo>
                  <a:cubicBezTo>
                    <a:pt x="6939" y="29589"/>
                    <a:pt x="7072" y="29489"/>
                    <a:pt x="7172" y="29355"/>
                  </a:cubicBezTo>
                  <a:cubicBezTo>
                    <a:pt x="7272" y="29155"/>
                    <a:pt x="7239" y="28921"/>
                    <a:pt x="7039" y="28788"/>
                  </a:cubicBezTo>
                  <a:cubicBezTo>
                    <a:pt x="6962" y="28737"/>
                    <a:pt x="6875" y="28710"/>
                    <a:pt x="6789" y="28710"/>
                  </a:cubicBezTo>
                  <a:close/>
                  <a:moveTo>
                    <a:pt x="111564" y="30562"/>
                  </a:moveTo>
                  <a:cubicBezTo>
                    <a:pt x="111493" y="30562"/>
                    <a:pt x="111420" y="30581"/>
                    <a:pt x="111347" y="30623"/>
                  </a:cubicBezTo>
                  <a:cubicBezTo>
                    <a:pt x="111147" y="30756"/>
                    <a:pt x="111080" y="30990"/>
                    <a:pt x="111180" y="31190"/>
                  </a:cubicBezTo>
                  <a:cubicBezTo>
                    <a:pt x="111280" y="31357"/>
                    <a:pt x="111413" y="31423"/>
                    <a:pt x="111580" y="31423"/>
                  </a:cubicBezTo>
                  <a:cubicBezTo>
                    <a:pt x="111647" y="31423"/>
                    <a:pt x="111680" y="31423"/>
                    <a:pt x="111780" y="31357"/>
                  </a:cubicBezTo>
                  <a:cubicBezTo>
                    <a:pt x="111981" y="31256"/>
                    <a:pt x="112081" y="30990"/>
                    <a:pt x="111947" y="30789"/>
                  </a:cubicBezTo>
                  <a:cubicBezTo>
                    <a:pt x="111856" y="30652"/>
                    <a:pt x="111717" y="30562"/>
                    <a:pt x="111564" y="30562"/>
                  </a:cubicBezTo>
                  <a:close/>
                  <a:moveTo>
                    <a:pt x="5518" y="30859"/>
                  </a:moveTo>
                  <a:cubicBezTo>
                    <a:pt x="5361" y="30859"/>
                    <a:pt x="5199" y="30924"/>
                    <a:pt x="5104" y="31090"/>
                  </a:cubicBezTo>
                  <a:cubicBezTo>
                    <a:pt x="5038" y="31290"/>
                    <a:pt x="5071" y="31523"/>
                    <a:pt x="5271" y="31657"/>
                  </a:cubicBezTo>
                  <a:cubicBezTo>
                    <a:pt x="5371" y="31657"/>
                    <a:pt x="5438" y="31690"/>
                    <a:pt x="5505" y="31690"/>
                  </a:cubicBezTo>
                  <a:cubicBezTo>
                    <a:pt x="5671" y="31690"/>
                    <a:pt x="5771" y="31623"/>
                    <a:pt x="5871" y="31490"/>
                  </a:cubicBezTo>
                  <a:cubicBezTo>
                    <a:pt x="6005" y="31290"/>
                    <a:pt x="5905" y="31023"/>
                    <a:pt x="5705" y="30890"/>
                  </a:cubicBezTo>
                  <a:cubicBezTo>
                    <a:pt x="5646" y="30870"/>
                    <a:pt x="5583" y="30859"/>
                    <a:pt x="5518" y="30859"/>
                  </a:cubicBezTo>
                  <a:close/>
                  <a:moveTo>
                    <a:pt x="112768" y="32826"/>
                  </a:moveTo>
                  <a:cubicBezTo>
                    <a:pt x="112705" y="32826"/>
                    <a:pt x="112642" y="32837"/>
                    <a:pt x="112581" y="32858"/>
                  </a:cubicBezTo>
                  <a:cubicBezTo>
                    <a:pt x="112347" y="32958"/>
                    <a:pt x="112281" y="33191"/>
                    <a:pt x="112414" y="33425"/>
                  </a:cubicBezTo>
                  <a:cubicBezTo>
                    <a:pt x="112481" y="33525"/>
                    <a:pt x="112614" y="33625"/>
                    <a:pt x="112781" y="33658"/>
                  </a:cubicBezTo>
                  <a:cubicBezTo>
                    <a:pt x="112848" y="33658"/>
                    <a:pt x="112948" y="33658"/>
                    <a:pt x="112981" y="33625"/>
                  </a:cubicBezTo>
                  <a:cubicBezTo>
                    <a:pt x="113181" y="33491"/>
                    <a:pt x="113281" y="33258"/>
                    <a:pt x="113148" y="33024"/>
                  </a:cubicBezTo>
                  <a:cubicBezTo>
                    <a:pt x="113055" y="32885"/>
                    <a:pt x="112913" y="32826"/>
                    <a:pt x="112768" y="32826"/>
                  </a:cubicBezTo>
                  <a:close/>
                  <a:moveTo>
                    <a:pt x="4307" y="33097"/>
                  </a:moveTo>
                  <a:cubicBezTo>
                    <a:pt x="4168" y="33097"/>
                    <a:pt x="4005" y="33187"/>
                    <a:pt x="3937" y="33325"/>
                  </a:cubicBezTo>
                  <a:cubicBezTo>
                    <a:pt x="3837" y="33525"/>
                    <a:pt x="3903" y="33792"/>
                    <a:pt x="4104" y="33858"/>
                  </a:cubicBezTo>
                  <a:cubicBezTo>
                    <a:pt x="4170" y="33925"/>
                    <a:pt x="4237" y="33925"/>
                    <a:pt x="4270" y="33925"/>
                  </a:cubicBezTo>
                  <a:cubicBezTo>
                    <a:pt x="4437" y="33925"/>
                    <a:pt x="4571" y="33825"/>
                    <a:pt x="4671" y="33692"/>
                  </a:cubicBezTo>
                  <a:cubicBezTo>
                    <a:pt x="4771" y="33491"/>
                    <a:pt x="4704" y="33225"/>
                    <a:pt x="4470" y="33158"/>
                  </a:cubicBezTo>
                  <a:cubicBezTo>
                    <a:pt x="4429" y="33116"/>
                    <a:pt x="4370" y="33097"/>
                    <a:pt x="4307" y="33097"/>
                  </a:cubicBezTo>
                  <a:close/>
                  <a:moveTo>
                    <a:pt x="113913" y="35087"/>
                  </a:moveTo>
                  <a:cubicBezTo>
                    <a:pt x="113858" y="35087"/>
                    <a:pt x="113802" y="35099"/>
                    <a:pt x="113748" y="35126"/>
                  </a:cubicBezTo>
                  <a:cubicBezTo>
                    <a:pt x="113515" y="35193"/>
                    <a:pt x="113448" y="35460"/>
                    <a:pt x="113515" y="35660"/>
                  </a:cubicBezTo>
                  <a:cubicBezTo>
                    <a:pt x="113582" y="35793"/>
                    <a:pt x="113748" y="35860"/>
                    <a:pt x="113915" y="35927"/>
                  </a:cubicBezTo>
                  <a:cubicBezTo>
                    <a:pt x="113949" y="35927"/>
                    <a:pt x="114015" y="35927"/>
                    <a:pt x="114082" y="35860"/>
                  </a:cubicBezTo>
                  <a:cubicBezTo>
                    <a:pt x="114282" y="35793"/>
                    <a:pt x="114349" y="35526"/>
                    <a:pt x="114282" y="35326"/>
                  </a:cubicBezTo>
                  <a:cubicBezTo>
                    <a:pt x="114209" y="35180"/>
                    <a:pt x="114064" y="35087"/>
                    <a:pt x="113913" y="35087"/>
                  </a:cubicBezTo>
                  <a:close/>
                  <a:moveTo>
                    <a:pt x="3211" y="35334"/>
                  </a:moveTo>
                  <a:cubicBezTo>
                    <a:pt x="3049" y="35334"/>
                    <a:pt x="2886" y="35409"/>
                    <a:pt x="2836" y="35560"/>
                  </a:cubicBezTo>
                  <a:cubicBezTo>
                    <a:pt x="2736" y="35793"/>
                    <a:pt x="2836" y="36027"/>
                    <a:pt x="3036" y="36127"/>
                  </a:cubicBezTo>
                  <a:cubicBezTo>
                    <a:pt x="3069" y="36160"/>
                    <a:pt x="3170" y="36160"/>
                    <a:pt x="3203" y="36160"/>
                  </a:cubicBezTo>
                  <a:cubicBezTo>
                    <a:pt x="3370" y="36160"/>
                    <a:pt x="3503" y="36060"/>
                    <a:pt x="3570" y="35893"/>
                  </a:cubicBezTo>
                  <a:cubicBezTo>
                    <a:pt x="3670" y="35693"/>
                    <a:pt x="3570" y="35460"/>
                    <a:pt x="3370" y="35359"/>
                  </a:cubicBezTo>
                  <a:cubicBezTo>
                    <a:pt x="3320" y="35343"/>
                    <a:pt x="3265" y="35334"/>
                    <a:pt x="3211" y="35334"/>
                  </a:cubicBezTo>
                  <a:close/>
                  <a:moveTo>
                    <a:pt x="114914" y="37388"/>
                  </a:moveTo>
                  <a:cubicBezTo>
                    <a:pt x="114859" y="37388"/>
                    <a:pt x="114803" y="37401"/>
                    <a:pt x="114749" y="37428"/>
                  </a:cubicBezTo>
                  <a:cubicBezTo>
                    <a:pt x="114516" y="37494"/>
                    <a:pt x="114449" y="37761"/>
                    <a:pt x="114516" y="37961"/>
                  </a:cubicBezTo>
                  <a:cubicBezTo>
                    <a:pt x="114616" y="38095"/>
                    <a:pt x="114783" y="38195"/>
                    <a:pt x="114916" y="38195"/>
                  </a:cubicBezTo>
                  <a:cubicBezTo>
                    <a:pt x="114949" y="38195"/>
                    <a:pt x="115016" y="38161"/>
                    <a:pt x="115083" y="38161"/>
                  </a:cubicBezTo>
                  <a:cubicBezTo>
                    <a:pt x="115283" y="38095"/>
                    <a:pt x="115350" y="37828"/>
                    <a:pt x="115283" y="37628"/>
                  </a:cubicBezTo>
                  <a:cubicBezTo>
                    <a:pt x="115210" y="37481"/>
                    <a:pt x="115065" y="37388"/>
                    <a:pt x="114914" y="37388"/>
                  </a:cubicBezTo>
                  <a:close/>
                  <a:moveTo>
                    <a:pt x="2195" y="37641"/>
                  </a:moveTo>
                  <a:cubicBezTo>
                    <a:pt x="2038" y="37641"/>
                    <a:pt x="1884" y="37758"/>
                    <a:pt x="1835" y="37928"/>
                  </a:cubicBezTo>
                  <a:cubicBezTo>
                    <a:pt x="1702" y="38128"/>
                    <a:pt x="1835" y="38362"/>
                    <a:pt x="2035" y="38462"/>
                  </a:cubicBezTo>
                  <a:cubicBezTo>
                    <a:pt x="2069" y="38462"/>
                    <a:pt x="2102" y="38462"/>
                    <a:pt x="2202" y="38495"/>
                  </a:cubicBezTo>
                  <a:cubicBezTo>
                    <a:pt x="2369" y="38495"/>
                    <a:pt x="2502" y="38395"/>
                    <a:pt x="2569" y="38262"/>
                  </a:cubicBezTo>
                  <a:cubicBezTo>
                    <a:pt x="2703" y="38028"/>
                    <a:pt x="2569" y="37795"/>
                    <a:pt x="2369" y="37694"/>
                  </a:cubicBezTo>
                  <a:cubicBezTo>
                    <a:pt x="2314" y="37658"/>
                    <a:pt x="2255" y="37641"/>
                    <a:pt x="2195" y="37641"/>
                  </a:cubicBezTo>
                  <a:close/>
                  <a:moveTo>
                    <a:pt x="115807" y="39679"/>
                  </a:moveTo>
                  <a:cubicBezTo>
                    <a:pt x="115766" y="39679"/>
                    <a:pt x="115725" y="39684"/>
                    <a:pt x="115683" y="39696"/>
                  </a:cubicBezTo>
                  <a:cubicBezTo>
                    <a:pt x="115483" y="39796"/>
                    <a:pt x="115350" y="40029"/>
                    <a:pt x="115450" y="40263"/>
                  </a:cubicBezTo>
                  <a:cubicBezTo>
                    <a:pt x="115516" y="40430"/>
                    <a:pt x="115683" y="40530"/>
                    <a:pt x="115850" y="40530"/>
                  </a:cubicBezTo>
                  <a:cubicBezTo>
                    <a:pt x="115917" y="40530"/>
                    <a:pt x="115950" y="40496"/>
                    <a:pt x="115983" y="40496"/>
                  </a:cubicBezTo>
                  <a:cubicBezTo>
                    <a:pt x="116184" y="40430"/>
                    <a:pt x="116317" y="40163"/>
                    <a:pt x="116250" y="39963"/>
                  </a:cubicBezTo>
                  <a:cubicBezTo>
                    <a:pt x="116168" y="39798"/>
                    <a:pt x="115995" y="39679"/>
                    <a:pt x="115807" y="39679"/>
                  </a:cubicBezTo>
                  <a:close/>
                  <a:moveTo>
                    <a:pt x="1273" y="39976"/>
                  </a:moveTo>
                  <a:cubicBezTo>
                    <a:pt x="1101" y="39976"/>
                    <a:pt x="921" y="40077"/>
                    <a:pt x="868" y="40263"/>
                  </a:cubicBezTo>
                  <a:cubicBezTo>
                    <a:pt x="768" y="40463"/>
                    <a:pt x="901" y="40697"/>
                    <a:pt x="1101" y="40797"/>
                  </a:cubicBezTo>
                  <a:cubicBezTo>
                    <a:pt x="1168" y="40797"/>
                    <a:pt x="1235" y="40797"/>
                    <a:pt x="1268" y="40830"/>
                  </a:cubicBezTo>
                  <a:cubicBezTo>
                    <a:pt x="1435" y="40830"/>
                    <a:pt x="1602" y="40697"/>
                    <a:pt x="1668" y="40530"/>
                  </a:cubicBezTo>
                  <a:cubicBezTo>
                    <a:pt x="1735" y="40330"/>
                    <a:pt x="1602" y="40063"/>
                    <a:pt x="1402" y="39996"/>
                  </a:cubicBezTo>
                  <a:cubicBezTo>
                    <a:pt x="1361" y="39982"/>
                    <a:pt x="1317" y="39976"/>
                    <a:pt x="1273" y="39976"/>
                  </a:cubicBezTo>
                  <a:close/>
                  <a:moveTo>
                    <a:pt x="116679" y="42064"/>
                  </a:moveTo>
                  <a:cubicBezTo>
                    <a:pt x="116626" y="42064"/>
                    <a:pt x="116572" y="42074"/>
                    <a:pt x="116517" y="42098"/>
                  </a:cubicBezTo>
                  <a:cubicBezTo>
                    <a:pt x="116317" y="42164"/>
                    <a:pt x="116184" y="42431"/>
                    <a:pt x="116284" y="42631"/>
                  </a:cubicBezTo>
                  <a:cubicBezTo>
                    <a:pt x="116338" y="42768"/>
                    <a:pt x="116460" y="42882"/>
                    <a:pt x="116594" y="42882"/>
                  </a:cubicBezTo>
                  <a:cubicBezTo>
                    <a:pt x="116624" y="42882"/>
                    <a:pt x="116654" y="42877"/>
                    <a:pt x="116684" y="42865"/>
                  </a:cubicBezTo>
                  <a:lnTo>
                    <a:pt x="116817" y="42865"/>
                  </a:lnTo>
                  <a:cubicBezTo>
                    <a:pt x="117017" y="42798"/>
                    <a:pt x="117151" y="42531"/>
                    <a:pt x="117084" y="42331"/>
                  </a:cubicBezTo>
                  <a:cubicBezTo>
                    <a:pt x="117008" y="42178"/>
                    <a:pt x="116853" y="42064"/>
                    <a:pt x="116679" y="42064"/>
                  </a:cubicBezTo>
                  <a:close/>
                  <a:moveTo>
                    <a:pt x="480" y="42347"/>
                  </a:moveTo>
                  <a:cubicBezTo>
                    <a:pt x="300" y="42347"/>
                    <a:pt x="150" y="42467"/>
                    <a:pt x="67" y="42631"/>
                  </a:cubicBezTo>
                  <a:cubicBezTo>
                    <a:pt x="1" y="42865"/>
                    <a:pt x="101" y="43098"/>
                    <a:pt x="334" y="43165"/>
                  </a:cubicBezTo>
                  <a:lnTo>
                    <a:pt x="434" y="43165"/>
                  </a:lnTo>
                  <a:cubicBezTo>
                    <a:pt x="668" y="43165"/>
                    <a:pt x="835" y="43032"/>
                    <a:pt x="868" y="42865"/>
                  </a:cubicBezTo>
                  <a:cubicBezTo>
                    <a:pt x="935" y="42665"/>
                    <a:pt x="835" y="42465"/>
                    <a:pt x="601" y="42364"/>
                  </a:cubicBezTo>
                  <a:cubicBezTo>
                    <a:pt x="560" y="42353"/>
                    <a:pt x="519" y="42347"/>
                    <a:pt x="480" y="423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76"/>
          <p:cNvSpPr/>
          <p:nvPr/>
        </p:nvSpPr>
        <p:spPr>
          <a:xfrm>
            <a:off x="5318675" y="2855050"/>
            <a:ext cx="20875" cy="20675"/>
          </a:xfrm>
          <a:custGeom>
            <a:avLst/>
            <a:gdLst/>
            <a:ahLst/>
            <a:cxnLst/>
            <a:rect l="l" t="t" r="r" b="b"/>
            <a:pathLst>
              <a:path w="835" h="827" extrusionOk="0">
                <a:moveTo>
                  <a:pt x="401" y="1"/>
                </a:moveTo>
                <a:cubicBezTo>
                  <a:pt x="292" y="1"/>
                  <a:pt x="184" y="43"/>
                  <a:pt x="101" y="126"/>
                </a:cubicBezTo>
                <a:cubicBezTo>
                  <a:pt x="34" y="193"/>
                  <a:pt x="0" y="259"/>
                  <a:pt x="0" y="393"/>
                </a:cubicBezTo>
                <a:cubicBezTo>
                  <a:pt x="0" y="493"/>
                  <a:pt x="34" y="626"/>
                  <a:pt x="101" y="693"/>
                </a:cubicBezTo>
                <a:cubicBezTo>
                  <a:pt x="201" y="760"/>
                  <a:pt x="267" y="826"/>
                  <a:pt x="401" y="826"/>
                </a:cubicBezTo>
                <a:cubicBezTo>
                  <a:pt x="501" y="826"/>
                  <a:pt x="601" y="793"/>
                  <a:pt x="701" y="693"/>
                </a:cubicBezTo>
                <a:cubicBezTo>
                  <a:pt x="768" y="626"/>
                  <a:pt x="834" y="526"/>
                  <a:pt x="834" y="393"/>
                </a:cubicBezTo>
                <a:cubicBezTo>
                  <a:pt x="834" y="259"/>
                  <a:pt x="768" y="193"/>
                  <a:pt x="701" y="126"/>
                </a:cubicBezTo>
                <a:cubicBezTo>
                  <a:pt x="618" y="43"/>
                  <a:pt x="509" y="1"/>
                  <a:pt x="401"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81"/>
                                        </p:tgtEl>
                                        <p:attrNameLst>
                                          <p:attrName>style.visibility</p:attrName>
                                        </p:attrNameLst>
                                      </p:cBhvr>
                                      <p:to>
                                        <p:strVal val="visible"/>
                                      </p:to>
                                    </p:set>
                                    <p:anim calcmode="lin" valueType="num">
                                      <p:cBhvr additive="base">
                                        <p:cTn id="7" dur="1000"/>
                                        <p:tgtEl>
                                          <p:spTgt spid="1881"/>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19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1"/>
          <p:cNvSpPr/>
          <p:nvPr/>
        </p:nvSpPr>
        <p:spPr>
          <a:xfrm rot="10800000" flipH="1">
            <a:off x="-52787" y="1111968"/>
            <a:ext cx="4607839" cy="4036787"/>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PROBLEM STATEMENT</a:t>
            </a:r>
            <a:endParaRPr dirty="0"/>
          </a:p>
        </p:txBody>
      </p:sp>
      <p:sp>
        <p:nvSpPr>
          <p:cNvPr id="395" name="Google Shape;395;p51"/>
          <p:cNvSpPr txBox="1">
            <a:spLocks noGrp="1"/>
          </p:cNvSpPr>
          <p:nvPr>
            <p:ph type="body" idx="1"/>
          </p:nvPr>
        </p:nvSpPr>
        <p:spPr>
          <a:xfrm>
            <a:off x="4833679" y="1277344"/>
            <a:ext cx="3672775" cy="3344112"/>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Traditional grocery shopping requires customers to physically visit stores, navigate crowded aisles, and wait in long checkout lines. This process can be time-consuming and inconvenient, especially for busy individuals who have limited time to dedicate to grocery shopping. Additionally, customers may face challenges in finding specific products, accessing detailed product information, and making informed purchasing decisions.</a:t>
            </a:r>
            <a:endParaRPr dirty="0"/>
          </a:p>
        </p:txBody>
      </p:sp>
      <p:grpSp>
        <p:nvGrpSpPr>
          <p:cNvPr id="396" name="Google Shape;396;p51"/>
          <p:cNvGrpSpPr/>
          <p:nvPr/>
        </p:nvGrpSpPr>
        <p:grpSpPr>
          <a:xfrm>
            <a:off x="424476" y="578950"/>
            <a:ext cx="3137921" cy="3359131"/>
            <a:chOff x="886600" y="1400288"/>
            <a:chExt cx="3137921" cy="3359131"/>
          </a:xfrm>
        </p:grpSpPr>
        <p:grpSp>
          <p:nvGrpSpPr>
            <p:cNvPr id="397" name="Google Shape;397;p51"/>
            <p:cNvGrpSpPr/>
            <p:nvPr/>
          </p:nvGrpSpPr>
          <p:grpSpPr>
            <a:xfrm>
              <a:off x="1623201" y="1400288"/>
              <a:ext cx="1658721" cy="1139708"/>
              <a:chOff x="1623201" y="1400288"/>
              <a:chExt cx="1658721" cy="1139708"/>
            </a:xfrm>
          </p:grpSpPr>
          <p:grpSp>
            <p:nvGrpSpPr>
              <p:cNvPr id="398" name="Google Shape;398;p51"/>
              <p:cNvGrpSpPr/>
              <p:nvPr/>
            </p:nvGrpSpPr>
            <p:grpSpPr>
              <a:xfrm>
                <a:off x="1623201" y="1930145"/>
                <a:ext cx="647710" cy="609850"/>
                <a:chOff x="1623201" y="1930145"/>
                <a:chExt cx="647710" cy="609850"/>
              </a:xfrm>
            </p:grpSpPr>
            <p:sp>
              <p:nvSpPr>
                <p:cNvPr id="399" name="Google Shape;399;p51"/>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51"/>
              <p:cNvGrpSpPr/>
              <p:nvPr/>
            </p:nvGrpSpPr>
            <p:grpSpPr>
              <a:xfrm>
                <a:off x="2402677" y="1400288"/>
                <a:ext cx="879245" cy="826249"/>
                <a:chOff x="2402677" y="1400288"/>
                <a:chExt cx="879245" cy="826249"/>
              </a:xfrm>
            </p:grpSpPr>
            <p:sp>
              <p:nvSpPr>
                <p:cNvPr id="404" name="Google Shape;404;p51"/>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51"/>
            <p:cNvGrpSpPr/>
            <p:nvPr/>
          </p:nvGrpSpPr>
          <p:grpSpPr>
            <a:xfrm>
              <a:off x="886600" y="2083936"/>
              <a:ext cx="3137921" cy="2675482"/>
              <a:chOff x="886600" y="2083936"/>
              <a:chExt cx="3137921" cy="2675482"/>
            </a:xfrm>
          </p:grpSpPr>
          <p:sp>
            <p:nvSpPr>
              <p:cNvPr id="409" name="Google Shape;409;p51"/>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6"/>
                                        </p:tgtEl>
                                        <p:attrNameLst>
                                          <p:attrName>style.visibility</p:attrName>
                                        </p:attrNameLst>
                                      </p:cBhvr>
                                      <p:to>
                                        <p:strVal val="visible"/>
                                      </p:to>
                                    </p:set>
                                    <p:anim calcmode="lin" valueType="num">
                                      <p:cBhvr additive="base">
                                        <p:cTn id="7" dur="1000"/>
                                        <p:tgtEl>
                                          <p:spTgt spid="396"/>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95"/>
                                        </p:tgtEl>
                                        <p:attrNameLst>
                                          <p:attrName>style.visibility</p:attrName>
                                        </p:attrNameLst>
                                      </p:cBhvr>
                                      <p:to>
                                        <p:strVal val="visible"/>
                                      </p:to>
                                    </p:set>
                                    <p:anim calcmode="lin" valueType="num">
                                      <p:cBhvr additive="base">
                                        <p:cTn id="10" dur="1000"/>
                                        <p:tgtEl>
                                          <p:spTgt spid="3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p:nvPr/>
        </p:nvSpPr>
        <p:spPr>
          <a:xfrm rot="-2902423">
            <a:off x="4964621" y="1043240"/>
            <a:ext cx="3526169" cy="3218155"/>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txBox="1">
            <a:spLocks noGrp="1"/>
          </p:cNvSpPr>
          <p:nvPr>
            <p:ph type="title"/>
          </p:nvPr>
        </p:nvSpPr>
        <p:spPr>
          <a:xfrm>
            <a:off x="664837" y="1081797"/>
            <a:ext cx="4120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a:t>
            </a:r>
            <a:endParaRPr dirty="0"/>
          </a:p>
        </p:txBody>
      </p:sp>
      <p:sp>
        <p:nvSpPr>
          <p:cNvPr id="466" name="Google Shape;466;p52"/>
          <p:cNvSpPr txBox="1">
            <a:spLocks noGrp="1"/>
          </p:cNvSpPr>
          <p:nvPr>
            <p:ph type="subTitle" idx="1"/>
          </p:nvPr>
        </p:nvSpPr>
        <p:spPr>
          <a:xfrm>
            <a:off x="664837" y="2062756"/>
            <a:ext cx="4120800" cy="1656600"/>
          </a:xfrm>
          <a:prstGeom prst="rect">
            <a:avLst/>
          </a:prstGeom>
        </p:spPr>
        <p:txBody>
          <a:bodyPr spcFirstLastPara="1" wrap="square" lIns="91425" tIns="91425" rIns="91425" bIns="91425" anchor="t" anchorCtr="0">
            <a:noAutofit/>
          </a:bodyPr>
          <a:lstStyle/>
          <a:p>
            <a:pPr marL="0" lvl="0" indent="0">
              <a:spcAft>
                <a:spcPts val="1600"/>
              </a:spcAft>
              <a:buSzPts val="1100"/>
            </a:pPr>
            <a:r>
              <a:rPr lang="en-US" dirty="0"/>
              <a:t>This website aims to simplify the grocery shopping experience by allowing customers to browse and select items from a variety of local stores or from the same store, add them to their cart, and choose a pickup time and location that works best for them or the items will be delivered to their house.</a:t>
            </a:r>
            <a:endParaRPr dirty="0"/>
          </a:p>
        </p:txBody>
      </p:sp>
      <p:grpSp>
        <p:nvGrpSpPr>
          <p:cNvPr id="467" name="Google Shape;467;p52"/>
          <p:cNvGrpSpPr/>
          <p:nvPr/>
        </p:nvGrpSpPr>
        <p:grpSpPr>
          <a:xfrm>
            <a:off x="5126561" y="889649"/>
            <a:ext cx="2857917" cy="3500968"/>
            <a:chOff x="3301900" y="1427675"/>
            <a:chExt cx="1578175" cy="1933275"/>
          </a:xfrm>
        </p:grpSpPr>
        <p:sp>
          <p:nvSpPr>
            <p:cNvPr id="468" name="Google Shape;468;p52"/>
            <p:cNvSpPr/>
            <p:nvPr/>
          </p:nvSpPr>
          <p:spPr>
            <a:xfrm>
              <a:off x="3745400" y="1427675"/>
              <a:ext cx="996275" cy="1508850"/>
            </a:xfrm>
            <a:custGeom>
              <a:avLst/>
              <a:gdLst/>
              <a:ahLst/>
              <a:cxnLst/>
              <a:rect l="l" t="t" r="r" b="b"/>
              <a:pathLst>
                <a:path w="39851" h="60354" extrusionOk="0">
                  <a:moveTo>
                    <a:pt x="7466" y="1"/>
                  </a:moveTo>
                  <a:lnTo>
                    <a:pt x="5132" y="3489"/>
                  </a:lnTo>
                  <a:lnTo>
                    <a:pt x="2739" y="25"/>
                  </a:lnTo>
                  <a:cubicBezTo>
                    <a:pt x="2739" y="25"/>
                    <a:pt x="0" y="16753"/>
                    <a:pt x="0" y="60354"/>
                  </a:cubicBezTo>
                  <a:lnTo>
                    <a:pt x="39851" y="60354"/>
                  </a:lnTo>
                  <a:lnTo>
                    <a:pt x="39851" y="25"/>
                  </a:lnTo>
                  <a:lnTo>
                    <a:pt x="37517" y="3489"/>
                  </a:lnTo>
                  <a:lnTo>
                    <a:pt x="35183" y="1"/>
                  </a:lnTo>
                  <a:lnTo>
                    <a:pt x="32838" y="3489"/>
                  </a:lnTo>
                  <a:lnTo>
                    <a:pt x="30504" y="1"/>
                  </a:lnTo>
                  <a:lnTo>
                    <a:pt x="28171" y="3489"/>
                  </a:lnTo>
                  <a:lnTo>
                    <a:pt x="25825" y="1"/>
                  </a:lnTo>
                  <a:lnTo>
                    <a:pt x="23491" y="3489"/>
                  </a:lnTo>
                  <a:lnTo>
                    <a:pt x="21324" y="263"/>
                  </a:lnTo>
                  <a:lnTo>
                    <a:pt x="19146" y="3489"/>
                  </a:lnTo>
                  <a:lnTo>
                    <a:pt x="16812" y="1"/>
                  </a:lnTo>
                  <a:lnTo>
                    <a:pt x="14478" y="3489"/>
                  </a:lnTo>
                  <a:lnTo>
                    <a:pt x="12133" y="1"/>
                  </a:lnTo>
                  <a:lnTo>
                    <a:pt x="9799" y="3489"/>
                  </a:lnTo>
                  <a:lnTo>
                    <a:pt x="7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a:off x="4273450" y="1428275"/>
              <a:ext cx="8350" cy="5975"/>
            </a:xfrm>
            <a:custGeom>
              <a:avLst/>
              <a:gdLst/>
              <a:ahLst/>
              <a:cxnLst/>
              <a:rect l="l" t="t" r="r" b="b"/>
              <a:pathLst>
                <a:path w="334" h="239" extrusionOk="0">
                  <a:moveTo>
                    <a:pt x="0" y="1"/>
                  </a:moveTo>
                  <a:lnTo>
                    <a:pt x="167" y="239"/>
                  </a:lnTo>
                  <a:lnTo>
                    <a:pt x="333"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a:off x="4673200" y="1428275"/>
              <a:ext cx="136925" cy="1508250"/>
            </a:xfrm>
            <a:custGeom>
              <a:avLst/>
              <a:gdLst/>
              <a:ahLst/>
              <a:cxnLst/>
              <a:rect l="l" t="t" r="r" b="b"/>
              <a:pathLst>
                <a:path w="5477" h="60330" extrusionOk="0">
                  <a:moveTo>
                    <a:pt x="2739" y="1"/>
                  </a:moveTo>
                  <a:cubicBezTo>
                    <a:pt x="2739" y="1"/>
                    <a:pt x="0" y="16729"/>
                    <a:pt x="0" y="60330"/>
                  </a:cubicBezTo>
                  <a:lnTo>
                    <a:pt x="5477" y="60330"/>
                  </a:lnTo>
                  <a:cubicBezTo>
                    <a:pt x="5477" y="16717"/>
                    <a:pt x="2739" y="1"/>
                    <a:pt x="2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a:off x="3702825" y="1771400"/>
              <a:ext cx="273275" cy="359375"/>
            </a:xfrm>
            <a:custGeom>
              <a:avLst/>
              <a:gdLst/>
              <a:ahLst/>
              <a:cxnLst/>
              <a:rect l="l" t="t" r="r" b="b"/>
              <a:pathLst>
                <a:path w="10931" h="14375" extrusionOk="0">
                  <a:moveTo>
                    <a:pt x="6305" y="1"/>
                  </a:moveTo>
                  <a:cubicBezTo>
                    <a:pt x="6007" y="1"/>
                    <a:pt x="5709" y="44"/>
                    <a:pt x="5418" y="135"/>
                  </a:cubicBezTo>
                  <a:lnTo>
                    <a:pt x="1" y="1694"/>
                  </a:lnTo>
                  <a:lnTo>
                    <a:pt x="429" y="3159"/>
                  </a:lnTo>
                  <a:lnTo>
                    <a:pt x="5847" y="1599"/>
                  </a:lnTo>
                  <a:cubicBezTo>
                    <a:pt x="5997" y="1557"/>
                    <a:pt x="6150" y="1536"/>
                    <a:pt x="6301" y="1536"/>
                  </a:cubicBezTo>
                  <a:cubicBezTo>
                    <a:pt x="6617" y="1536"/>
                    <a:pt x="6926" y="1628"/>
                    <a:pt x="7192" y="1813"/>
                  </a:cubicBezTo>
                  <a:cubicBezTo>
                    <a:pt x="7597" y="2063"/>
                    <a:pt x="7847" y="2492"/>
                    <a:pt x="7918" y="2956"/>
                  </a:cubicBezTo>
                  <a:lnTo>
                    <a:pt x="9407" y="14374"/>
                  </a:lnTo>
                  <a:lnTo>
                    <a:pt x="10931" y="14184"/>
                  </a:lnTo>
                  <a:lnTo>
                    <a:pt x="9419" y="2754"/>
                  </a:lnTo>
                  <a:cubicBezTo>
                    <a:pt x="9300" y="1837"/>
                    <a:pt x="8788" y="1028"/>
                    <a:pt x="8026" y="516"/>
                  </a:cubicBezTo>
                  <a:cubicBezTo>
                    <a:pt x="7507" y="181"/>
                    <a:pt x="6908" y="1"/>
                    <a:pt x="6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a:off x="3668600" y="2002150"/>
              <a:ext cx="577175" cy="59575"/>
            </a:xfrm>
            <a:custGeom>
              <a:avLst/>
              <a:gdLst/>
              <a:ahLst/>
              <a:cxnLst/>
              <a:rect l="l" t="t" r="r" b="b"/>
              <a:pathLst>
                <a:path w="23087" h="2383" extrusionOk="0">
                  <a:moveTo>
                    <a:pt x="1" y="1"/>
                  </a:moveTo>
                  <a:lnTo>
                    <a:pt x="1" y="2382"/>
                  </a:lnTo>
                  <a:lnTo>
                    <a:pt x="23087" y="2382"/>
                  </a:lnTo>
                  <a:lnTo>
                    <a:pt x="23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2"/>
            <p:cNvSpPr/>
            <p:nvPr/>
          </p:nvSpPr>
          <p:spPr>
            <a:xfrm>
              <a:off x="3678125" y="1989950"/>
              <a:ext cx="557525" cy="11950"/>
            </a:xfrm>
            <a:custGeom>
              <a:avLst/>
              <a:gdLst/>
              <a:ahLst/>
              <a:cxnLst/>
              <a:rect l="l" t="t" r="r" b="b"/>
              <a:pathLst>
                <a:path w="22301" h="478" extrusionOk="0">
                  <a:moveTo>
                    <a:pt x="1" y="1"/>
                  </a:moveTo>
                  <a:lnTo>
                    <a:pt x="1" y="477"/>
                  </a:lnTo>
                  <a:lnTo>
                    <a:pt x="22301" y="477"/>
                  </a:lnTo>
                  <a:lnTo>
                    <a:pt x="2230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2"/>
            <p:cNvSpPr/>
            <p:nvPr/>
          </p:nvSpPr>
          <p:spPr>
            <a:xfrm>
              <a:off x="3678425" y="2061400"/>
              <a:ext cx="557225" cy="875125"/>
            </a:xfrm>
            <a:custGeom>
              <a:avLst/>
              <a:gdLst/>
              <a:ahLst/>
              <a:cxnLst/>
              <a:rect l="l" t="t" r="r" b="b"/>
              <a:pathLst>
                <a:path w="22289" h="35005" extrusionOk="0">
                  <a:moveTo>
                    <a:pt x="0" y="0"/>
                  </a:moveTo>
                  <a:lnTo>
                    <a:pt x="3989" y="35005"/>
                  </a:lnTo>
                  <a:lnTo>
                    <a:pt x="18300" y="35005"/>
                  </a:lnTo>
                  <a:lnTo>
                    <a:pt x="22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p:nvPr/>
          </p:nvSpPr>
          <p:spPr>
            <a:xfrm>
              <a:off x="3301900" y="2832025"/>
              <a:ext cx="865600" cy="104500"/>
            </a:xfrm>
            <a:custGeom>
              <a:avLst/>
              <a:gdLst/>
              <a:ahLst/>
              <a:cxnLst/>
              <a:rect l="l" t="t" r="r" b="b"/>
              <a:pathLst>
                <a:path w="34624" h="4180" extrusionOk="0">
                  <a:moveTo>
                    <a:pt x="0" y="1"/>
                  </a:moveTo>
                  <a:cubicBezTo>
                    <a:pt x="0" y="1"/>
                    <a:pt x="655" y="2501"/>
                    <a:pt x="5751" y="4180"/>
                  </a:cubicBezTo>
                  <a:lnTo>
                    <a:pt x="28885" y="4180"/>
                  </a:lnTo>
                  <a:cubicBezTo>
                    <a:pt x="33969" y="2501"/>
                    <a:pt x="34623" y="1"/>
                    <a:pt x="34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a:off x="3406075" y="2318575"/>
              <a:ext cx="658425" cy="268800"/>
            </a:xfrm>
            <a:custGeom>
              <a:avLst/>
              <a:gdLst/>
              <a:ahLst/>
              <a:cxnLst/>
              <a:rect l="l" t="t" r="r" b="b"/>
              <a:pathLst>
                <a:path w="26337" h="10752" extrusionOk="0">
                  <a:moveTo>
                    <a:pt x="12883" y="0"/>
                  </a:moveTo>
                  <a:cubicBezTo>
                    <a:pt x="6275" y="0"/>
                    <a:pt x="679" y="4537"/>
                    <a:pt x="24" y="10537"/>
                  </a:cubicBezTo>
                  <a:cubicBezTo>
                    <a:pt x="0" y="10668"/>
                    <a:pt x="0" y="10752"/>
                    <a:pt x="0" y="10752"/>
                  </a:cubicBezTo>
                  <a:lnTo>
                    <a:pt x="26337" y="10752"/>
                  </a:lnTo>
                  <a:cubicBezTo>
                    <a:pt x="26337" y="10752"/>
                    <a:pt x="26337" y="10668"/>
                    <a:pt x="26325" y="10537"/>
                  </a:cubicBezTo>
                  <a:cubicBezTo>
                    <a:pt x="25670" y="4537"/>
                    <a:pt x="20086" y="0"/>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a:off x="3391175" y="2775775"/>
              <a:ext cx="688225" cy="56575"/>
            </a:xfrm>
            <a:custGeom>
              <a:avLst/>
              <a:gdLst/>
              <a:ahLst/>
              <a:cxnLst/>
              <a:rect l="l" t="t" r="r" b="b"/>
              <a:pathLst>
                <a:path w="27529" h="2263" extrusionOk="0">
                  <a:moveTo>
                    <a:pt x="739" y="0"/>
                  </a:moveTo>
                  <a:cubicBezTo>
                    <a:pt x="739" y="0"/>
                    <a:pt x="1" y="1048"/>
                    <a:pt x="1049" y="2262"/>
                  </a:cubicBezTo>
                  <a:lnTo>
                    <a:pt x="26492" y="2262"/>
                  </a:lnTo>
                  <a:cubicBezTo>
                    <a:pt x="27528" y="1036"/>
                    <a:pt x="26790" y="0"/>
                    <a:pt x="26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a:off x="3402800" y="2640325"/>
              <a:ext cx="664375" cy="114625"/>
            </a:xfrm>
            <a:custGeom>
              <a:avLst/>
              <a:gdLst/>
              <a:ahLst/>
              <a:cxnLst/>
              <a:rect l="l" t="t" r="r" b="b"/>
              <a:pathLst>
                <a:path w="26575" h="4585" extrusionOk="0">
                  <a:moveTo>
                    <a:pt x="334" y="1"/>
                  </a:moveTo>
                  <a:cubicBezTo>
                    <a:pt x="155" y="1"/>
                    <a:pt x="0" y="156"/>
                    <a:pt x="0" y="334"/>
                  </a:cubicBezTo>
                  <a:lnTo>
                    <a:pt x="0" y="4263"/>
                  </a:lnTo>
                  <a:cubicBezTo>
                    <a:pt x="12" y="4442"/>
                    <a:pt x="155" y="4585"/>
                    <a:pt x="334" y="4585"/>
                  </a:cubicBezTo>
                  <a:lnTo>
                    <a:pt x="26242" y="4585"/>
                  </a:lnTo>
                  <a:cubicBezTo>
                    <a:pt x="26420" y="4585"/>
                    <a:pt x="26575" y="4442"/>
                    <a:pt x="26575" y="4263"/>
                  </a:cubicBezTo>
                  <a:lnTo>
                    <a:pt x="26575" y="334"/>
                  </a:lnTo>
                  <a:cubicBezTo>
                    <a:pt x="26575" y="156"/>
                    <a:pt x="26420" y="1"/>
                    <a:pt x="26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a:off x="3406075" y="2752550"/>
              <a:ext cx="658425" cy="23250"/>
            </a:xfrm>
            <a:custGeom>
              <a:avLst/>
              <a:gdLst/>
              <a:ahLst/>
              <a:cxnLst/>
              <a:rect l="l" t="t" r="r" b="b"/>
              <a:pathLst>
                <a:path w="26337" h="930" extrusionOk="0">
                  <a:moveTo>
                    <a:pt x="0" y="1"/>
                  </a:moveTo>
                  <a:lnTo>
                    <a:pt x="0" y="929"/>
                  </a:lnTo>
                  <a:lnTo>
                    <a:pt x="26337" y="929"/>
                  </a:lnTo>
                  <a:lnTo>
                    <a:pt x="263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a:off x="3406075" y="2587050"/>
              <a:ext cx="658425" cy="23550"/>
            </a:xfrm>
            <a:custGeom>
              <a:avLst/>
              <a:gdLst/>
              <a:ahLst/>
              <a:cxnLst/>
              <a:rect l="l" t="t" r="r" b="b"/>
              <a:pathLst>
                <a:path w="26337" h="942" extrusionOk="0">
                  <a:moveTo>
                    <a:pt x="0" y="1"/>
                  </a:moveTo>
                  <a:lnTo>
                    <a:pt x="0" y="941"/>
                  </a:lnTo>
                  <a:lnTo>
                    <a:pt x="26337" y="941"/>
                  </a:lnTo>
                  <a:lnTo>
                    <a:pt x="2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a:off x="3397725" y="2610575"/>
              <a:ext cx="675125" cy="29775"/>
            </a:xfrm>
            <a:custGeom>
              <a:avLst/>
              <a:gdLst/>
              <a:ahLst/>
              <a:cxnLst/>
              <a:rect l="l" t="t" r="r" b="b"/>
              <a:pathLst>
                <a:path w="27005" h="1191" extrusionOk="0">
                  <a:moveTo>
                    <a:pt x="1" y="0"/>
                  </a:moveTo>
                  <a:lnTo>
                    <a:pt x="1" y="1191"/>
                  </a:lnTo>
                  <a:lnTo>
                    <a:pt x="27004" y="1191"/>
                  </a:lnTo>
                  <a:lnTo>
                    <a:pt x="27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a:off x="3310500" y="2550075"/>
              <a:ext cx="850600" cy="125775"/>
            </a:xfrm>
            <a:custGeom>
              <a:avLst/>
              <a:gdLst/>
              <a:ahLst/>
              <a:cxnLst/>
              <a:rect l="l" t="t" r="r" b="b"/>
              <a:pathLst>
                <a:path w="34024" h="5031" extrusionOk="0">
                  <a:moveTo>
                    <a:pt x="5049" y="0"/>
                  </a:moveTo>
                  <a:cubicBezTo>
                    <a:pt x="5029" y="0"/>
                    <a:pt x="5010" y="1"/>
                    <a:pt x="4990" y="3"/>
                  </a:cubicBezTo>
                  <a:cubicBezTo>
                    <a:pt x="4085" y="87"/>
                    <a:pt x="4502" y="2051"/>
                    <a:pt x="4502" y="2051"/>
                  </a:cubicBezTo>
                  <a:cubicBezTo>
                    <a:pt x="4502" y="2051"/>
                    <a:pt x="3657" y="849"/>
                    <a:pt x="2549" y="718"/>
                  </a:cubicBezTo>
                  <a:cubicBezTo>
                    <a:pt x="2488" y="710"/>
                    <a:pt x="2428" y="707"/>
                    <a:pt x="2368" y="707"/>
                  </a:cubicBezTo>
                  <a:cubicBezTo>
                    <a:pt x="983" y="707"/>
                    <a:pt x="1" y="2631"/>
                    <a:pt x="1644" y="3659"/>
                  </a:cubicBezTo>
                  <a:cubicBezTo>
                    <a:pt x="2293" y="4064"/>
                    <a:pt x="2876" y="4190"/>
                    <a:pt x="3352" y="4190"/>
                  </a:cubicBezTo>
                  <a:cubicBezTo>
                    <a:pt x="4133" y="4190"/>
                    <a:pt x="4621" y="3849"/>
                    <a:pt x="4621" y="3849"/>
                  </a:cubicBezTo>
                  <a:cubicBezTo>
                    <a:pt x="4621" y="3849"/>
                    <a:pt x="4788" y="4706"/>
                    <a:pt x="6181" y="5004"/>
                  </a:cubicBezTo>
                  <a:cubicBezTo>
                    <a:pt x="6265" y="5022"/>
                    <a:pt x="6349" y="5030"/>
                    <a:pt x="6430" y="5030"/>
                  </a:cubicBezTo>
                  <a:cubicBezTo>
                    <a:pt x="7704" y="5030"/>
                    <a:pt x="8598" y="2980"/>
                    <a:pt x="8598" y="2980"/>
                  </a:cubicBezTo>
                  <a:cubicBezTo>
                    <a:pt x="8598" y="2980"/>
                    <a:pt x="9110" y="4182"/>
                    <a:pt x="10538" y="4778"/>
                  </a:cubicBezTo>
                  <a:cubicBezTo>
                    <a:pt x="10818" y="4893"/>
                    <a:pt x="11077" y="4940"/>
                    <a:pt x="11313" y="4940"/>
                  </a:cubicBezTo>
                  <a:cubicBezTo>
                    <a:pt x="12296" y="4940"/>
                    <a:pt x="12884" y="4135"/>
                    <a:pt x="12884" y="4135"/>
                  </a:cubicBezTo>
                  <a:cubicBezTo>
                    <a:pt x="13405" y="4341"/>
                    <a:pt x="13904" y="4420"/>
                    <a:pt x="14363" y="4420"/>
                  </a:cubicBezTo>
                  <a:cubicBezTo>
                    <a:pt x="15864" y="4420"/>
                    <a:pt x="16932" y="3575"/>
                    <a:pt x="16932" y="3575"/>
                  </a:cubicBezTo>
                  <a:cubicBezTo>
                    <a:pt x="16932" y="3575"/>
                    <a:pt x="17637" y="3901"/>
                    <a:pt x="18480" y="3901"/>
                  </a:cubicBezTo>
                  <a:cubicBezTo>
                    <a:pt x="19174" y="3901"/>
                    <a:pt x="19963" y="3680"/>
                    <a:pt x="20528" y="2873"/>
                  </a:cubicBezTo>
                  <a:cubicBezTo>
                    <a:pt x="21094" y="3931"/>
                    <a:pt x="21813" y="4225"/>
                    <a:pt x="22437" y="4225"/>
                  </a:cubicBezTo>
                  <a:cubicBezTo>
                    <a:pt x="23217" y="4225"/>
                    <a:pt x="23850" y="3766"/>
                    <a:pt x="23850" y="3766"/>
                  </a:cubicBezTo>
                  <a:cubicBezTo>
                    <a:pt x="23850" y="3766"/>
                    <a:pt x="24246" y="4133"/>
                    <a:pt x="24920" y="4133"/>
                  </a:cubicBezTo>
                  <a:cubicBezTo>
                    <a:pt x="25531" y="4133"/>
                    <a:pt x="26371" y="3831"/>
                    <a:pt x="27350" y="2682"/>
                  </a:cubicBezTo>
                  <a:cubicBezTo>
                    <a:pt x="28064" y="3826"/>
                    <a:pt x="28905" y="4258"/>
                    <a:pt x="29719" y="4258"/>
                  </a:cubicBezTo>
                  <a:cubicBezTo>
                    <a:pt x="31975" y="4258"/>
                    <a:pt x="34023" y="944"/>
                    <a:pt x="32589" y="253"/>
                  </a:cubicBezTo>
                  <a:cubicBezTo>
                    <a:pt x="32237" y="85"/>
                    <a:pt x="31911" y="16"/>
                    <a:pt x="31614" y="16"/>
                  </a:cubicBezTo>
                  <a:cubicBezTo>
                    <a:pt x="30251" y="16"/>
                    <a:pt x="29481" y="1468"/>
                    <a:pt x="29481" y="1468"/>
                  </a:cubicBezTo>
                  <a:cubicBezTo>
                    <a:pt x="28909" y="877"/>
                    <a:pt x="28227" y="659"/>
                    <a:pt x="27534" y="659"/>
                  </a:cubicBezTo>
                  <a:cubicBezTo>
                    <a:pt x="25601" y="659"/>
                    <a:pt x="23576" y="2349"/>
                    <a:pt x="23576" y="2349"/>
                  </a:cubicBezTo>
                  <a:cubicBezTo>
                    <a:pt x="23576" y="2349"/>
                    <a:pt x="24528" y="658"/>
                    <a:pt x="22826" y="241"/>
                  </a:cubicBezTo>
                  <a:cubicBezTo>
                    <a:pt x="22683" y="205"/>
                    <a:pt x="22539" y="188"/>
                    <a:pt x="22394" y="188"/>
                  </a:cubicBezTo>
                  <a:cubicBezTo>
                    <a:pt x="20800" y="188"/>
                    <a:pt x="19158" y="2230"/>
                    <a:pt x="19158" y="2230"/>
                  </a:cubicBezTo>
                  <a:cubicBezTo>
                    <a:pt x="19158" y="2230"/>
                    <a:pt x="18861" y="1170"/>
                    <a:pt x="17432" y="956"/>
                  </a:cubicBezTo>
                  <a:cubicBezTo>
                    <a:pt x="17341" y="941"/>
                    <a:pt x="17252" y="935"/>
                    <a:pt x="17164" y="935"/>
                  </a:cubicBezTo>
                  <a:cubicBezTo>
                    <a:pt x="15871" y="935"/>
                    <a:pt x="14932" y="2396"/>
                    <a:pt x="14932" y="2396"/>
                  </a:cubicBezTo>
                  <a:cubicBezTo>
                    <a:pt x="14932" y="2396"/>
                    <a:pt x="14515" y="1396"/>
                    <a:pt x="13146" y="1396"/>
                  </a:cubicBezTo>
                  <a:cubicBezTo>
                    <a:pt x="11777" y="1396"/>
                    <a:pt x="11157" y="2396"/>
                    <a:pt x="11157" y="2396"/>
                  </a:cubicBezTo>
                  <a:cubicBezTo>
                    <a:pt x="11157" y="2396"/>
                    <a:pt x="10503" y="634"/>
                    <a:pt x="8860" y="420"/>
                  </a:cubicBezTo>
                  <a:cubicBezTo>
                    <a:pt x="8765" y="407"/>
                    <a:pt x="8674" y="401"/>
                    <a:pt x="8588" y="401"/>
                  </a:cubicBezTo>
                  <a:cubicBezTo>
                    <a:pt x="7171" y="401"/>
                    <a:pt x="6907" y="2051"/>
                    <a:pt x="6907" y="2051"/>
                  </a:cubicBezTo>
                  <a:cubicBezTo>
                    <a:pt x="6907" y="2051"/>
                    <a:pt x="5938"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2"/>
            <p:cNvSpPr/>
            <p:nvPr/>
          </p:nvSpPr>
          <p:spPr>
            <a:xfrm>
              <a:off x="3666525" y="2393550"/>
              <a:ext cx="29775" cy="36575"/>
            </a:xfrm>
            <a:custGeom>
              <a:avLst/>
              <a:gdLst/>
              <a:ahLst/>
              <a:cxnLst/>
              <a:rect l="l" t="t" r="r" b="b"/>
              <a:pathLst>
                <a:path w="1191" h="1463" extrusionOk="0">
                  <a:moveTo>
                    <a:pt x="979" y="0"/>
                  </a:moveTo>
                  <a:cubicBezTo>
                    <a:pt x="835" y="0"/>
                    <a:pt x="603" y="173"/>
                    <a:pt x="393" y="466"/>
                  </a:cubicBezTo>
                  <a:cubicBezTo>
                    <a:pt x="131" y="847"/>
                    <a:pt x="0" y="1264"/>
                    <a:pt x="95" y="1407"/>
                  </a:cubicBezTo>
                  <a:cubicBezTo>
                    <a:pt x="121" y="1444"/>
                    <a:pt x="159" y="1462"/>
                    <a:pt x="206" y="1462"/>
                  </a:cubicBezTo>
                  <a:cubicBezTo>
                    <a:pt x="351" y="1462"/>
                    <a:pt x="579" y="1287"/>
                    <a:pt x="786" y="990"/>
                  </a:cubicBezTo>
                  <a:cubicBezTo>
                    <a:pt x="1048" y="621"/>
                    <a:pt x="1191" y="204"/>
                    <a:pt x="1084" y="49"/>
                  </a:cubicBezTo>
                  <a:cubicBezTo>
                    <a:pt x="1059" y="16"/>
                    <a:pt x="102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a:off x="3774275" y="2343675"/>
              <a:ext cx="29775" cy="36400"/>
            </a:xfrm>
            <a:custGeom>
              <a:avLst/>
              <a:gdLst/>
              <a:ahLst/>
              <a:cxnLst/>
              <a:rect l="l" t="t" r="r" b="b"/>
              <a:pathLst>
                <a:path w="1191" h="1456" extrusionOk="0">
                  <a:moveTo>
                    <a:pt x="218" y="0"/>
                  </a:moveTo>
                  <a:cubicBezTo>
                    <a:pt x="171" y="0"/>
                    <a:pt x="133" y="18"/>
                    <a:pt x="107" y="56"/>
                  </a:cubicBezTo>
                  <a:cubicBezTo>
                    <a:pt x="0" y="199"/>
                    <a:pt x="131" y="616"/>
                    <a:pt x="405" y="997"/>
                  </a:cubicBezTo>
                  <a:cubicBezTo>
                    <a:pt x="609" y="1284"/>
                    <a:pt x="849" y="1456"/>
                    <a:pt x="991" y="1456"/>
                  </a:cubicBezTo>
                  <a:cubicBezTo>
                    <a:pt x="1031" y="1456"/>
                    <a:pt x="1063" y="1442"/>
                    <a:pt x="1084" y="1413"/>
                  </a:cubicBezTo>
                  <a:cubicBezTo>
                    <a:pt x="1191" y="1258"/>
                    <a:pt x="1060" y="842"/>
                    <a:pt x="786" y="473"/>
                  </a:cubicBezTo>
                  <a:cubicBezTo>
                    <a:pt x="588" y="175"/>
                    <a:pt x="362"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a:off x="3670100" y="2340550"/>
              <a:ext cx="35725" cy="20950"/>
            </a:xfrm>
            <a:custGeom>
              <a:avLst/>
              <a:gdLst/>
              <a:ahLst/>
              <a:cxnLst/>
              <a:rect l="l" t="t" r="r" b="b"/>
              <a:pathLst>
                <a:path w="1429" h="838" extrusionOk="0">
                  <a:moveTo>
                    <a:pt x="993" y="1"/>
                  </a:moveTo>
                  <a:cubicBezTo>
                    <a:pt x="891" y="1"/>
                    <a:pt x="777" y="17"/>
                    <a:pt x="655" y="50"/>
                  </a:cubicBezTo>
                  <a:cubicBezTo>
                    <a:pt x="286" y="145"/>
                    <a:pt x="0" y="407"/>
                    <a:pt x="36" y="610"/>
                  </a:cubicBezTo>
                  <a:cubicBezTo>
                    <a:pt x="52" y="758"/>
                    <a:pt x="216" y="837"/>
                    <a:pt x="442" y="837"/>
                  </a:cubicBezTo>
                  <a:cubicBezTo>
                    <a:pt x="543" y="837"/>
                    <a:pt x="656" y="821"/>
                    <a:pt x="774" y="788"/>
                  </a:cubicBezTo>
                  <a:cubicBezTo>
                    <a:pt x="1143" y="681"/>
                    <a:pt x="1429" y="431"/>
                    <a:pt x="1405" y="229"/>
                  </a:cubicBezTo>
                  <a:cubicBezTo>
                    <a:pt x="1380" y="81"/>
                    <a:pt x="1219" y="1"/>
                    <a:pt x="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a:off x="3740050" y="2417225"/>
              <a:ext cx="29775" cy="36075"/>
            </a:xfrm>
            <a:custGeom>
              <a:avLst/>
              <a:gdLst/>
              <a:ahLst/>
              <a:cxnLst/>
              <a:rect l="l" t="t" r="r" b="b"/>
              <a:pathLst>
                <a:path w="1191" h="1443" extrusionOk="0">
                  <a:moveTo>
                    <a:pt x="205" y="0"/>
                  </a:moveTo>
                  <a:cubicBezTo>
                    <a:pt x="164" y="0"/>
                    <a:pt x="131" y="14"/>
                    <a:pt x="107" y="43"/>
                  </a:cubicBezTo>
                  <a:cubicBezTo>
                    <a:pt x="0" y="198"/>
                    <a:pt x="131" y="614"/>
                    <a:pt x="405" y="983"/>
                  </a:cubicBezTo>
                  <a:cubicBezTo>
                    <a:pt x="609" y="1271"/>
                    <a:pt x="849" y="1443"/>
                    <a:pt x="990" y="1443"/>
                  </a:cubicBezTo>
                  <a:cubicBezTo>
                    <a:pt x="1030" y="1443"/>
                    <a:pt x="1062" y="1429"/>
                    <a:pt x="1084" y="1400"/>
                  </a:cubicBezTo>
                  <a:cubicBezTo>
                    <a:pt x="1191" y="1245"/>
                    <a:pt x="1060" y="829"/>
                    <a:pt x="786" y="460"/>
                  </a:cubicBezTo>
                  <a:cubicBezTo>
                    <a:pt x="582" y="172"/>
                    <a:pt x="349"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a:off x="3853450" y="2369150"/>
              <a:ext cx="35150" cy="19100"/>
            </a:xfrm>
            <a:custGeom>
              <a:avLst/>
              <a:gdLst/>
              <a:ahLst/>
              <a:cxnLst/>
              <a:rect l="l" t="t" r="r" b="b"/>
              <a:pathLst>
                <a:path w="1406" h="764" extrusionOk="0">
                  <a:moveTo>
                    <a:pt x="664" y="1"/>
                  </a:moveTo>
                  <a:cubicBezTo>
                    <a:pt x="300" y="1"/>
                    <a:pt x="0" y="163"/>
                    <a:pt x="0" y="359"/>
                  </a:cubicBezTo>
                  <a:cubicBezTo>
                    <a:pt x="0" y="561"/>
                    <a:pt x="322" y="751"/>
                    <a:pt x="703" y="763"/>
                  </a:cubicBezTo>
                  <a:cubicBezTo>
                    <a:pt x="716" y="764"/>
                    <a:pt x="729" y="764"/>
                    <a:pt x="742" y="764"/>
                  </a:cubicBezTo>
                  <a:cubicBezTo>
                    <a:pt x="1116" y="764"/>
                    <a:pt x="1405" y="602"/>
                    <a:pt x="1405" y="406"/>
                  </a:cubicBezTo>
                  <a:cubicBezTo>
                    <a:pt x="1405" y="192"/>
                    <a:pt x="1096" y="13"/>
                    <a:pt x="703" y="1"/>
                  </a:cubicBezTo>
                  <a:cubicBezTo>
                    <a:pt x="690" y="1"/>
                    <a:pt x="677" y="1"/>
                    <a:pt x="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a:off x="3511725" y="2425700"/>
              <a:ext cx="34850" cy="19125"/>
            </a:xfrm>
            <a:custGeom>
              <a:avLst/>
              <a:gdLst/>
              <a:ahLst/>
              <a:cxnLst/>
              <a:rect l="l" t="t" r="r" b="b"/>
              <a:pathLst>
                <a:path w="1394" h="765" extrusionOk="0">
                  <a:moveTo>
                    <a:pt x="653" y="1"/>
                  </a:moveTo>
                  <a:cubicBezTo>
                    <a:pt x="290" y="1"/>
                    <a:pt x="1" y="163"/>
                    <a:pt x="1" y="359"/>
                  </a:cubicBezTo>
                  <a:cubicBezTo>
                    <a:pt x="1" y="573"/>
                    <a:pt x="311" y="752"/>
                    <a:pt x="692" y="764"/>
                  </a:cubicBezTo>
                  <a:cubicBezTo>
                    <a:pt x="705" y="764"/>
                    <a:pt x="718" y="764"/>
                    <a:pt x="731" y="764"/>
                  </a:cubicBezTo>
                  <a:cubicBezTo>
                    <a:pt x="1105" y="764"/>
                    <a:pt x="1394" y="602"/>
                    <a:pt x="1394" y="406"/>
                  </a:cubicBezTo>
                  <a:cubicBezTo>
                    <a:pt x="1394" y="192"/>
                    <a:pt x="1084" y="13"/>
                    <a:pt x="692" y="2"/>
                  </a:cubicBezTo>
                  <a:cubicBezTo>
                    <a:pt x="679" y="1"/>
                    <a:pt x="666"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a:off x="3903450" y="2420600"/>
              <a:ext cx="34850" cy="18900"/>
            </a:xfrm>
            <a:custGeom>
              <a:avLst/>
              <a:gdLst/>
              <a:ahLst/>
              <a:cxnLst/>
              <a:rect l="l" t="t" r="r" b="b"/>
              <a:pathLst>
                <a:path w="1394" h="756" extrusionOk="0">
                  <a:moveTo>
                    <a:pt x="629" y="1"/>
                  </a:moveTo>
                  <a:cubicBezTo>
                    <a:pt x="272" y="1"/>
                    <a:pt x="1" y="160"/>
                    <a:pt x="1" y="360"/>
                  </a:cubicBezTo>
                  <a:cubicBezTo>
                    <a:pt x="1" y="563"/>
                    <a:pt x="310" y="741"/>
                    <a:pt x="703" y="753"/>
                  </a:cubicBezTo>
                  <a:cubicBezTo>
                    <a:pt x="727" y="755"/>
                    <a:pt x="752" y="755"/>
                    <a:pt x="775" y="755"/>
                  </a:cubicBezTo>
                  <a:cubicBezTo>
                    <a:pt x="1122" y="755"/>
                    <a:pt x="1394" y="597"/>
                    <a:pt x="1394" y="396"/>
                  </a:cubicBezTo>
                  <a:cubicBezTo>
                    <a:pt x="1394" y="194"/>
                    <a:pt x="1084" y="15"/>
                    <a:pt x="703" y="3"/>
                  </a:cubicBezTo>
                  <a:cubicBezTo>
                    <a:pt x="678" y="2"/>
                    <a:pt x="653"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2"/>
            <p:cNvSpPr/>
            <p:nvPr/>
          </p:nvSpPr>
          <p:spPr>
            <a:xfrm>
              <a:off x="3594475" y="2369150"/>
              <a:ext cx="35150" cy="19100"/>
            </a:xfrm>
            <a:custGeom>
              <a:avLst/>
              <a:gdLst/>
              <a:ahLst/>
              <a:cxnLst/>
              <a:rect l="l" t="t" r="r" b="b"/>
              <a:pathLst>
                <a:path w="1406" h="764" extrusionOk="0">
                  <a:moveTo>
                    <a:pt x="665" y="1"/>
                  </a:moveTo>
                  <a:cubicBezTo>
                    <a:pt x="301" y="1"/>
                    <a:pt x="1" y="163"/>
                    <a:pt x="1" y="359"/>
                  </a:cubicBezTo>
                  <a:cubicBezTo>
                    <a:pt x="1" y="561"/>
                    <a:pt x="322" y="751"/>
                    <a:pt x="703" y="763"/>
                  </a:cubicBezTo>
                  <a:cubicBezTo>
                    <a:pt x="716" y="764"/>
                    <a:pt x="728" y="764"/>
                    <a:pt x="741" y="764"/>
                  </a:cubicBezTo>
                  <a:cubicBezTo>
                    <a:pt x="1095" y="764"/>
                    <a:pt x="1406" y="602"/>
                    <a:pt x="1406" y="406"/>
                  </a:cubicBezTo>
                  <a:cubicBezTo>
                    <a:pt x="1406" y="192"/>
                    <a:pt x="1096" y="13"/>
                    <a:pt x="703" y="1"/>
                  </a:cubicBezTo>
                  <a:cubicBezTo>
                    <a:pt x="690" y="1"/>
                    <a:pt x="678"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2"/>
            <p:cNvSpPr/>
            <p:nvPr/>
          </p:nvSpPr>
          <p:spPr>
            <a:xfrm>
              <a:off x="3841250" y="2411825"/>
              <a:ext cx="30075" cy="36450"/>
            </a:xfrm>
            <a:custGeom>
              <a:avLst/>
              <a:gdLst/>
              <a:ahLst/>
              <a:cxnLst/>
              <a:rect l="l" t="t" r="r" b="b"/>
              <a:pathLst>
                <a:path w="1203" h="1458" extrusionOk="0">
                  <a:moveTo>
                    <a:pt x="978" y="1"/>
                  </a:moveTo>
                  <a:cubicBezTo>
                    <a:pt x="836" y="1"/>
                    <a:pt x="603" y="176"/>
                    <a:pt x="405" y="473"/>
                  </a:cubicBezTo>
                  <a:cubicBezTo>
                    <a:pt x="131" y="842"/>
                    <a:pt x="0" y="1259"/>
                    <a:pt x="107" y="1402"/>
                  </a:cubicBezTo>
                  <a:cubicBezTo>
                    <a:pt x="133" y="1439"/>
                    <a:pt x="171" y="1457"/>
                    <a:pt x="218" y="1457"/>
                  </a:cubicBezTo>
                  <a:cubicBezTo>
                    <a:pt x="362" y="1457"/>
                    <a:pt x="588" y="1283"/>
                    <a:pt x="786" y="985"/>
                  </a:cubicBezTo>
                  <a:cubicBezTo>
                    <a:pt x="1072" y="628"/>
                    <a:pt x="1203" y="199"/>
                    <a:pt x="1084" y="56"/>
                  </a:cubicBezTo>
                  <a:cubicBezTo>
                    <a:pt x="1061" y="19"/>
                    <a:pt x="1024" y="1"/>
                    <a:pt x="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2"/>
            <p:cNvSpPr/>
            <p:nvPr/>
          </p:nvSpPr>
          <p:spPr>
            <a:xfrm>
              <a:off x="3591500" y="2427100"/>
              <a:ext cx="33675" cy="30975"/>
            </a:xfrm>
            <a:custGeom>
              <a:avLst/>
              <a:gdLst/>
              <a:ahLst/>
              <a:cxnLst/>
              <a:rect l="l" t="t" r="r" b="b"/>
              <a:pathLst>
                <a:path w="1347" h="1239" extrusionOk="0">
                  <a:moveTo>
                    <a:pt x="243" y="0"/>
                  </a:moveTo>
                  <a:cubicBezTo>
                    <a:pt x="172" y="0"/>
                    <a:pt x="120" y="25"/>
                    <a:pt x="96" y="76"/>
                  </a:cubicBezTo>
                  <a:cubicBezTo>
                    <a:pt x="1" y="255"/>
                    <a:pt x="203" y="636"/>
                    <a:pt x="525" y="934"/>
                  </a:cubicBezTo>
                  <a:cubicBezTo>
                    <a:pt x="729" y="1130"/>
                    <a:pt x="948" y="1238"/>
                    <a:pt x="1094" y="1238"/>
                  </a:cubicBezTo>
                  <a:cubicBezTo>
                    <a:pt x="1170" y="1238"/>
                    <a:pt x="1227" y="1209"/>
                    <a:pt x="1251" y="1148"/>
                  </a:cubicBezTo>
                  <a:cubicBezTo>
                    <a:pt x="1346" y="969"/>
                    <a:pt x="1156" y="600"/>
                    <a:pt x="822" y="303"/>
                  </a:cubicBezTo>
                  <a:cubicBezTo>
                    <a:pt x="607" y="103"/>
                    <a:pt x="387"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a:off x="4480000" y="2291775"/>
              <a:ext cx="165225" cy="197375"/>
            </a:xfrm>
            <a:custGeom>
              <a:avLst/>
              <a:gdLst/>
              <a:ahLst/>
              <a:cxnLst/>
              <a:rect l="l" t="t" r="r" b="b"/>
              <a:pathLst>
                <a:path w="6609" h="7895" extrusionOk="0">
                  <a:moveTo>
                    <a:pt x="1419" y="0"/>
                  </a:moveTo>
                  <a:cubicBezTo>
                    <a:pt x="1387" y="0"/>
                    <a:pt x="1370" y="1"/>
                    <a:pt x="1370" y="1"/>
                  </a:cubicBezTo>
                  <a:cubicBezTo>
                    <a:pt x="1" y="870"/>
                    <a:pt x="3716" y="3620"/>
                    <a:pt x="3716" y="7895"/>
                  </a:cubicBezTo>
                  <a:cubicBezTo>
                    <a:pt x="4728" y="7442"/>
                    <a:pt x="6609" y="5609"/>
                    <a:pt x="5418" y="2739"/>
                  </a:cubicBezTo>
                  <a:cubicBezTo>
                    <a:pt x="4308" y="101"/>
                    <a:pt x="1798" y="0"/>
                    <a:pt x="1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a:off x="4041575" y="3007025"/>
              <a:ext cx="684925" cy="246425"/>
            </a:xfrm>
            <a:custGeom>
              <a:avLst/>
              <a:gdLst/>
              <a:ahLst/>
              <a:cxnLst/>
              <a:rect l="l" t="t" r="r" b="b"/>
              <a:pathLst>
                <a:path w="27397" h="9857" extrusionOk="0">
                  <a:moveTo>
                    <a:pt x="19722" y="0"/>
                  </a:moveTo>
                  <a:cubicBezTo>
                    <a:pt x="19171" y="0"/>
                    <a:pt x="18607" y="44"/>
                    <a:pt x="18038" y="144"/>
                  </a:cubicBezTo>
                  <a:cubicBezTo>
                    <a:pt x="14609" y="751"/>
                    <a:pt x="5715" y="3776"/>
                    <a:pt x="1762" y="5157"/>
                  </a:cubicBezTo>
                  <a:cubicBezTo>
                    <a:pt x="655" y="5550"/>
                    <a:pt x="0" y="6669"/>
                    <a:pt x="214" y="7776"/>
                  </a:cubicBezTo>
                  <a:cubicBezTo>
                    <a:pt x="428" y="8832"/>
                    <a:pt x="1383" y="9570"/>
                    <a:pt x="2481" y="9570"/>
                  </a:cubicBezTo>
                  <a:cubicBezTo>
                    <a:pt x="2546" y="9570"/>
                    <a:pt x="2612" y="9567"/>
                    <a:pt x="2679" y="9562"/>
                  </a:cubicBezTo>
                  <a:cubicBezTo>
                    <a:pt x="3269" y="9518"/>
                    <a:pt x="3922" y="9501"/>
                    <a:pt x="4620" y="9501"/>
                  </a:cubicBezTo>
                  <a:cubicBezTo>
                    <a:pt x="7734" y="9501"/>
                    <a:pt x="11722" y="9856"/>
                    <a:pt x="14788" y="9856"/>
                  </a:cubicBezTo>
                  <a:cubicBezTo>
                    <a:pt x="15903" y="9856"/>
                    <a:pt x="16896" y="9809"/>
                    <a:pt x="17681" y="9681"/>
                  </a:cubicBezTo>
                  <a:cubicBezTo>
                    <a:pt x="27396" y="8110"/>
                    <a:pt x="26670" y="2049"/>
                    <a:pt x="26670" y="2049"/>
                  </a:cubicBezTo>
                  <a:cubicBezTo>
                    <a:pt x="26670" y="2049"/>
                    <a:pt x="23497" y="0"/>
                    <a:pt x="19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a:off x="4044850" y="2618100"/>
              <a:ext cx="382400" cy="114950"/>
            </a:xfrm>
            <a:custGeom>
              <a:avLst/>
              <a:gdLst/>
              <a:ahLst/>
              <a:cxnLst/>
              <a:rect l="l" t="t" r="r" b="b"/>
              <a:pathLst>
                <a:path w="15296" h="4598" extrusionOk="0">
                  <a:moveTo>
                    <a:pt x="12261" y="1"/>
                  </a:moveTo>
                  <a:cubicBezTo>
                    <a:pt x="11961" y="1"/>
                    <a:pt x="11630" y="26"/>
                    <a:pt x="11263" y="80"/>
                  </a:cubicBezTo>
                  <a:cubicBezTo>
                    <a:pt x="7989" y="545"/>
                    <a:pt x="3143" y="1164"/>
                    <a:pt x="1143" y="1438"/>
                  </a:cubicBezTo>
                  <a:cubicBezTo>
                    <a:pt x="476" y="1545"/>
                    <a:pt x="0" y="2212"/>
                    <a:pt x="48" y="2985"/>
                  </a:cubicBezTo>
                  <a:cubicBezTo>
                    <a:pt x="83" y="3759"/>
                    <a:pt x="762" y="4569"/>
                    <a:pt x="1429" y="4581"/>
                  </a:cubicBezTo>
                  <a:cubicBezTo>
                    <a:pt x="1849" y="4593"/>
                    <a:pt x="2390" y="4598"/>
                    <a:pt x="3012" y="4598"/>
                  </a:cubicBezTo>
                  <a:cubicBezTo>
                    <a:pt x="4851" y="4598"/>
                    <a:pt x="7404" y="4557"/>
                    <a:pt x="9676" y="4557"/>
                  </a:cubicBezTo>
                  <a:cubicBezTo>
                    <a:pt x="10319" y="4557"/>
                    <a:pt x="10938" y="4561"/>
                    <a:pt x="11513" y="4569"/>
                  </a:cubicBezTo>
                  <a:cubicBezTo>
                    <a:pt x="11549" y="4569"/>
                    <a:pt x="11584" y="4570"/>
                    <a:pt x="11619" y="4570"/>
                  </a:cubicBezTo>
                  <a:cubicBezTo>
                    <a:pt x="15296" y="4570"/>
                    <a:pt x="15097" y="2104"/>
                    <a:pt x="15097" y="2104"/>
                  </a:cubicBezTo>
                  <a:cubicBezTo>
                    <a:pt x="15097" y="2104"/>
                    <a:pt x="15029" y="1"/>
                    <a:pt x="12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a:off x="4749975" y="3147850"/>
              <a:ext cx="130100" cy="87625"/>
            </a:xfrm>
            <a:custGeom>
              <a:avLst/>
              <a:gdLst/>
              <a:ahLst/>
              <a:cxnLst/>
              <a:rect l="l" t="t" r="r" b="b"/>
              <a:pathLst>
                <a:path w="5204" h="3505" extrusionOk="0">
                  <a:moveTo>
                    <a:pt x="572" y="0"/>
                  </a:moveTo>
                  <a:lnTo>
                    <a:pt x="572" y="0"/>
                  </a:lnTo>
                  <a:cubicBezTo>
                    <a:pt x="1" y="822"/>
                    <a:pt x="203" y="1965"/>
                    <a:pt x="1049" y="2524"/>
                  </a:cubicBezTo>
                  <a:cubicBezTo>
                    <a:pt x="1394" y="2738"/>
                    <a:pt x="1763" y="2953"/>
                    <a:pt x="2108" y="3119"/>
                  </a:cubicBezTo>
                  <a:cubicBezTo>
                    <a:pt x="2575" y="3330"/>
                    <a:pt x="2907" y="3505"/>
                    <a:pt x="3048" y="3505"/>
                  </a:cubicBezTo>
                  <a:cubicBezTo>
                    <a:pt x="3090" y="3505"/>
                    <a:pt x="3115" y="3489"/>
                    <a:pt x="3120" y="3453"/>
                  </a:cubicBezTo>
                  <a:cubicBezTo>
                    <a:pt x="3168" y="3239"/>
                    <a:pt x="1763" y="2203"/>
                    <a:pt x="1763" y="2203"/>
                  </a:cubicBezTo>
                  <a:lnTo>
                    <a:pt x="1763" y="2203"/>
                  </a:lnTo>
                  <a:cubicBezTo>
                    <a:pt x="1763" y="2203"/>
                    <a:pt x="4159" y="3179"/>
                    <a:pt x="4674" y="3179"/>
                  </a:cubicBezTo>
                  <a:cubicBezTo>
                    <a:pt x="4719" y="3179"/>
                    <a:pt x="4750" y="3171"/>
                    <a:pt x="4763" y="3155"/>
                  </a:cubicBezTo>
                  <a:cubicBezTo>
                    <a:pt x="4918" y="2965"/>
                    <a:pt x="2799" y="1893"/>
                    <a:pt x="2799" y="1893"/>
                  </a:cubicBezTo>
                  <a:lnTo>
                    <a:pt x="2799" y="1893"/>
                  </a:lnTo>
                  <a:cubicBezTo>
                    <a:pt x="2799" y="1893"/>
                    <a:pt x="4496" y="2471"/>
                    <a:pt x="4990" y="2471"/>
                  </a:cubicBezTo>
                  <a:cubicBezTo>
                    <a:pt x="5063" y="2471"/>
                    <a:pt x="5110" y="2458"/>
                    <a:pt x="5121" y="2429"/>
                  </a:cubicBezTo>
                  <a:cubicBezTo>
                    <a:pt x="5204" y="2203"/>
                    <a:pt x="2883" y="1286"/>
                    <a:pt x="2882" y="1286"/>
                  </a:cubicBezTo>
                  <a:lnTo>
                    <a:pt x="2882" y="1286"/>
                  </a:lnTo>
                  <a:cubicBezTo>
                    <a:pt x="2883" y="1286"/>
                    <a:pt x="4330" y="1571"/>
                    <a:pt x="4909" y="1571"/>
                  </a:cubicBezTo>
                  <a:cubicBezTo>
                    <a:pt x="5050" y="1571"/>
                    <a:pt x="5140" y="1554"/>
                    <a:pt x="5144" y="1512"/>
                  </a:cubicBezTo>
                  <a:cubicBezTo>
                    <a:pt x="5192" y="1274"/>
                    <a:pt x="2978" y="703"/>
                    <a:pt x="2978" y="702"/>
                  </a:cubicBezTo>
                  <a:lnTo>
                    <a:pt x="2978" y="702"/>
                  </a:lnTo>
                  <a:cubicBezTo>
                    <a:pt x="2978" y="702"/>
                    <a:pt x="3239" y="714"/>
                    <a:pt x="3552" y="714"/>
                  </a:cubicBezTo>
                  <a:cubicBezTo>
                    <a:pt x="4023" y="714"/>
                    <a:pt x="4613" y="688"/>
                    <a:pt x="4621" y="560"/>
                  </a:cubicBezTo>
                  <a:cubicBezTo>
                    <a:pt x="4644" y="333"/>
                    <a:pt x="57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a:off x="4370475" y="2580875"/>
              <a:ext cx="288750" cy="371425"/>
            </a:xfrm>
            <a:custGeom>
              <a:avLst/>
              <a:gdLst/>
              <a:ahLst/>
              <a:cxnLst/>
              <a:rect l="l" t="t" r="r" b="b"/>
              <a:pathLst>
                <a:path w="11550" h="14857" extrusionOk="0">
                  <a:moveTo>
                    <a:pt x="5748" y="1"/>
                  </a:moveTo>
                  <a:cubicBezTo>
                    <a:pt x="4296" y="1"/>
                    <a:pt x="2846" y="158"/>
                    <a:pt x="1429" y="474"/>
                  </a:cubicBezTo>
                  <a:cubicBezTo>
                    <a:pt x="1322" y="498"/>
                    <a:pt x="1227" y="522"/>
                    <a:pt x="1132" y="557"/>
                  </a:cubicBezTo>
                  <a:cubicBezTo>
                    <a:pt x="786" y="629"/>
                    <a:pt x="512" y="914"/>
                    <a:pt x="453" y="1248"/>
                  </a:cubicBezTo>
                  <a:cubicBezTo>
                    <a:pt x="0" y="3653"/>
                    <a:pt x="1251" y="11487"/>
                    <a:pt x="1405" y="14071"/>
                  </a:cubicBezTo>
                  <a:cubicBezTo>
                    <a:pt x="1441" y="14547"/>
                    <a:pt x="1013" y="14857"/>
                    <a:pt x="1489" y="14857"/>
                  </a:cubicBezTo>
                  <a:lnTo>
                    <a:pt x="10037" y="14857"/>
                  </a:lnTo>
                  <a:cubicBezTo>
                    <a:pt x="10514" y="14857"/>
                    <a:pt x="10907" y="14488"/>
                    <a:pt x="10930" y="14023"/>
                  </a:cubicBezTo>
                  <a:cubicBezTo>
                    <a:pt x="11097" y="11451"/>
                    <a:pt x="11550" y="3653"/>
                    <a:pt x="11073" y="1248"/>
                  </a:cubicBezTo>
                  <a:cubicBezTo>
                    <a:pt x="10990" y="914"/>
                    <a:pt x="10728" y="629"/>
                    <a:pt x="10383" y="557"/>
                  </a:cubicBezTo>
                  <a:cubicBezTo>
                    <a:pt x="10276" y="522"/>
                    <a:pt x="10192" y="510"/>
                    <a:pt x="10085" y="474"/>
                  </a:cubicBezTo>
                  <a:cubicBezTo>
                    <a:pt x="8656" y="158"/>
                    <a:pt x="7201" y="1"/>
                    <a:pt x="5748"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a:off x="4469000" y="2492100"/>
              <a:ext cx="89925" cy="109275"/>
            </a:xfrm>
            <a:custGeom>
              <a:avLst/>
              <a:gdLst/>
              <a:ahLst/>
              <a:cxnLst/>
              <a:rect l="l" t="t" r="r" b="b"/>
              <a:pathLst>
                <a:path w="3597" h="4371" extrusionOk="0">
                  <a:moveTo>
                    <a:pt x="0" y="1"/>
                  </a:moveTo>
                  <a:lnTo>
                    <a:pt x="0" y="4370"/>
                  </a:lnTo>
                  <a:lnTo>
                    <a:pt x="3596" y="4370"/>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2"/>
            <p:cNvSpPr/>
            <p:nvPr/>
          </p:nvSpPr>
          <p:spPr>
            <a:xfrm>
              <a:off x="4012700" y="2728300"/>
              <a:ext cx="525375" cy="498575"/>
            </a:xfrm>
            <a:custGeom>
              <a:avLst/>
              <a:gdLst/>
              <a:ahLst/>
              <a:cxnLst/>
              <a:rect l="l" t="t" r="r" b="b"/>
              <a:pathLst>
                <a:path w="21015" h="19943" extrusionOk="0">
                  <a:moveTo>
                    <a:pt x="2421" y="1"/>
                  </a:moveTo>
                  <a:cubicBezTo>
                    <a:pt x="1801" y="1"/>
                    <a:pt x="1197" y="251"/>
                    <a:pt x="762" y="732"/>
                  </a:cubicBezTo>
                  <a:cubicBezTo>
                    <a:pt x="0" y="1578"/>
                    <a:pt x="0" y="2876"/>
                    <a:pt x="762" y="3769"/>
                  </a:cubicBezTo>
                  <a:cubicBezTo>
                    <a:pt x="3489" y="6959"/>
                    <a:pt x="7072" y="13508"/>
                    <a:pt x="9537" y="15949"/>
                  </a:cubicBezTo>
                  <a:cubicBezTo>
                    <a:pt x="12711" y="19085"/>
                    <a:pt x="15363" y="19943"/>
                    <a:pt x="17315" y="19943"/>
                  </a:cubicBezTo>
                  <a:cubicBezTo>
                    <a:pt x="19677" y="19943"/>
                    <a:pt x="21015" y="18687"/>
                    <a:pt x="21015" y="18687"/>
                  </a:cubicBezTo>
                  <a:cubicBezTo>
                    <a:pt x="21015" y="18687"/>
                    <a:pt x="20717" y="13734"/>
                    <a:pt x="17443" y="10591"/>
                  </a:cubicBezTo>
                  <a:cubicBezTo>
                    <a:pt x="14931" y="8198"/>
                    <a:pt x="7239" y="2816"/>
                    <a:pt x="3786" y="435"/>
                  </a:cubicBezTo>
                  <a:cubicBezTo>
                    <a:pt x="3367" y="143"/>
                    <a:pt x="2889" y="1"/>
                    <a:pt x="2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2"/>
            <p:cNvSpPr/>
            <p:nvPr/>
          </p:nvSpPr>
          <p:spPr>
            <a:xfrm>
              <a:off x="3783025" y="3136825"/>
              <a:ext cx="192775" cy="92725"/>
            </a:xfrm>
            <a:custGeom>
              <a:avLst/>
              <a:gdLst/>
              <a:ahLst/>
              <a:cxnLst/>
              <a:rect l="l" t="t" r="r" b="b"/>
              <a:pathLst>
                <a:path w="7711" h="3709" extrusionOk="0">
                  <a:moveTo>
                    <a:pt x="3698" y="0"/>
                  </a:moveTo>
                  <a:cubicBezTo>
                    <a:pt x="2567" y="989"/>
                    <a:pt x="769" y="2608"/>
                    <a:pt x="472" y="2882"/>
                  </a:cubicBezTo>
                  <a:cubicBezTo>
                    <a:pt x="120" y="3215"/>
                    <a:pt x="0" y="3708"/>
                    <a:pt x="696" y="3708"/>
                  </a:cubicBezTo>
                  <a:cubicBezTo>
                    <a:pt x="847" y="3708"/>
                    <a:pt x="1036" y="3685"/>
                    <a:pt x="1270" y="3632"/>
                  </a:cubicBezTo>
                  <a:lnTo>
                    <a:pt x="7282" y="2227"/>
                  </a:lnTo>
                  <a:cubicBezTo>
                    <a:pt x="7556" y="2167"/>
                    <a:pt x="7711" y="1882"/>
                    <a:pt x="7663" y="1620"/>
                  </a:cubicBezTo>
                  <a:lnTo>
                    <a:pt x="7389" y="489"/>
                  </a:lnTo>
                  <a:lnTo>
                    <a:pt x="5556" y="1024"/>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2"/>
            <p:cNvSpPr/>
            <p:nvPr/>
          </p:nvSpPr>
          <p:spPr>
            <a:xfrm>
              <a:off x="3875475" y="3103775"/>
              <a:ext cx="92000" cy="58675"/>
            </a:xfrm>
            <a:custGeom>
              <a:avLst/>
              <a:gdLst/>
              <a:ahLst/>
              <a:cxnLst/>
              <a:rect l="l" t="t" r="r" b="b"/>
              <a:pathLst>
                <a:path w="3680" h="2347" extrusionOk="0">
                  <a:moveTo>
                    <a:pt x="3251" y="1"/>
                  </a:moveTo>
                  <a:lnTo>
                    <a:pt x="881" y="537"/>
                  </a:lnTo>
                  <a:cubicBezTo>
                    <a:pt x="881" y="537"/>
                    <a:pt x="524" y="846"/>
                    <a:pt x="0" y="1322"/>
                  </a:cubicBezTo>
                  <a:lnTo>
                    <a:pt x="1846" y="2346"/>
                  </a:lnTo>
                  <a:lnTo>
                    <a:pt x="3679" y="1811"/>
                  </a:lnTo>
                  <a:lnTo>
                    <a:pt x="3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p:nvPr/>
          </p:nvSpPr>
          <p:spPr>
            <a:xfrm>
              <a:off x="3887375" y="2731150"/>
              <a:ext cx="262275" cy="397075"/>
            </a:xfrm>
            <a:custGeom>
              <a:avLst/>
              <a:gdLst/>
              <a:ahLst/>
              <a:cxnLst/>
              <a:rect l="l" t="t" r="r" b="b"/>
              <a:pathLst>
                <a:path w="10491" h="15883" extrusionOk="0">
                  <a:moveTo>
                    <a:pt x="7098" y="1"/>
                  </a:moveTo>
                  <a:cubicBezTo>
                    <a:pt x="6499" y="1"/>
                    <a:pt x="5838" y="201"/>
                    <a:pt x="5466" y="952"/>
                  </a:cubicBezTo>
                  <a:cubicBezTo>
                    <a:pt x="4644" y="2559"/>
                    <a:pt x="1" y="15799"/>
                    <a:pt x="1" y="15799"/>
                  </a:cubicBezTo>
                  <a:lnTo>
                    <a:pt x="3025" y="15882"/>
                  </a:lnTo>
                  <a:lnTo>
                    <a:pt x="3025" y="15882"/>
                  </a:lnTo>
                  <a:cubicBezTo>
                    <a:pt x="3026" y="15870"/>
                    <a:pt x="9276" y="4558"/>
                    <a:pt x="9883" y="2857"/>
                  </a:cubicBezTo>
                  <a:cubicBezTo>
                    <a:pt x="10490" y="1166"/>
                    <a:pt x="8383" y="261"/>
                    <a:pt x="8383" y="261"/>
                  </a:cubicBezTo>
                  <a:cubicBezTo>
                    <a:pt x="8383" y="261"/>
                    <a:pt x="7781" y="1"/>
                    <a:pt x="7098" y="1"/>
                  </a:cubicBezTo>
                  <a:close/>
                  <a:moveTo>
                    <a:pt x="3025" y="15882"/>
                  </a:moveTo>
                  <a:lnTo>
                    <a:pt x="3025" y="15882"/>
                  </a:lnTo>
                  <a:cubicBezTo>
                    <a:pt x="3025" y="15882"/>
                    <a:pt x="3025" y="15882"/>
                    <a:pt x="3025" y="15882"/>
                  </a:cubicBezTo>
                  <a:cubicBezTo>
                    <a:pt x="3025" y="15882"/>
                    <a:pt x="3025" y="15882"/>
                    <a:pt x="3025" y="15882"/>
                  </a:cubicBezTo>
                  <a:lnTo>
                    <a:pt x="3025" y="158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2"/>
            <p:cNvSpPr/>
            <p:nvPr/>
          </p:nvSpPr>
          <p:spPr>
            <a:xfrm>
              <a:off x="4544600" y="2593675"/>
              <a:ext cx="235475" cy="353825"/>
            </a:xfrm>
            <a:custGeom>
              <a:avLst/>
              <a:gdLst/>
              <a:ahLst/>
              <a:cxnLst/>
              <a:rect l="l" t="t" r="r" b="b"/>
              <a:pathLst>
                <a:path w="9419" h="14153" extrusionOk="0">
                  <a:moveTo>
                    <a:pt x="3152" y="1"/>
                  </a:moveTo>
                  <a:cubicBezTo>
                    <a:pt x="2702" y="1"/>
                    <a:pt x="2394" y="141"/>
                    <a:pt x="2394" y="141"/>
                  </a:cubicBezTo>
                  <a:cubicBezTo>
                    <a:pt x="2394" y="141"/>
                    <a:pt x="1" y="1117"/>
                    <a:pt x="1787" y="4451"/>
                  </a:cubicBezTo>
                  <a:cubicBezTo>
                    <a:pt x="3346" y="7368"/>
                    <a:pt x="5549" y="11737"/>
                    <a:pt x="6501" y="13511"/>
                  </a:cubicBezTo>
                  <a:cubicBezTo>
                    <a:pt x="6716" y="13923"/>
                    <a:pt x="7169" y="14152"/>
                    <a:pt x="7656" y="14152"/>
                  </a:cubicBezTo>
                  <a:cubicBezTo>
                    <a:pt x="7874" y="14152"/>
                    <a:pt x="8098" y="14107"/>
                    <a:pt x="8311" y="14011"/>
                  </a:cubicBezTo>
                  <a:cubicBezTo>
                    <a:pt x="9026" y="13714"/>
                    <a:pt x="9418" y="12987"/>
                    <a:pt x="9204" y="12344"/>
                  </a:cubicBezTo>
                  <a:cubicBezTo>
                    <a:pt x="8585" y="10439"/>
                    <a:pt x="6990" y="5808"/>
                    <a:pt x="5906" y="2677"/>
                  </a:cubicBezTo>
                  <a:cubicBezTo>
                    <a:pt x="5130" y="416"/>
                    <a:pt x="3929" y="1"/>
                    <a:pt x="3152"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2"/>
            <p:cNvSpPr/>
            <p:nvPr/>
          </p:nvSpPr>
          <p:spPr>
            <a:xfrm>
              <a:off x="4683600" y="2876300"/>
              <a:ext cx="120000" cy="295850"/>
            </a:xfrm>
            <a:custGeom>
              <a:avLst/>
              <a:gdLst/>
              <a:ahLst/>
              <a:cxnLst/>
              <a:rect l="l" t="t" r="r" b="b"/>
              <a:pathLst>
                <a:path w="4800" h="11834" extrusionOk="0">
                  <a:moveTo>
                    <a:pt x="2136" y="1"/>
                  </a:moveTo>
                  <a:cubicBezTo>
                    <a:pt x="2015" y="1"/>
                    <a:pt x="1942" y="15"/>
                    <a:pt x="1942" y="15"/>
                  </a:cubicBezTo>
                  <a:cubicBezTo>
                    <a:pt x="1942" y="15"/>
                    <a:pt x="1" y="301"/>
                    <a:pt x="715" y="3206"/>
                  </a:cubicBezTo>
                  <a:cubicBezTo>
                    <a:pt x="1346" y="5742"/>
                    <a:pt x="2382" y="9671"/>
                    <a:pt x="2763" y="11219"/>
                  </a:cubicBezTo>
                  <a:cubicBezTo>
                    <a:pt x="2860" y="11643"/>
                    <a:pt x="3097" y="11833"/>
                    <a:pt x="3493" y="11833"/>
                  </a:cubicBezTo>
                  <a:cubicBezTo>
                    <a:pt x="3586" y="11833"/>
                    <a:pt x="3688" y="11823"/>
                    <a:pt x="3799" y="11803"/>
                  </a:cubicBezTo>
                  <a:cubicBezTo>
                    <a:pt x="4382" y="11695"/>
                    <a:pt x="4799" y="11219"/>
                    <a:pt x="4751" y="10683"/>
                  </a:cubicBezTo>
                  <a:cubicBezTo>
                    <a:pt x="4632" y="9088"/>
                    <a:pt x="4299" y="5242"/>
                    <a:pt x="4085" y="2623"/>
                  </a:cubicBezTo>
                  <a:cubicBezTo>
                    <a:pt x="3865" y="238"/>
                    <a:pt x="2621"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2"/>
            <p:cNvSpPr/>
            <p:nvPr/>
          </p:nvSpPr>
          <p:spPr>
            <a:xfrm>
              <a:off x="4326725" y="2876375"/>
              <a:ext cx="381900" cy="275650"/>
            </a:xfrm>
            <a:custGeom>
              <a:avLst/>
              <a:gdLst/>
              <a:ahLst/>
              <a:cxnLst/>
              <a:rect l="l" t="t" r="r" b="b"/>
              <a:pathLst>
                <a:path w="15276" h="11026" extrusionOk="0">
                  <a:moveTo>
                    <a:pt x="12490" y="1"/>
                  </a:moveTo>
                  <a:lnTo>
                    <a:pt x="2953" y="108"/>
                  </a:lnTo>
                  <a:cubicBezTo>
                    <a:pt x="2953" y="108"/>
                    <a:pt x="1489" y="4251"/>
                    <a:pt x="0" y="9252"/>
                  </a:cubicBezTo>
                  <a:lnTo>
                    <a:pt x="6763" y="11026"/>
                  </a:lnTo>
                  <a:lnTo>
                    <a:pt x="15276" y="7263"/>
                  </a:lnTo>
                  <a:lnTo>
                    <a:pt x="15276" y="7263"/>
                  </a:lnTo>
                  <a:cubicBezTo>
                    <a:pt x="15276" y="7263"/>
                    <a:pt x="15276" y="7263"/>
                    <a:pt x="15276" y="7263"/>
                  </a:cubicBezTo>
                  <a:cubicBezTo>
                    <a:pt x="15276" y="7263"/>
                    <a:pt x="15276" y="7263"/>
                    <a:pt x="15276" y="7263"/>
                  </a:cubicBezTo>
                  <a:lnTo>
                    <a:pt x="15276" y="7263"/>
                  </a:lnTo>
                  <a:lnTo>
                    <a:pt x="15276" y="7263"/>
                  </a:lnTo>
                  <a:lnTo>
                    <a:pt x="15276" y="7263"/>
                  </a:lnTo>
                  <a:cubicBezTo>
                    <a:pt x="15264" y="7262"/>
                    <a:pt x="15272" y="2664"/>
                    <a:pt x="124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a:off x="4420475" y="2401625"/>
              <a:ext cx="41700" cy="54200"/>
            </a:xfrm>
            <a:custGeom>
              <a:avLst/>
              <a:gdLst/>
              <a:ahLst/>
              <a:cxnLst/>
              <a:rect l="l" t="t" r="r" b="b"/>
              <a:pathLst>
                <a:path w="1668" h="2168" extrusionOk="0">
                  <a:moveTo>
                    <a:pt x="834" y="0"/>
                  </a:moveTo>
                  <a:cubicBezTo>
                    <a:pt x="382" y="0"/>
                    <a:pt x="1" y="488"/>
                    <a:pt x="1" y="1084"/>
                  </a:cubicBezTo>
                  <a:cubicBezTo>
                    <a:pt x="1" y="1679"/>
                    <a:pt x="382" y="2167"/>
                    <a:pt x="834" y="2167"/>
                  </a:cubicBezTo>
                  <a:cubicBezTo>
                    <a:pt x="1299" y="2167"/>
                    <a:pt x="1668" y="1679"/>
                    <a:pt x="1668" y="1084"/>
                  </a:cubicBezTo>
                  <a:cubicBezTo>
                    <a:pt x="1668" y="488"/>
                    <a:pt x="1299" y="0"/>
                    <a:pt x="834"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2"/>
            <p:cNvSpPr/>
            <p:nvPr/>
          </p:nvSpPr>
          <p:spPr>
            <a:xfrm>
              <a:off x="4573475" y="2401625"/>
              <a:ext cx="41700" cy="54200"/>
            </a:xfrm>
            <a:custGeom>
              <a:avLst/>
              <a:gdLst/>
              <a:ahLst/>
              <a:cxnLst/>
              <a:rect l="l" t="t" r="r" b="b"/>
              <a:pathLst>
                <a:path w="1668" h="2168" extrusionOk="0">
                  <a:moveTo>
                    <a:pt x="834" y="0"/>
                  </a:moveTo>
                  <a:cubicBezTo>
                    <a:pt x="370" y="0"/>
                    <a:pt x="1" y="488"/>
                    <a:pt x="1" y="1084"/>
                  </a:cubicBezTo>
                  <a:cubicBezTo>
                    <a:pt x="1" y="1679"/>
                    <a:pt x="370" y="2167"/>
                    <a:pt x="834" y="2167"/>
                  </a:cubicBezTo>
                  <a:cubicBezTo>
                    <a:pt x="1298" y="2167"/>
                    <a:pt x="1667" y="1679"/>
                    <a:pt x="1667" y="1084"/>
                  </a:cubicBezTo>
                  <a:cubicBezTo>
                    <a:pt x="1667" y="488"/>
                    <a:pt x="1298"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p:cNvSpPr/>
            <p:nvPr/>
          </p:nvSpPr>
          <p:spPr>
            <a:xfrm>
              <a:off x="4129375" y="2532875"/>
              <a:ext cx="672425" cy="431750"/>
            </a:xfrm>
            <a:custGeom>
              <a:avLst/>
              <a:gdLst/>
              <a:ahLst/>
              <a:cxnLst/>
              <a:rect l="l" t="t" r="r" b="b"/>
              <a:pathLst>
                <a:path w="26897" h="17270" extrusionOk="0">
                  <a:moveTo>
                    <a:pt x="13502" y="1"/>
                  </a:moveTo>
                  <a:lnTo>
                    <a:pt x="13502" y="1501"/>
                  </a:lnTo>
                  <a:lnTo>
                    <a:pt x="1584" y="3846"/>
                  </a:lnTo>
                  <a:cubicBezTo>
                    <a:pt x="1584" y="3846"/>
                    <a:pt x="0" y="8990"/>
                    <a:pt x="8978" y="14110"/>
                  </a:cubicBezTo>
                  <a:cubicBezTo>
                    <a:pt x="13427" y="16631"/>
                    <a:pt x="17851" y="17270"/>
                    <a:pt x="21189" y="17270"/>
                  </a:cubicBezTo>
                  <a:cubicBezTo>
                    <a:pt x="24613" y="17270"/>
                    <a:pt x="26897" y="16598"/>
                    <a:pt x="26897" y="16598"/>
                  </a:cubicBezTo>
                  <a:cubicBezTo>
                    <a:pt x="26897" y="16598"/>
                    <a:pt x="22468" y="3394"/>
                    <a:pt x="21384" y="2751"/>
                  </a:cubicBezTo>
                  <a:cubicBezTo>
                    <a:pt x="20289" y="2096"/>
                    <a:pt x="17372" y="1620"/>
                    <a:pt x="17372" y="1620"/>
                  </a:cubicBezTo>
                  <a:lnTo>
                    <a:pt x="17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2"/>
            <p:cNvSpPr/>
            <p:nvPr/>
          </p:nvSpPr>
          <p:spPr>
            <a:xfrm>
              <a:off x="4335650" y="2291775"/>
              <a:ext cx="202275" cy="369925"/>
            </a:xfrm>
            <a:custGeom>
              <a:avLst/>
              <a:gdLst/>
              <a:ahLst/>
              <a:cxnLst/>
              <a:rect l="l" t="t" r="r" b="b"/>
              <a:pathLst>
                <a:path w="8091" h="14797" extrusionOk="0">
                  <a:moveTo>
                    <a:pt x="7144" y="1"/>
                  </a:moveTo>
                  <a:cubicBezTo>
                    <a:pt x="7144" y="1"/>
                    <a:pt x="4096" y="132"/>
                    <a:pt x="3132" y="2132"/>
                  </a:cubicBezTo>
                  <a:cubicBezTo>
                    <a:pt x="2144" y="4108"/>
                    <a:pt x="2679" y="5073"/>
                    <a:pt x="1346" y="5775"/>
                  </a:cubicBezTo>
                  <a:cubicBezTo>
                    <a:pt x="0" y="6478"/>
                    <a:pt x="286" y="8430"/>
                    <a:pt x="2096" y="9264"/>
                  </a:cubicBezTo>
                  <a:cubicBezTo>
                    <a:pt x="3918" y="10097"/>
                    <a:pt x="3287" y="11383"/>
                    <a:pt x="2536" y="12109"/>
                  </a:cubicBezTo>
                  <a:cubicBezTo>
                    <a:pt x="1589" y="13006"/>
                    <a:pt x="1911" y="14797"/>
                    <a:pt x="3620" y="14797"/>
                  </a:cubicBezTo>
                  <a:cubicBezTo>
                    <a:pt x="3952" y="14797"/>
                    <a:pt x="4337" y="14729"/>
                    <a:pt x="4775" y="14574"/>
                  </a:cubicBezTo>
                  <a:cubicBezTo>
                    <a:pt x="3115" y="14063"/>
                    <a:pt x="3956" y="12738"/>
                    <a:pt x="5257" y="12738"/>
                  </a:cubicBezTo>
                  <a:cubicBezTo>
                    <a:pt x="5290" y="12738"/>
                    <a:pt x="5324" y="12739"/>
                    <a:pt x="5358" y="12740"/>
                  </a:cubicBezTo>
                  <a:cubicBezTo>
                    <a:pt x="5387" y="12742"/>
                    <a:pt x="5416" y="12743"/>
                    <a:pt x="5445" y="12743"/>
                  </a:cubicBezTo>
                  <a:cubicBezTo>
                    <a:pt x="6775" y="12743"/>
                    <a:pt x="8090" y="11155"/>
                    <a:pt x="5620" y="8871"/>
                  </a:cubicBezTo>
                  <a:cubicBezTo>
                    <a:pt x="3072" y="6537"/>
                    <a:pt x="7180" y="1370"/>
                    <a:pt x="7180" y="1370"/>
                  </a:cubicBezTo>
                  <a:lnTo>
                    <a:pt x="7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2"/>
            <p:cNvSpPr/>
            <p:nvPr/>
          </p:nvSpPr>
          <p:spPr>
            <a:xfrm>
              <a:off x="4441325" y="2303975"/>
              <a:ext cx="149725" cy="225350"/>
            </a:xfrm>
            <a:custGeom>
              <a:avLst/>
              <a:gdLst/>
              <a:ahLst/>
              <a:cxnLst/>
              <a:rect l="l" t="t" r="r" b="b"/>
              <a:pathLst>
                <a:path w="5989" h="9014" extrusionOk="0">
                  <a:moveTo>
                    <a:pt x="2715" y="1"/>
                  </a:moveTo>
                  <a:cubicBezTo>
                    <a:pt x="1227" y="1"/>
                    <a:pt x="0" y="1227"/>
                    <a:pt x="0" y="2715"/>
                  </a:cubicBezTo>
                  <a:lnTo>
                    <a:pt x="0" y="5716"/>
                  </a:lnTo>
                  <a:cubicBezTo>
                    <a:pt x="0" y="7538"/>
                    <a:pt x="988" y="9014"/>
                    <a:pt x="2786" y="9014"/>
                  </a:cubicBezTo>
                  <a:cubicBezTo>
                    <a:pt x="4608" y="9014"/>
                    <a:pt x="5989" y="7526"/>
                    <a:pt x="5989" y="5716"/>
                  </a:cubicBezTo>
                  <a:lnTo>
                    <a:pt x="5739" y="2715"/>
                  </a:lnTo>
                  <a:cubicBezTo>
                    <a:pt x="5739" y="2715"/>
                    <a:pt x="5703"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2"/>
            <p:cNvSpPr/>
            <p:nvPr/>
          </p:nvSpPr>
          <p:spPr>
            <a:xfrm>
              <a:off x="4467800" y="3192900"/>
              <a:ext cx="129900" cy="168050"/>
            </a:xfrm>
            <a:custGeom>
              <a:avLst/>
              <a:gdLst/>
              <a:ahLst/>
              <a:cxnLst/>
              <a:rect l="l" t="t" r="r" b="b"/>
              <a:pathLst>
                <a:path w="5196" h="6722" extrusionOk="0">
                  <a:moveTo>
                    <a:pt x="1256" y="0"/>
                  </a:moveTo>
                  <a:cubicBezTo>
                    <a:pt x="1173" y="0"/>
                    <a:pt x="1089" y="22"/>
                    <a:pt x="1013" y="67"/>
                  </a:cubicBezTo>
                  <a:lnTo>
                    <a:pt x="1" y="627"/>
                  </a:lnTo>
                  <a:lnTo>
                    <a:pt x="1025" y="2234"/>
                  </a:lnTo>
                  <a:lnTo>
                    <a:pt x="560" y="4306"/>
                  </a:lnTo>
                  <a:cubicBezTo>
                    <a:pt x="1846" y="5092"/>
                    <a:pt x="3882" y="6378"/>
                    <a:pt x="4239" y="6580"/>
                  </a:cubicBezTo>
                  <a:cubicBezTo>
                    <a:pt x="4396" y="6669"/>
                    <a:pt x="4562" y="6722"/>
                    <a:pt x="4700" y="6722"/>
                  </a:cubicBezTo>
                  <a:cubicBezTo>
                    <a:pt x="5024" y="6722"/>
                    <a:pt x="5195" y="6430"/>
                    <a:pt x="4728" y="5628"/>
                  </a:cubicBezTo>
                  <a:lnTo>
                    <a:pt x="1692" y="258"/>
                  </a:lnTo>
                  <a:cubicBezTo>
                    <a:pt x="1603" y="96"/>
                    <a:pt x="1431"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2"/>
            <p:cNvSpPr/>
            <p:nvPr/>
          </p:nvSpPr>
          <p:spPr>
            <a:xfrm>
              <a:off x="4427325" y="3207975"/>
              <a:ext cx="66100" cy="92300"/>
            </a:xfrm>
            <a:custGeom>
              <a:avLst/>
              <a:gdLst/>
              <a:ahLst/>
              <a:cxnLst/>
              <a:rect l="l" t="t" r="r" b="b"/>
              <a:pathLst>
                <a:path w="2644" h="3692" extrusionOk="0">
                  <a:moveTo>
                    <a:pt x="1620" y="0"/>
                  </a:moveTo>
                  <a:lnTo>
                    <a:pt x="1" y="929"/>
                  </a:lnTo>
                  <a:lnTo>
                    <a:pt x="1191" y="3060"/>
                  </a:lnTo>
                  <a:cubicBezTo>
                    <a:pt x="1191" y="3060"/>
                    <a:pt x="1584" y="3310"/>
                    <a:pt x="2179" y="3691"/>
                  </a:cubicBezTo>
                  <a:lnTo>
                    <a:pt x="2644" y="1607"/>
                  </a:lnTo>
                  <a:lnTo>
                    <a:pt x="1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p:nvPr/>
          </p:nvSpPr>
          <p:spPr>
            <a:xfrm>
              <a:off x="4029650" y="3145950"/>
              <a:ext cx="439075" cy="145975"/>
            </a:xfrm>
            <a:custGeom>
              <a:avLst/>
              <a:gdLst/>
              <a:ahLst/>
              <a:cxnLst/>
              <a:rect l="l" t="t" r="r" b="b"/>
              <a:pathLst>
                <a:path w="17563" h="5839" extrusionOk="0">
                  <a:moveTo>
                    <a:pt x="2237" y="1"/>
                  </a:moveTo>
                  <a:cubicBezTo>
                    <a:pt x="547" y="1"/>
                    <a:pt x="275" y="2183"/>
                    <a:pt x="275" y="2183"/>
                  </a:cubicBezTo>
                  <a:cubicBezTo>
                    <a:pt x="275" y="2183"/>
                    <a:pt x="1" y="4458"/>
                    <a:pt x="1787" y="4779"/>
                  </a:cubicBezTo>
                  <a:cubicBezTo>
                    <a:pt x="3549" y="5112"/>
                    <a:pt x="17563" y="5839"/>
                    <a:pt x="17563" y="5839"/>
                  </a:cubicBezTo>
                  <a:lnTo>
                    <a:pt x="16801" y="2922"/>
                  </a:lnTo>
                  <a:cubicBezTo>
                    <a:pt x="16801" y="2922"/>
                    <a:pt x="4168" y="112"/>
                    <a:pt x="2358" y="5"/>
                  </a:cubicBezTo>
                  <a:cubicBezTo>
                    <a:pt x="2317" y="2"/>
                    <a:pt x="2277" y="1"/>
                    <a:pt x="2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2"/>
            <p:cNvSpPr/>
            <p:nvPr/>
          </p:nvSpPr>
          <p:spPr>
            <a:xfrm>
              <a:off x="4035550" y="2652800"/>
              <a:ext cx="327200" cy="144825"/>
            </a:xfrm>
            <a:custGeom>
              <a:avLst/>
              <a:gdLst/>
              <a:ahLst/>
              <a:cxnLst/>
              <a:rect l="l" t="t" r="r" b="b"/>
              <a:pathLst>
                <a:path w="13088" h="5793" extrusionOk="0">
                  <a:moveTo>
                    <a:pt x="1952" y="0"/>
                  </a:moveTo>
                  <a:cubicBezTo>
                    <a:pt x="722" y="0"/>
                    <a:pt x="0" y="1694"/>
                    <a:pt x="872" y="2645"/>
                  </a:cubicBezTo>
                  <a:cubicBezTo>
                    <a:pt x="1384" y="3193"/>
                    <a:pt x="2146" y="3431"/>
                    <a:pt x="3194" y="3705"/>
                  </a:cubicBezTo>
                  <a:cubicBezTo>
                    <a:pt x="5920" y="4372"/>
                    <a:pt x="10099" y="5384"/>
                    <a:pt x="11766" y="5765"/>
                  </a:cubicBezTo>
                  <a:cubicBezTo>
                    <a:pt x="11848" y="5783"/>
                    <a:pt x="11926" y="5792"/>
                    <a:pt x="12001" y="5792"/>
                  </a:cubicBezTo>
                  <a:cubicBezTo>
                    <a:pt x="12449" y="5792"/>
                    <a:pt x="12768" y="5469"/>
                    <a:pt x="12921" y="4979"/>
                  </a:cubicBezTo>
                  <a:cubicBezTo>
                    <a:pt x="13088" y="4419"/>
                    <a:pt x="11981" y="3776"/>
                    <a:pt x="11445" y="3574"/>
                  </a:cubicBezTo>
                  <a:cubicBezTo>
                    <a:pt x="9861" y="2931"/>
                    <a:pt x="8349" y="2097"/>
                    <a:pt x="5742" y="1050"/>
                  </a:cubicBezTo>
                  <a:cubicBezTo>
                    <a:pt x="4206" y="443"/>
                    <a:pt x="3039" y="145"/>
                    <a:pt x="2146" y="14"/>
                  </a:cubicBezTo>
                  <a:cubicBezTo>
                    <a:pt x="2080" y="5"/>
                    <a:pt x="2015" y="0"/>
                    <a:pt x="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2"/>
            <p:cNvSpPr/>
            <p:nvPr/>
          </p:nvSpPr>
          <p:spPr>
            <a:xfrm>
              <a:off x="4311550" y="2654000"/>
              <a:ext cx="125925" cy="177500"/>
            </a:xfrm>
            <a:custGeom>
              <a:avLst/>
              <a:gdLst/>
              <a:ahLst/>
              <a:cxnLst/>
              <a:rect l="l" t="t" r="r" b="b"/>
              <a:pathLst>
                <a:path w="5037" h="7100" extrusionOk="0">
                  <a:moveTo>
                    <a:pt x="1517" y="0"/>
                  </a:moveTo>
                  <a:cubicBezTo>
                    <a:pt x="1449" y="0"/>
                    <a:pt x="1368" y="55"/>
                    <a:pt x="1357" y="121"/>
                  </a:cubicBezTo>
                  <a:lnTo>
                    <a:pt x="12" y="6169"/>
                  </a:lnTo>
                  <a:cubicBezTo>
                    <a:pt x="0" y="6240"/>
                    <a:pt x="60" y="6336"/>
                    <a:pt x="131" y="6348"/>
                  </a:cubicBezTo>
                  <a:lnTo>
                    <a:pt x="3500" y="7098"/>
                  </a:lnTo>
                  <a:cubicBezTo>
                    <a:pt x="3507" y="7099"/>
                    <a:pt x="3513" y="7099"/>
                    <a:pt x="3519" y="7099"/>
                  </a:cubicBezTo>
                  <a:cubicBezTo>
                    <a:pt x="3584" y="7099"/>
                    <a:pt x="3646" y="7043"/>
                    <a:pt x="3679" y="6967"/>
                  </a:cubicBezTo>
                  <a:lnTo>
                    <a:pt x="5013" y="930"/>
                  </a:lnTo>
                  <a:cubicBezTo>
                    <a:pt x="5036" y="859"/>
                    <a:pt x="4977" y="764"/>
                    <a:pt x="4894" y="752"/>
                  </a:cubicBezTo>
                  <a:lnTo>
                    <a:pt x="1536" y="2"/>
                  </a:lnTo>
                  <a:cubicBezTo>
                    <a:pt x="1530" y="1"/>
                    <a:pt x="1523" y="0"/>
                    <a:pt x="1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2"/>
            <p:cNvSpPr/>
            <p:nvPr/>
          </p:nvSpPr>
          <p:spPr>
            <a:xfrm>
              <a:off x="4304100" y="2709700"/>
              <a:ext cx="30075" cy="34550"/>
            </a:xfrm>
            <a:custGeom>
              <a:avLst/>
              <a:gdLst/>
              <a:ahLst/>
              <a:cxnLst/>
              <a:rect l="l" t="t" r="r" b="b"/>
              <a:pathLst>
                <a:path w="1203" h="1382" extrusionOk="0">
                  <a:moveTo>
                    <a:pt x="1203" y="0"/>
                  </a:moveTo>
                  <a:lnTo>
                    <a:pt x="1203" y="0"/>
                  </a:lnTo>
                  <a:cubicBezTo>
                    <a:pt x="643" y="310"/>
                    <a:pt x="0" y="964"/>
                    <a:pt x="0" y="964"/>
                  </a:cubicBezTo>
                  <a:lnTo>
                    <a:pt x="893" y="1381"/>
                  </a:lnTo>
                  <a:cubicBezTo>
                    <a:pt x="893" y="1381"/>
                    <a:pt x="1024" y="762"/>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2"/>
            <p:cNvSpPr/>
            <p:nvPr/>
          </p:nvSpPr>
          <p:spPr>
            <a:xfrm>
              <a:off x="4293375" y="2777150"/>
              <a:ext cx="67000" cy="29300"/>
            </a:xfrm>
            <a:custGeom>
              <a:avLst/>
              <a:gdLst/>
              <a:ahLst/>
              <a:cxnLst/>
              <a:rect l="l" t="t" r="r" b="b"/>
              <a:pathLst>
                <a:path w="2680" h="1172" extrusionOk="0">
                  <a:moveTo>
                    <a:pt x="469" y="1"/>
                  </a:moveTo>
                  <a:cubicBezTo>
                    <a:pt x="248" y="1"/>
                    <a:pt x="51" y="120"/>
                    <a:pt x="25" y="302"/>
                  </a:cubicBezTo>
                  <a:cubicBezTo>
                    <a:pt x="1" y="505"/>
                    <a:pt x="167" y="695"/>
                    <a:pt x="406" y="755"/>
                  </a:cubicBezTo>
                  <a:cubicBezTo>
                    <a:pt x="1371" y="1001"/>
                    <a:pt x="2170" y="1172"/>
                    <a:pt x="2482" y="1172"/>
                  </a:cubicBezTo>
                  <a:cubicBezTo>
                    <a:pt x="2562" y="1172"/>
                    <a:pt x="2610" y="1160"/>
                    <a:pt x="2620" y="1136"/>
                  </a:cubicBezTo>
                  <a:cubicBezTo>
                    <a:pt x="2680" y="957"/>
                    <a:pt x="1477" y="398"/>
                    <a:pt x="715" y="52"/>
                  </a:cubicBezTo>
                  <a:cubicBezTo>
                    <a:pt x="635" y="17"/>
                    <a:pt x="550" y="1"/>
                    <a:pt x="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2"/>
            <p:cNvSpPr/>
            <p:nvPr/>
          </p:nvSpPr>
          <p:spPr>
            <a:xfrm>
              <a:off x="4294875" y="2763225"/>
              <a:ext cx="82475" cy="25825"/>
            </a:xfrm>
            <a:custGeom>
              <a:avLst/>
              <a:gdLst/>
              <a:ahLst/>
              <a:cxnLst/>
              <a:rect l="l" t="t" r="r" b="b"/>
              <a:pathLst>
                <a:path w="3299" h="1033" extrusionOk="0">
                  <a:moveTo>
                    <a:pt x="440" y="1"/>
                  </a:moveTo>
                  <a:cubicBezTo>
                    <a:pt x="245" y="1"/>
                    <a:pt x="76" y="136"/>
                    <a:pt x="36" y="347"/>
                  </a:cubicBezTo>
                  <a:cubicBezTo>
                    <a:pt x="0" y="586"/>
                    <a:pt x="155" y="800"/>
                    <a:pt x="405" y="836"/>
                  </a:cubicBezTo>
                  <a:cubicBezTo>
                    <a:pt x="1075" y="921"/>
                    <a:pt x="2055" y="1032"/>
                    <a:pt x="2670" y="1032"/>
                  </a:cubicBezTo>
                  <a:cubicBezTo>
                    <a:pt x="2995" y="1032"/>
                    <a:pt x="3218" y="1001"/>
                    <a:pt x="3239" y="919"/>
                  </a:cubicBezTo>
                  <a:cubicBezTo>
                    <a:pt x="3298" y="669"/>
                    <a:pt x="1524" y="240"/>
                    <a:pt x="548" y="14"/>
                  </a:cubicBezTo>
                  <a:cubicBezTo>
                    <a:pt x="512" y="5"/>
                    <a:pt x="476"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2"/>
            <p:cNvSpPr/>
            <p:nvPr/>
          </p:nvSpPr>
          <p:spPr>
            <a:xfrm>
              <a:off x="4297550" y="2747475"/>
              <a:ext cx="90500" cy="22075"/>
            </a:xfrm>
            <a:custGeom>
              <a:avLst/>
              <a:gdLst/>
              <a:ahLst/>
              <a:cxnLst/>
              <a:rect l="l" t="t" r="r" b="b"/>
              <a:pathLst>
                <a:path w="3620" h="883" extrusionOk="0">
                  <a:moveTo>
                    <a:pt x="487" y="0"/>
                  </a:moveTo>
                  <a:cubicBezTo>
                    <a:pt x="283" y="0"/>
                    <a:pt x="95" y="140"/>
                    <a:pt x="72" y="346"/>
                  </a:cubicBezTo>
                  <a:lnTo>
                    <a:pt x="36" y="394"/>
                  </a:lnTo>
                  <a:cubicBezTo>
                    <a:pt x="0" y="644"/>
                    <a:pt x="191" y="882"/>
                    <a:pt x="453" y="882"/>
                  </a:cubicBezTo>
                  <a:cubicBezTo>
                    <a:pt x="1572" y="882"/>
                    <a:pt x="3596" y="870"/>
                    <a:pt x="3608" y="596"/>
                  </a:cubicBezTo>
                  <a:cubicBezTo>
                    <a:pt x="3620" y="335"/>
                    <a:pt x="1524" y="96"/>
                    <a:pt x="512" y="1"/>
                  </a:cubicBezTo>
                  <a:cubicBezTo>
                    <a:pt x="504" y="1"/>
                    <a:pt x="496"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2"/>
            <p:cNvSpPr/>
            <p:nvPr/>
          </p:nvSpPr>
          <p:spPr>
            <a:xfrm>
              <a:off x="4300575" y="2731975"/>
              <a:ext cx="85700" cy="20950"/>
            </a:xfrm>
            <a:custGeom>
              <a:avLst/>
              <a:gdLst/>
              <a:ahLst/>
              <a:cxnLst/>
              <a:rect l="l" t="t" r="r" b="b"/>
              <a:pathLst>
                <a:path w="3428" h="838" extrusionOk="0">
                  <a:moveTo>
                    <a:pt x="456" y="0"/>
                  </a:moveTo>
                  <a:cubicBezTo>
                    <a:pt x="273" y="0"/>
                    <a:pt x="91" y="49"/>
                    <a:pt x="70" y="240"/>
                  </a:cubicBezTo>
                  <a:lnTo>
                    <a:pt x="34" y="347"/>
                  </a:lnTo>
                  <a:cubicBezTo>
                    <a:pt x="0" y="598"/>
                    <a:pt x="194" y="837"/>
                    <a:pt x="451" y="837"/>
                  </a:cubicBezTo>
                  <a:cubicBezTo>
                    <a:pt x="462" y="837"/>
                    <a:pt x="474" y="837"/>
                    <a:pt x="487" y="835"/>
                  </a:cubicBezTo>
                  <a:cubicBezTo>
                    <a:pt x="1534" y="740"/>
                    <a:pt x="3428" y="550"/>
                    <a:pt x="3356" y="288"/>
                  </a:cubicBezTo>
                  <a:cubicBezTo>
                    <a:pt x="3297" y="73"/>
                    <a:pt x="1832" y="62"/>
                    <a:pt x="522" y="2"/>
                  </a:cubicBezTo>
                  <a:cubicBezTo>
                    <a:pt x="500" y="1"/>
                    <a:pt x="478"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4392200" y="2290600"/>
              <a:ext cx="245300" cy="111350"/>
            </a:xfrm>
            <a:custGeom>
              <a:avLst/>
              <a:gdLst/>
              <a:ahLst/>
              <a:cxnLst/>
              <a:rect l="l" t="t" r="r" b="b"/>
              <a:pathLst>
                <a:path w="9812" h="4454" extrusionOk="0">
                  <a:moveTo>
                    <a:pt x="4943" y="0"/>
                  </a:moveTo>
                  <a:cubicBezTo>
                    <a:pt x="4154" y="0"/>
                    <a:pt x="2597" y="154"/>
                    <a:pt x="1501" y="1250"/>
                  </a:cubicBezTo>
                  <a:cubicBezTo>
                    <a:pt x="1" y="2786"/>
                    <a:pt x="655" y="4453"/>
                    <a:pt x="655" y="4453"/>
                  </a:cubicBezTo>
                  <a:lnTo>
                    <a:pt x="7811" y="4453"/>
                  </a:lnTo>
                  <a:cubicBezTo>
                    <a:pt x="7823" y="4453"/>
                    <a:pt x="9811" y="857"/>
                    <a:pt x="5442" y="24"/>
                  </a:cubicBezTo>
                  <a:cubicBezTo>
                    <a:pt x="5442" y="24"/>
                    <a:pt x="5251" y="0"/>
                    <a:pt x="4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anim calcmode="lin" valueType="num">
                                      <p:cBhvr additive="base">
                                        <p:cTn id="7" dur="1000"/>
                                        <p:tgtEl>
                                          <p:spTgt spid="46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66"/>
                                        </p:tgtEl>
                                        <p:attrNameLst>
                                          <p:attrName>style.visibility</p:attrName>
                                        </p:attrNameLst>
                                      </p:cBhvr>
                                      <p:to>
                                        <p:strVal val="visible"/>
                                      </p:to>
                                    </p:set>
                                    <p:anim calcmode="lin" valueType="num">
                                      <p:cBhvr additive="base">
                                        <p:cTn id="10" dur="1000"/>
                                        <p:tgtEl>
                                          <p:spTgt spid="4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6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Product Overview</a:t>
            </a:r>
            <a:endParaRPr/>
          </a:p>
        </p:txBody>
      </p:sp>
      <p:grpSp>
        <p:nvGrpSpPr>
          <p:cNvPr id="1286" name="Google Shape;1286;p66"/>
          <p:cNvGrpSpPr/>
          <p:nvPr/>
        </p:nvGrpSpPr>
        <p:grpSpPr>
          <a:xfrm>
            <a:off x="3382878" y="1614602"/>
            <a:ext cx="2378258" cy="2959957"/>
            <a:chOff x="3382878" y="1614602"/>
            <a:chExt cx="2378258" cy="2959957"/>
          </a:xfrm>
        </p:grpSpPr>
        <p:grpSp>
          <p:nvGrpSpPr>
            <p:cNvPr id="1287" name="Google Shape;1287;p66"/>
            <p:cNvGrpSpPr/>
            <p:nvPr/>
          </p:nvGrpSpPr>
          <p:grpSpPr>
            <a:xfrm>
              <a:off x="3721712" y="1614602"/>
              <a:ext cx="1524959" cy="2959957"/>
              <a:chOff x="3721712" y="1614602"/>
              <a:chExt cx="1524959" cy="2959957"/>
            </a:xfrm>
          </p:grpSpPr>
          <p:sp>
            <p:nvSpPr>
              <p:cNvPr id="1288" name="Google Shape;1288;p66"/>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6"/>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6"/>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6"/>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6"/>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6"/>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6"/>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6"/>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6"/>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66"/>
              <p:cNvGrpSpPr/>
              <p:nvPr/>
            </p:nvGrpSpPr>
            <p:grpSpPr>
              <a:xfrm>
                <a:off x="4210921" y="2513393"/>
                <a:ext cx="303554" cy="377859"/>
                <a:chOff x="4202847" y="2562502"/>
                <a:chExt cx="492462" cy="613010"/>
              </a:xfrm>
            </p:grpSpPr>
            <p:sp>
              <p:nvSpPr>
                <p:cNvPr id="1298" name="Google Shape;1298;p66"/>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6"/>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6"/>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6"/>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6"/>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6"/>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6"/>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6"/>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6"/>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6"/>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6"/>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6"/>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6"/>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66"/>
              <p:cNvGrpSpPr/>
              <p:nvPr/>
            </p:nvGrpSpPr>
            <p:grpSpPr>
              <a:xfrm>
                <a:off x="4611869" y="3787725"/>
                <a:ext cx="311180" cy="377872"/>
                <a:chOff x="4794873" y="2567901"/>
                <a:chExt cx="504834" cy="613031"/>
              </a:xfrm>
            </p:grpSpPr>
            <p:sp>
              <p:nvSpPr>
                <p:cNvPr id="1312" name="Google Shape;1312;p66"/>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6"/>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6"/>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6"/>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6"/>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6"/>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6"/>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6"/>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6"/>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6"/>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6"/>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6"/>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6"/>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6"/>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66"/>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6"/>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6"/>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6"/>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6"/>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6"/>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6"/>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6"/>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66"/>
              <p:cNvGrpSpPr/>
              <p:nvPr/>
            </p:nvGrpSpPr>
            <p:grpSpPr>
              <a:xfrm>
                <a:off x="3878747" y="3219364"/>
                <a:ext cx="195326" cy="377859"/>
                <a:chOff x="4135484" y="3435344"/>
                <a:chExt cx="316881" cy="613010"/>
              </a:xfrm>
            </p:grpSpPr>
            <p:sp>
              <p:nvSpPr>
                <p:cNvPr id="1335" name="Google Shape;1335;p66"/>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6"/>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6"/>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6"/>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6"/>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6"/>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6"/>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6"/>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6"/>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6"/>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6"/>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6"/>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6"/>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8" name="Google Shape;1348;p66"/>
            <p:cNvGrpSpPr/>
            <p:nvPr/>
          </p:nvGrpSpPr>
          <p:grpSpPr>
            <a:xfrm>
              <a:off x="5001130" y="2415731"/>
              <a:ext cx="760006" cy="2158828"/>
              <a:chOff x="5001130" y="2415731"/>
              <a:chExt cx="760006" cy="2158828"/>
            </a:xfrm>
          </p:grpSpPr>
          <p:sp>
            <p:nvSpPr>
              <p:cNvPr id="1349" name="Google Shape;1349;p66"/>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6"/>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6"/>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6"/>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6"/>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6"/>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6"/>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6"/>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6"/>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6"/>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6"/>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6"/>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6"/>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6"/>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6"/>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6"/>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6"/>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6"/>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66"/>
            <p:cNvGrpSpPr/>
            <p:nvPr/>
          </p:nvGrpSpPr>
          <p:grpSpPr>
            <a:xfrm>
              <a:off x="3382878" y="2622174"/>
              <a:ext cx="862266" cy="1952385"/>
              <a:chOff x="3382878" y="2622174"/>
              <a:chExt cx="862266" cy="1952385"/>
            </a:xfrm>
          </p:grpSpPr>
          <p:sp>
            <p:nvSpPr>
              <p:cNvPr id="1368" name="Google Shape;1368;p66"/>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6"/>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6"/>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6"/>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6"/>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6"/>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6"/>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6"/>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6"/>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6"/>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6"/>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6"/>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6"/>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5" name="Google Shape;1385;p66"/>
          <p:cNvSpPr txBox="1">
            <a:spLocks noGrp="1"/>
          </p:cNvSpPr>
          <p:nvPr>
            <p:ph type="title" idx="4294967295"/>
          </p:nvPr>
        </p:nvSpPr>
        <p:spPr>
          <a:xfrm>
            <a:off x="6147150" y="1773550"/>
            <a:ext cx="22836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6"/>
                </a:solidFill>
              </a:rPr>
              <a:t>2.Search Stores</a:t>
            </a:r>
            <a:endParaRPr sz="2200" dirty="0">
              <a:solidFill>
                <a:schemeClr val="accent6"/>
              </a:solidFill>
            </a:endParaRPr>
          </a:p>
        </p:txBody>
      </p:sp>
      <p:sp>
        <p:nvSpPr>
          <p:cNvPr id="1386" name="Google Shape;1386;p66"/>
          <p:cNvSpPr txBox="1">
            <a:spLocks noGrp="1"/>
          </p:cNvSpPr>
          <p:nvPr>
            <p:ph type="subTitle" idx="4294967295"/>
          </p:nvPr>
        </p:nvSpPr>
        <p:spPr>
          <a:xfrm>
            <a:off x="6147150" y="2212819"/>
            <a:ext cx="2283600" cy="6378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400" dirty="0"/>
              <a:t>User can chose their desired store in the given location</a:t>
            </a:r>
            <a:endParaRPr sz="1400" dirty="0"/>
          </a:p>
        </p:txBody>
      </p:sp>
      <p:sp>
        <p:nvSpPr>
          <p:cNvPr id="1387" name="Google Shape;1387;p66"/>
          <p:cNvSpPr txBox="1">
            <a:spLocks noGrp="1"/>
          </p:cNvSpPr>
          <p:nvPr>
            <p:ph type="title" idx="4294967295"/>
          </p:nvPr>
        </p:nvSpPr>
        <p:spPr>
          <a:xfrm>
            <a:off x="6147150" y="3333606"/>
            <a:ext cx="2501836"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6"/>
                </a:solidFill>
              </a:rPr>
              <a:t>4.Payment/Delivery</a:t>
            </a:r>
            <a:endParaRPr sz="2200" dirty="0">
              <a:solidFill>
                <a:schemeClr val="accent6"/>
              </a:solidFill>
            </a:endParaRPr>
          </a:p>
        </p:txBody>
      </p:sp>
      <p:sp>
        <p:nvSpPr>
          <p:cNvPr id="1388" name="Google Shape;1388;p66"/>
          <p:cNvSpPr txBox="1">
            <a:spLocks noGrp="1"/>
          </p:cNvSpPr>
          <p:nvPr>
            <p:ph type="subTitle" idx="4294967295"/>
          </p:nvPr>
        </p:nvSpPr>
        <p:spPr>
          <a:xfrm>
            <a:off x="6147149" y="3772875"/>
            <a:ext cx="2501835"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The total amount will be displayed and user can choose payment and delivery method</a:t>
            </a:r>
            <a:endParaRPr sz="1400" dirty="0"/>
          </a:p>
        </p:txBody>
      </p:sp>
      <p:sp>
        <p:nvSpPr>
          <p:cNvPr id="1389" name="Google Shape;1389;p66"/>
          <p:cNvSpPr txBox="1">
            <a:spLocks noGrp="1"/>
          </p:cNvSpPr>
          <p:nvPr>
            <p:ph type="title" idx="4294967295"/>
          </p:nvPr>
        </p:nvSpPr>
        <p:spPr>
          <a:xfrm>
            <a:off x="713225" y="1773550"/>
            <a:ext cx="22836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200" dirty="0">
                <a:solidFill>
                  <a:schemeClr val="accent6"/>
                </a:solidFill>
              </a:rPr>
              <a:t>1.Login/SignUp</a:t>
            </a:r>
            <a:endParaRPr sz="2200" dirty="0">
              <a:solidFill>
                <a:schemeClr val="accent6"/>
              </a:solidFill>
            </a:endParaRPr>
          </a:p>
        </p:txBody>
      </p:sp>
      <p:sp>
        <p:nvSpPr>
          <p:cNvPr id="1390" name="Google Shape;1390;p66"/>
          <p:cNvSpPr txBox="1">
            <a:spLocks noGrp="1"/>
          </p:cNvSpPr>
          <p:nvPr>
            <p:ph type="subTitle" idx="4294967295"/>
          </p:nvPr>
        </p:nvSpPr>
        <p:spPr>
          <a:xfrm>
            <a:off x="713295" y="2212825"/>
            <a:ext cx="22836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t>User Register if they are a new user else login with the credentials</a:t>
            </a:r>
            <a:endParaRPr sz="1400" dirty="0"/>
          </a:p>
        </p:txBody>
      </p:sp>
      <p:sp>
        <p:nvSpPr>
          <p:cNvPr id="1391" name="Google Shape;1391;p66"/>
          <p:cNvSpPr txBox="1">
            <a:spLocks noGrp="1"/>
          </p:cNvSpPr>
          <p:nvPr>
            <p:ph type="title" idx="4294967295"/>
          </p:nvPr>
        </p:nvSpPr>
        <p:spPr>
          <a:xfrm>
            <a:off x="263901" y="3333600"/>
            <a:ext cx="273197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200" dirty="0">
                <a:solidFill>
                  <a:schemeClr val="accent6"/>
                </a:solidFill>
              </a:rPr>
              <a:t>3.Add Groceries to cart</a:t>
            </a:r>
            <a:endParaRPr sz="2200" dirty="0">
              <a:solidFill>
                <a:schemeClr val="accent6"/>
              </a:solidFill>
            </a:endParaRPr>
          </a:p>
        </p:txBody>
      </p:sp>
      <p:sp>
        <p:nvSpPr>
          <p:cNvPr id="1392" name="Google Shape;1392;p66"/>
          <p:cNvSpPr txBox="1">
            <a:spLocks noGrp="1"/>
          </p:cNvSpPr>
          <p:nvPr>
            <p:ph type="subTitle" idx="4294967295"/>
          </p:nvPr>
        </p:nvSpPr>
        <p:spPr>
          <a:xfrm>
            <a:off x="713295" y="3772875"/>
            <a:ext cx="22836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t>User can choose the required item and quantity and add to cart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86"/>
                                        </p:tgtEl>
                                        <p:attrNameLst>
                                          <p:attrName>style.visibility</p:attrName>
                                        </p:attrNameLst>
                                      </p:cBhvr>
                                      <p:to>
                                        <p:strVal val="visible"/>
                                      </p:to>
                                    </p:set>
                                    <p:anim calcmode="lin" valueType="num">
                                      <p:cBhvr additive="base">
                                        <p:cTn id="7" dur="1000"/>
                                        <p:tgtEl>
                                          <p:spTgt spid="12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85"/>
          <p:cNvSpPr txBox="1">
            <a:spLocks noGrp="1"/>
          </p:cNvSpPr>
          <p:nvPr>
            <p:ph type="title" idx="7"/>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TechStack</a:t>
            </a:r>
            <a:endParaRPr dirty="0"/>
          </a:p>
        </p:txBody>
      </p:sp>
      <p:sp>
        <p:nvSpPr>
          <p:cNvPr id="2360" name="Google Shape;2360;p85"/>
          <p:cNvSpPr txBox="1">
            <a:spLocks noGrp="1"/>
          </p:cNvSpPr>
          <p:nvPr>
            <p:ph type="title" idx="2"/>
          </p:nvPr>
        </p:nvSpPr>
        <p:spPr>
          <a:xfrm>
            <a:off x="1167625" y="33058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BOOTSTRAP</a:t>
            </a:r>
            <a:endParaRPr dirty="0"/>
          </a:p>
        </p:txBody>
      </p:sp>
      <p:sp>
        <p:nvSpPr>
          <p:cNvPr id="2361" name="Google Shape;2361;p85"/>
          <p:cNvSpPr txBox="1">
            <a:spLocks noGrp="1"/>
          </p:cNvSpPr>
          <p:nvPr>
            <p:ph type="subTitle" idx="1"/>
          </p:nvPr>
        </p:nvSpPr>
        <p:spPr>
          <a:xfrm>
            <a:off x="-1810362" y="3907350"/>
            <a:ext cx="1869600" cy="6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t>
            </a:r>
            <a:endParaRPr dirty="0"/>
          </a:p>
        </p:txBody>
      </p:sp>
      <p:sp>
        <p:nvSpPr>
          <p:cNvPr id="2362" name="Google Shape;2362;p85"/>
          <p:cNvSpPr txBox="1">
            <a:spLocks noGrp="1"/>
          </p:cNvSpPr>
          <p:nvPr>
            <p:ph type="title" idx="3"/>
          </p:nvPr>
        </p:nvSpPr>
        <p:spPr>
          <a:xfrm>
            <a:off x="3637201" y="33058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PHP</a:t>
            </a:r>
            <a:endParaRPr dirty="0"/>
          </a:p>
        </p:txBody>
      </p:sp>
      <p:sp>
        <p:nvSpPr>
          <p:cNvPr id="2363" name="Google Shape;2363;p85"/>
          <p:cNvSpPr txBox="1">
            <a:spLocks noGrp="1"/>
          </p:cNvSpPr>
          <p:nvPr>
            <p:ph type="subTitle" idx="4"/>
          </p:nvPr>
        </p:nvSpPr>
        <p:spPr>
          <a:xfrm>
            <a:off x="-1195347" y="4073925"/>
            <a:ext cx="1869600" cy="6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t>
            </a:r>
            <a:endParaRPr dirty="0"/>
          </a:p>
        </p:txBody>
      </p:sp>
      <p:sp>
        <p:nvSpPr>
          <p:cNvPr id="2364" name="Google Shape;2364;p85"/>
          <p:cNvSpPr txBox="1">
            <a:spLocks noGrp="1"/>
          </p:cNvSpPr>
          <p:nvPr>
            <p:ph type="title" idx="5"/>
          </p:nvPr>
        </p:nvSpPr>
        <p:spPr>
          <a:xfrm>
            <a:off x="6106776" y="33058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REACTJS</a:t>
            </a:r>
            <a:endParaRPr dirty="0"/>
          </a:p>
        </p:txBody>
      </p:sp>
      <p:sp>
        <p:nvSpPr>
          <p:cNvPr id="2365" name="Google Shape;2365;p85"/>
          <p:cNvSpPr txBox="1">
            <a:spLocks noGrp="1"/>
          </p:cNvSpPr>
          <p:nvPr>
            <p:ph type="subTitle" idx="6"/>
          </p:nvPr>
        </p:nvSpPr>
        <p:spPr>
          <a:xfrm>
            <a:off x="8977565" y="2126807"/>
            <a:ext cx="1869600" cy="6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t>
            </a:r>
            <a:endParaRPr dirty="0"/>
          </a:p>
        </p:txBody>
      </p:sp>
      <p:sp>
        <p:nvSpPr>
          <p:cNvPr id="2366" name="Google Shape;2366;p85"/>
          <p:cNvSpPr txBox="1">
            <a:spLocks noGrp="1"/>
          </p:cNvSpPr>
          <p:nvPr>
            <p:ph type="title" idx="8"/>
          </p:nvPr>
        </p:nvSpPr>
        <p:spPr>
          <a:xfrm>
            <a:off x="1167625" y="16109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HTML</a:t>
            </a:r>
            <a:endParaRPr dirty="0"/>
          </a:p>
        </p:txBody>
      </p:sp>
      <p:sp>
        <p:nvSpPr>
          <p:cNvPr id="2367" name="Google Shape;2367;p85"/>
          <p:cNvSpPr txBox="1">
            <a:spLocks noGrp="1"/>
          </p:cNvSpPr>
          <p:nvPr>
            <p:ph type="subTitle" idx="9"/>
          </p:nvPr>
        </p:nvSpPr>
        <p:spPr>
          <a:xfrm>
            <a:off x="-386167" y="1922700"/>
            <a:ext cx="221163" cy="2740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t>
            </a:r>
            <a:endParaRPr dirty="0"/>
          </a:p>
        </p:txBody>
      </p:sp>
      <p:sp>
        <p:nvSpPr>
          <p:cNvPr id="2368" name="Google Shape;2368;p85"/>
          <p:cNvSpPr txBox="1">
            <a:spLocks noGrp="1"/>
          </p:cNvSpPr>
          <p:nvPr>
            <p:ph type="title"/>
          </p:nvPr>
        </p:nvSpPr>
        <p:spPr>
          <a:xfrm>
            <a:off x="3637201" y="16109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CSS</a:t>
            </a:r>
            <a:endParaRPr dirty="0"/>
          </a:p>
        </p:txBody>
      </p:sp>
      <p:sp>
        <p:nvSpPr>
          <p:cNvPr id="2370" name="Google Shape;2370;p85"/>
          <p:cNvSpPr txBox="1">
            <a:spLocks noGrp="1"/>
          </p:cNvSpPr>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JAVASCRIPT</a:t>
            </a:r>
            <a:endParaRPr dirty="0"/>
          </a:p>
        </p:txBody>
      </p:sp>
      <p:sp>
        <p:nvSpPr>
          <p:cNvPr id="2371" name="Google Shape;2371;p85"/>
          <p:cNvSpPr txBox="1">
            <a:spLocks noGrp="1"/>
          </p:cNvSpPr>
          <p:nvPr>
            <p:ph type="subTitle" idx="15"/>
          </p:nvPr>
        </p:nvSpPr>
        <p:spPr>
          <a:xfrm>
            <a:off x="-1428431" y="2459957"/>
            <a:ext cx="1869600" cy="6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t>
            </a:r>
            <a:endParaRPr dirty="0"/>
          </a:p>
        </p:txBody>
      </p:sp>
      <p:cxnSp>
        <p:nvCxnSpPr>
          <p:cNvPr id="2372" name="Google Shape;2372;p85"/>
          <p:cNvCxnSpPr/>
          <p:nvPr/>
        </p:nvCxnSpPr>
        <p:spPr>
          <a:xfrm>
            <a:off x="1138200" y="3266522"/>
            <a:ext cx="6867600" cy="0"/>
          </a:xfrm>
          <a:prstGeom prst="straightConnector1">
            <a:avLst/>
          </a:prstGeom>
          <a:noFill/>
          <a:ln w="38100" cap="flat" cmpd="sng">
            <a:solidFill>
              <a:schemeClr val="accent5"/>
            </a:solidFill>
            <a:prstDash val="solid"/>
            <a:round/>
            <a:headEnd type="none" w="med" len="med"/>
            <a:tailEnd type="none" w="med" len="med"/>
          </a:ln>
        </p:spPr>
      </p:cxnSp>
      <p:cxnSp>
        <p:nvCxnSpPr>
          <p:cNvPr id="2373" name="Google Shape;2373;p85"/>
          <p:cNvCxnSpPr/>
          <p:nvPr/>
        </p:nvCxnSpPr>
        <p:spPr>
          <a:xfrm>
            <a:off x="1138200" y="1582898"/>
            <a:ext cx="6867600" cy="0"/>
          </a:xfrm>
          <a:prstGeom prst="straightConnector1">
            <a:avLst/>
          </a:prstGeom>
          <a:noFill/>
          <a:ln w="38100" cap="flat" cmpd="sng">
            <a:solidFill>
              <a:schemeClr val="accent5"/>
            </a:solidFill>
            <a:prstDash val="solid"/>
            <a:round/>
            <a:headEnd type="none" w="med" len="med"/>
            <a:tailEnd type="none" w="med" len="med"/>
          </a:ln>
        </p:spPr>
      </p:cxnSp>
      <p:sp>
        <p:nvSpPr>
          <p:cNvPr id="2374" name="Google Shape;2374;p85"/>
          <p:cNvSpPr/>
          <p:nvPr/>
        </p:nvSpPr>
        <p:spPr>
          <a:xfrm>
            <a:off x="2016775" y="1497248"/>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5"/>
          <p:cNvSpPr/>
          <p:nvPr/>
        </p:nvSpPr>
        <p:spPr>
          <a:xfrm>
            <a:off x="4486350" y="1497248"/>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5"/>
          <p:cNvSpPr/>
          <p:nvPr/>
        </p:nvSpPr>
        <p:spPr>
          <a:xfrm>
            <a:off x="6955925" y="1497248"/>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5"/>
          <p:cNvSpPr/>
          <p:nvPr/>
        </p:nvSpPr>
        <p:spPr>
          <a:xfrm>
            <a:off x="2016775" y="3180872"/>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5"/>
          <p:cNvSpPr/>
          <p:nvPr/>
        </p:nvSpPr>
        <p:spPr>
          <a:xfrm>
            <a:off x="4486350" y="3180872"/>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5"/>
          <p:cNvSpPr/>
          <p:nvPr/>
        </p:nvSpPr>
        <p:spPr>
          <a:xfrm>
            <a:off x="6955925" y="3180872"/>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F1ACDF6F-DDE7-07F2-A3F5-D0509BCB7FB0}"/>
              </a:ext>
            </a:extLst>
          </p:cNvPr>
          <p:cNvSpPr>
            <a:spLocks noGrp="1"/>
          </p:cNvSpPr>
          <p:nvPr>
            <p:ph type="subTitle" idx="13"/>
          </p:nvPr>
        </p:nvSpPr>
        <p:spPr>
          <a:xfrm>
            <a:off x="-1210386" y="3574200"/>
            <a:ext cx="1869600" cy="666300"/>
          </a:xfrm>
        </p:spPr>
        <p:txBody>
          <a:bodyPr/>
          <a:lstStyle/>
          <a:p>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CEAC-51B6-7460-1E70-FBEE6D233C7F}"/>
              </a:ext>
            </a:extLst>
          </p:cNvPr>
          <p:cNvSpPr>
            <a:spLocks noGrp="1"/>
          </p:cNvSpPr>
          <p:nvPr>
            <p:ph type="title"/>
          </p:nvPr>
        </p:nvSpPr>
        <p:spPr/>
        <p:txBody>
          <a:bodyPr/>
          <a:lstStyle/>
          <a:p>
            <a:r>
              <a:rPr lang="en-IN" dirty="0"/>
              <a:t>SAMPLE 0UTPUT</a:t>
            </a:r>
          </a:p>
        </p:txBody>
      </p:sp>
      <p:pic>
        <p:nvPicPr>
          <p:cNvPr id="6" name="Picture 5" descr="A screen shot of a login&#10;&#10;Description automatically generated">
            <a:extLst>
              <a:ext uri="{FF2B5EF4-FFF2-40B4-BE49-F238E27FC236}">
                <a16:creationId xmlns:a16="http://schemas.microsoft.com/office/drawing/2014/main" id="{A6CC3F05-8FF0-02E2-3862-8F10FE7B0F23}"/>
              </a:ext>
            </a:extLst>
          </p:cNvPr>
          <p:cNvPicPr>
            <a:picLocks noChangeAspect="1"/>
          </p:cNvPicPr>
          <p:nvPr/>
        </p:nvPicPr>
        <p:blipFill>
          <a:blip r:embed="rId2"/>
          <a:stretch>
            <a:fillRect/>
          </a:stretch>
        </p:blipFill>
        <p:spPr>
          <a:xfrm>
            <a:off x="713225" y="1216811"/>
            <a:ext cx="7583332" cy="3619856"/>
          </a:xfrm>
          <a:prstGeom prst="rect">
            <a:avLst/>
          </a:prstGeom>
        </p:spPr>
      </p:pic>
    </p:spTree>
    <p:extLst>
      <p:ext uri="{BB962C8B-B14F-4D97-AF65-F5344CB8AC3E}">
        <p14:creationId xmlns:p14="http://schemas.microsoft.com/office/powerpoint/2010/main" val="332002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CEAC-51B6-7460-1E70-FBEE6D233C7F}"/>
              </a:ext>
            </a:extLst>
          </p:cNvPr>
          <p:cNvSpPr>
            <a:spLocks noGrp="1"/>
          </p:cNvSpPr>
          <p:nvPr>
            <p:ph type="title"/>
          </p:nvPr>
        </p:nvSpPr>
        <p:spPr/>
        <p:txBody>
          <a:bodyPr/>
          <a:lstStyle/>
          <a:p>
            <a:r>
              <a:rPr lang="en-IN" dirty="0"/>
              <a:t>SAMPLE 0UTPUT</a:t>
            </a:r>
          </a:p>
        </p:txBody>
      </p:sp>
      <p:pic>
        <p:nvPicPr>
          <p:cNvPr id="4" name="Picture 3" descr="A screenshot of a computer&#10;&#10;Description automatically generated">
            <a:extLst>
              <a:ext uri="{FF2B5EF4-FFF2-40B4-BE49-F238E27FC236}">
                <a16:creationId xmlns:a16="http://schemas.microsoft.com/office/drawing/2014/main" id="{AB201D0D-95A5-CEDE-DD0A-AEAE38C11B4C}"/>
              </a:ext>
            </a:extLst>
          </p:cNvPr>
          <p:cNvPicPr>
            <a:picLocks noChangeAspect="1"/>
          </p:cNvPicPr>
          <p:nvPr/>
        </p:nvPicPr>
        <p:blipFill>
          <a:blip r:embed="rId2"/>
          <a:stretch>
            <a:fillRect/>
          </a:stretch>
        </p:blipFill>
        <p:spPr>
          <a:xfrm>
            <a:off x="206256" y="1299410"/>
            <a:ext cx="8569570" cy="3464235"/>
          </a:xfrm>
          <a:prstGeom prst="rect">
            <a:avLst/>
          </a:prstGeom>
        </p:spPr>
      </p:pic>
    </p:spTree>
    <p:extLst>
      <p:ext uri="{BB962C8B-B14F-4D97-AF65-F5344CB8AC3E}">
        <p14:creationId xmlns:p14="http://schemas.microsoft.com/office/powerpoint/2010/main" val="49511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CEAC-51B6-7460-1E70-FBEE6D233C7F}"/>
              </a:ext>
            </a:extLst>
          </p:cNvPr>
          <p:cNvSpPr>
            <a:spLocks noGrp="1"/>
          </p:cNvSpPr>
          <p:nvPr>
            <p:ph type="title"/>
          </p:nvPr>
        </p:nvSpPr>
        <p:spPr/>
        <p:txBody>
          <a:bodyPr/>
          <a:lstStyle/>
          <a:p>
            <a:r>
              <a:rPr lang="en-IN"/>
              <a:t>SAMPLE 0UTPUT</a:t>
            </a:r>
            <a:endParaRPr lang="en-IN" dirty="0"/>
          </a:p>
        </p:txBody>
      </p:sp>
      <p:pic>
        <p:nvPicPr>
          <p:cNvPr id="5" name="Picture 4" descr="A collage of different types of food&#10;&#10;Description automatically generated">
            <a:extLst>
              <a:ext uri="{FF2B5EF4-FFF2-40B4-BE49-F238E27FC236}">
                <a16:creationId xmlns:a16="http://schemas.microsoft.com/office/drawing/2014/main" id="{E4C38883-137B-D7EB-4D02-94C31CCE6797}"/>
              </a:ext>
            </a:extLst>
          </p:cNvPr>
          <p:cNvPicPr>
            <a:picLocks noChangeAspect="1"/>
          </p:cNvPicPr>
          <p:nvPr/>
        </p:nvPicPr>
        <p:blipFill>
          <a:blip r:embed="rId2"/>
          <a:stretch>
            <a:fillRect/>
          </a:stretch>
        </p:blipFill>
        <p:spPr>
          <a:xfrm>
            <a:off x="226881" y="1140650"/>
            <a:ext cx="8552733" cy="3851595"/>
          </a:xfrm>
          <a:prstGeom prst="rect">
            <a:avLst/>
          </a:prstGeom>
        </p:spPr>
      </p:pic>
    </p:spTree>
    <p:extLst>
      <p:ext uri="{BB962C8B-B14F-4D97-AF65-F5344CB8AC3E}">
        <p14:creationId xmlns:p14="http://schemas.microsoft.com/office/powerpoint/2010/main" val="123599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CEAC-51B6-7460-1E70-FBEE6D233C7F}"/>
              </a:ext>
            </a:extLst>
          </p:cNvPr>
          <p:cNvSpPr>
            <a:spLocks noGrp="1"/>
          </p:cNvSpPr>
          <p:nvPr>
            <p:ph type="title"/>
          </p:nvPr>
        </p:nvSpPr>
        <p:spPr/>
        <p:txBody>
          <a:bodyPr/>
          <a:lstStyle/>
          <a:p>
            <a:r>
              <a:rPr lang="en-IN"/>
              <a:t>SAMPLE 0UTPUT</a:t>
            </a:r>
            <a:endParaRPr lang="en-IN" dirty="0"/>
          </a:p>
        </p:txBody>
      </p:sp>
      <p:pic>
        <p:nvPicPr>
          <p:cNvPr id="4" name="Picture 3" descr="A screenshot of a food store&#10;&#10;Description automatically generated">
            <a:extLst>
              <a:ext uri="{FF2B5EF4-FFF2-40B4-BE49-F238E27FC236}">
                <a16:creationId xmlns:a16="http://schemas.microsoft.com/office/drawing/2014/main" id="{B458F606-738C-3E37-023B-06CB5CDF63CC}"/>
              </a:ext>
            </a:extLst>
          </p:cNvPr>
          <p:cNvPicPr>
            <a:picLocks noChangeAspect="1"/>
          </p:cNvPicPr>
          <p:nvPr/>
        </p:nvPicPr>
        <p:blipFill>
          <a:blip r:embed="rId2"/>
          <a:stretch>
            <a:fillRect/>
          </a:stretch>
        </p:blipFill>
        <p:spPr>
          <a:xfrm>
            <a:off x="395223" y="972752"/>
            <a:ext cx="8315640" cy="3969648"/>
          </a:xfrm>
          <a:prstGeom prst="rect">
            <a:avLst/>
          </a:prstGeom>
        </p:spPr>
      </p:pic>
    </p:spTree>
    <p:extLst>
      <p:ext uri="{BB962C8B-B14F-4D97-AF65-F5344CB8AC3E}">
        <p14:creationId xmlns:p14="http://schemas.microsoft.com/office/powerpoint/2010/main" val="154360916"/>
      </p:ext>
    </p:extLst>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250</Words>
  <Application>Microsoft Office PowerPoint</Application>
  <PresentationFormat>On-screen Show (16:9)</PresentationFormat>
  <Paragraphs>42</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Advent Pro</vt:lpstr>
      <vt:lpstr>Roboto</vt:lpstr>
      <vt:lpstr>Arial</vt:lpstr>
      <vt:lpstr>Food Delivery App by Slidesgo</vt:lpstr>
      <vt:lpstr>GROCERY DELIVERY WESITE</vt:lpstr>
      <vt:lpstr>      PROBLEM STATEMENT</vt:lpstr>
      <vt:lpstr>SOLUTION</vt:lpstr>
      <vt:lpstr>Product Overview</vt:lpstr>
      <vt:lpstr>TechStack</vt:lpstr>
      <vt:lpstr>SAMPLE 0UTPUT</vt:lpstr>
      <vt:lpstr>SAMPLE 0UTPUT</vt:lpstr>
      <vt:lpstr>SAMPLE 0UTPUT</vt:lpstr>
      <vt:lpstr>SAMPLE 0UTPUT</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DELIVERY WESITE</dc:title>
  <cp:lastModifiedBy>SOWMYA R</cp:lastModifiedBy>
  <cp:revision>2</cp:revision>
  <dcterms:modified xsi:type="dcterms:W3CDTF">2024-04-02T08:46:32Z</dcterms:modified>
</cp:coreProperties>
</file>