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192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STUDENT </a:t>
            </a:r>
            <a:r>
              <a:rPr sz="2000" lang="en-US">
                <a:solidFill>
                  <a:schemeClr val="dk1"/>
                </a:solidFill>
                <a:latin typeface="Calibri"/>
                <a:ea typeface="Calibri"/>
                <a:cs typeface="Calibri"/>
                <a:sym typeface="Calibri"/>
              </a:rPr>
              <a:t>NAME</a:t>
            </a:r>
            <a:r>
              <a:rPr sz="2000" lang="en-US">
                <a:solidFill>
                  <a:schemeClr val="dk1"/>
                </a:solidFill>
                <a:latin typeface="Calibri"/>
                <a:ea typeface="Calibri"/>
                <a:cs typeface="Calibri"/>
                <a:sym typeface="Calibri"/>
              </a:rPr>
              <a:t>:</a:t>
            </a:r>
            <a:r>
              <a:rPr sz="2000" lang="en-US">
                <a:solidFill>
                  <a:schemeClr val="dk1"/>
                </a:solidFill>
                <a:latin typeface="Calibri"/>
                <a:ea typeface="Calibri"/>
                <a:cs typeface="Calibri"/>
                <a:sym typeface="Calibri"/>
              </a:rPr>
              <a:t> </a:t>
            </a:r>
            <a:r>
              <a:rPr sz="2000" lang="en-US">
                <a:solidFill>
                  <a:schemeClr val="dk1"/>
                </a:solidFill>
                <a:latin typeface="Calibri"/>
                <a:ea typeface="Calibri"/>
                <a:cs typeface="Calibri"/>
                <a:sym typeface="Calibri"/>
              </a:rPr>
              <a:t>R</a:t>
            </a:r>
            <a:r>
              <a:rPr sz="2000" lang="en-US">
                <a:solidFill>
                  <a:schemeClr val="dk1"/>
                </a:solidFill>
                <a:latin typeface="Calibri"/>
                <a:ea typeface="Calibri"/>
                <a:cs typeface="Calibri"/>
                <a:sym typeface="Calibri"/>
              </a:rPr>
              <a:t>.</a:t>
            </a:r>
            <a:r>
              <a:rPr sz="2000" lang="en-US">
                <a:solidFill>
                  <a:schemeClr val="dk1"/>
                </a:solidFill>
                <a:latin typeface="Calibri"/>
                <a:ea typeface="Calibri"/>
                <a:cs typeface="Calibri"/>
                <a:sym typeface="Calibri"/>
              </a:rPr>
              <a:t> </a:t>
            </a:r>
            <a:r>
              <a:rPr sz="2000" lang="en-US">
                <a:solidFill>
                  <a:schemeClr val="dk1"/>
                </a:solidFill>
                <a:latin typeface="Calibri"/>
                <a:ea typeface="Calibri"/>
                <a:cs typeface="Calibri"/>
                <a:sym typeface="Calibri"/>
              </a:rPr>
              <a:t>S</a:t>
            </a:r>
            <a:r>
              <a:rPr sz="2000" lang="en-US">
                <a:solidFill>
                  <a:schemeClr val="dk1"/>
                </a:solidFill>
                <a:latin typeface="Calibri"/>
                <a:ea typeface="Calibri"/>
                <a:cs typeface="Calibri"/>
                <a:sym typeface="Calibri"/>
              </a:rPr>
              <a:t>U</a:t>
            </a:r>
            <a:r>
              <a:rPr sz="2000" lang="en-US">
                <a:solidFill>
                  <a:schemeClr val="dk1"/>
                </a:solidFill>
                <a:latin typeface="Calibri"/>
                <a:ea typeface="Calibri"/>
                <a:cs typeface="Calibri"/>
                <a:sym typeface="Calibri"/>
              </a:rPr>
              <a:t>G</a:t>
            </a:r>
            <a:r>
              <a:rPr sz="2000" lang="en-US">
                <a:solidFill>
                  <a:schemeClr val="dk1"/>
                </a:solidFill>
                <a:latin typeface="Calibri"/>
                <a:ea typeface="Calibri"/>
                <a:cs typeface="Calibri"/>
                <a:sym typeface="Calibri"/>
              </a:rPr>
              <a:t>U</a:t>
            </a:r>
            <a:r>
              <a:rPr sz="2000" lang="en-US">
                <a:solidFill>
                  <a:schemeClr val="dk1"/>
                </a:solidFill>
                <a:latin typeface="Calibri"/>
                <a:ea typeface="Calibri"/>
                <a:cs typeface="Calibri"/>
                <a:sym typeface="Calibri"/>
              </a:rPr>
              <a:t>M</a:t>
            </a:r>
            <a:r>
              <a:rPr sz="2000" lang="en-US">
                <a:solidFill>
                  <a:schemeClr val="dk1"/>
                </a:solidFill>
                <a:latin typeface="Calibri"/>
                <a:ea typeface="Calibri"/>
                <a:cs typeface="Calibri"/>
                <a:sym typeface="Calibri"/>
              </a:rPr>
              <a:t>A</a:t>
            </a:r>
            <a:r>
              <a:rPr sz="2000" lang="en-US">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REGISTER NO: </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NAAN MUDHALVAN ID:</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U</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5</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DEPARTMENT: </a:t>
            </a:r>
            <a:r>
              <a:rPr altLang="zh-CN" sz="2000" lang="en-US">
                <a:solidFill>
                  <a:schemeClr val="dk1"/>
                </a:solidFill>
                <a:latin typeface="Calibri"/>
                <a:ea typeface="Calibri"/>
                <a:cs typeface="Calibri"/>
                <a:sym typeface="Calibri"/>
              </a:rPr>
              <a:t>B</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C</a:t>
            </a:r>
            <a:r>
              <a:rPr altLang="zh-CN" sz="2000" lang="en-US">
                <a:solidFill>
                  <a:schemeClr val="dk1"/>
                </a:solidFill>
                <a:latin typeface="Calibri"/>
                <a:ea typeface="Calibri"/>
                <a:cs typeface="Calibri"/>
                <a:sym typeface="Calibri"/>
              </a:rPr>
              <a:t>O</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 </a:t>
            </a:r>
            <a:r>
              <a:rPr sz="2000" lang="en-US">
                <a:solidFill>
                  <a:schemeClr val="dk1"/>
                </a:solidFill>
                <a:latin typeface="Calibri"/>
                <a:ea typeface="Calibri"/>
                <a:cs typeface="Calibri"/>
                <a:sym typeface="Calibri"/>
              </a:rPr>
              <a:t>COMMERCE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COLLEGE: SIR THEAGARAYA COLLEGE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1716</dc:creator>
  <dcterms:created xsi:type="dcterms:W3CDTF">2024-08-30T03:46:58Z</dcterms:created>
  <dcterms:modified xsi:type="dcterms:W3CDTF">2024-08-30T15:45:21Z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89658d6da778443daf78349fecf74181</vt:lpwstr>
  </property>
</Properties>
</file>