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62" r:id="rId5"/>
    <p:sldId id="260" r:id="rId6"/>
    <p:sldId id="258" r:id="rId7"/>
    <p:sldId id="259" r:id="rId8"/>
    <p:sldId id="261" r:id="rId9"/>
    <p:sldId id="263" r:id="rId10"/>
    <p:sldId id="266" r:id="rId11"/>
    <p:sldId id="264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7FA7EFC-1D59-48C7-9CC8-074CA712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pPr algn="l"/>
            <a:br>
              <a:rPr lang="en-IN" sz="4500" dirty="0">
                <a:solidFill>
                  <a:schemeClr val="bg1"/>
                </a:solidFill>
              </a:rPr>
            </a:br>
            <a:r>
              <a:rPr lang="en-IN" sz="4500" b="1" dirty="0">
                <a:solidFill>
                  <a:schemeClr val="bg1"/>
                </a:solidFill>
              </a:rPr>
              <a:t>Content Recommendation System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5B51906-CAFF-4DDA-B049-6D3474F6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14180"/>
            <a:ext cx="4377793" cy="159450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Presenter:</a:t>
            </a:r>
          </a:p>
          <a:p>
            <a:pPr algn="l"/>
            <a:endParaRPr lang="en-IN" sz="8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Sai Sugun Ravipalli</a:t>
            </a:r>
          </a:p>
          <a:p>
            <a:pPr algn="l"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Graduate Student at UT Dallas</a:t>
            </a:r>
          </a:p>
          <a:p>
            <a:pPr algn="l">
              <a:spcBef>
                <a:spcPts val="0"/>
              </a:spcBef>
            </a:pPr>
            <a:r>
              <a:rPr lang="en-IN">
                <a:solidFill>
                  <a:schemeClr val="bg1"/>
                </a:solidFill>
              </a:rPr>
              <a:t>BUAN 6341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4996BC56-9B01-B899-744F-78F05C35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4" y="2162038"/>
            <a:ext cx="4397376" cy="24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9574163" cy="8287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n-lt"/>
              </a:rPr>
              <a:t>NETFLIX SHIFT OF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FO</a:t>
            </a:r>
            <a:r>
              <a:rPr lang="en-US" sz="4000" b="1" dirty="0">
                <a:solidFill>
                  <a:srgbClr val="FF8519"/>
                </a:solidFill>
                <a:latin typeface="+mn-lt"/>
              </a:rPr>
              <a:t>CUS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F6323-AE2F-6CDE-E446-4148AE03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3" y="2228334"/>
            <a:ext cx="5751297" cy="4054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EE722-8258-81D9-46E3-B40F3ADE7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3"/>
          <a:stretch/>
        </p:blipFill>
        <p:spPr>
          <a:xfrm>
            <a:off x="6005383" y="2642196"/>
            <a:ext cx="6115904" cy="30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229" y="293700"/>
            <a:ext cx="9795638" cy="729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n-lt"/>
              </a:rPr>
              <a:t>MOVIE RECOMMENDATION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18DA9-D5AD-6C7C-534A-85214192E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6" y="1207472"/>
            <a:ext cx="7751012" cy="4088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B43F0-9B17-F10C-912E-B237DD98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44" y="4002833"/>
            <a:ext cx="4218512" cy="2578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DB3A0-F594-4FCE-EE45-CE93E839228E}"/>
              </a:ext>
            </a:extLst>
          </p:cNvPr>
          <p:cNvSpPr txBox="1"/>
          <p:nvPr/>
        </p:nvSpPr>
        <p:spPr>
          <a:xfrm>
            <a:off x="8431837" y="3633501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319138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71" y="535433"/>
            <a:ext cx="9918813" cy="12404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+mn-lt"/>
              </a:rPr>
              <a:t>Identify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directors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 or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actors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 known for starring in content with specific </a:t>
            </a:r>
            <a:r>
              <a:rPr lang="en-IN" sz="4000" b="1" dirty="0">
                <a:solidFill>
                  <a:schemeClr val="bg1"/>
                </a:solidFill>
                <a:latin typeface="+mn-lt"/>
              </a:rPr>
              <a:t>ratings</a:t>
            </a:r>
            <a:r>
              <a:rPr lang="en-IN" sz="4000" b="1" dirty="0">
                <a:solidFill>
                  <a:srgbClr val="FF0000"/>
                </a:solidFill>
                <a:latin typeface="+mn-lt"/>
              </a:rPr>
              <a:t>.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DB3A0-F594-4FCE-EE45-CE93E839228E}"/>
              </a:ext>
            </a:extLst>
          </p:cNvPr>
          <p:cNvSpPr txBox="1"/>
          <p:nvPr/>
        </p:nvSpPr>
        <p:spPr>
          <a:xfrm>
            <a:off x="8431837" y="3633501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98046F-F374-9D54-5232-D7BB12D4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580" y="3224499"/>
            <a:ext cx="3292125" cy="3467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91C3E-3D2B-E49C-651D-752DF007D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9" t="8334" r="28838" b="17032"/>
          <a:stretch/>
        </p:blipFill>
        <p:spPr>
          <a:xfrm>
            <a:off x="3292470" y="1890918"/>
            <a:ext cx="5262754" cy="2667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FB247-2A88-41D9-EA08-160C6E7E7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0" y="3296432"/>
            <a:ext cx="294157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FF5-9B12-1D1C-CC0B-9BAC0A6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A1C2-C9CF-4301-268F-C15F7FA9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top-rated movies analysis revealed the distribution of ratings, with TV-MA being the most prevalent, followed by TV-14 and TV-PG.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Decadal analysis showcased the changing landscape of top-rated content, with shifts in the prominence of specific ratings over different decades.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Content distribution by country highlighted the United States, India, and the United Kingdom as the leading contributors to Netflix's diverse content library.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content similarity analysis successfully provided recommendations for similar titles, improving user experience and content discovery.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focus analysis indicated a noticeable increase in the production of TV shows compared to movies in recent years, suggesting a strategic shift in Netflix's content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4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7F98-0BFA-DD4C-0DCB-DD023CCA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E7B3-822F-5207-808C-4B42E105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Strategic Content Adaptation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Netflix has strategically evolved its content library, making significant adjustments over the years to cater to changing viewer preferences and market dynamics.</a:t>
            </a: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Genre and Rating Focus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platform's content strategy involves a keen focus on specific genres and ratings, reflecting a targeted approach to meet diverse viewer demands and preferences.</a:t>
            </a: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Format Preference: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investigation reveals a noteworthy shift in focus towards TV shows in recent years, indicating a strategic emphasis on episodic content over traditional movies.</a:t>
            </a: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Enhanced User Engagement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recommendations generated through content similarity analysis contribute to an enriched user experience, fostering higher engagement by aligning content suggestions with viewer preferences.</a:t>
            </a: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Actionable Insights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insights gained from this analysis provide valuable guidance for content creators, platform managers, and decision-makers within Netflix, offering actionable strategies to further optimize content offerings and viewer satisfaction.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926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VD Envelope">
            <a:extLst>
              <a:ext uri="{FF2B5EF4-FFF2-40B4-BE49-F238E27FC236}">
                <a16:creationId xmlns:a16="http://schemas.microsoft.com/office/drawing/2014/main" id="{30EA065E-3DEA-76FD-13B0-C8595D773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r="-2" b="12364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4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73FA2-79A6-A97C-4985-69C495DC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+mn-lt"/>
              </a:rPr>
              <a:t>Objective</a:t>
            </a:r>
            <a:br>
              <a:rPr lang="en-IN" sz="5400" b="1">
                <a:latin typeface="+mn-lt"/>
              </a:rPr>
            </a:br>
            <a:endParaRPr lang="en-IN" sz="5400" b="1">
              <a:latin typeface="+mn-lt"/>
            </a:endParaRPr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EA72127A-5260-DD80-959A-513EF35C3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39" r="2076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5CCE-7584-7BDB-1477-FFD37659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Gain insights into Netflix's content distribution, focusing on movies and TV shows. </a:t>
            </a:r>
          </a:p>
          <a:p>
            <a:r>
              <a:rPr lang="en-IN" sz="2200" dirty="0"/>
              <a:t>Understand the trends in Netflix's content library, including factors such as ratings, genres, international distribution, and the platform's emphasis on TV shows versus movies.</a:t>
            </a:r>
          </a:p>
          <a:p>
            <a:r>
              <a:rPr lang="en-IN" sz="2200" dirty="0"/>
              <a:t>Creating a movie recommendation </a:t>
            </a:r>
            <a:r>
              <a:rPr lang="en-IN" sz="2200" b="0" i="0" dirty="0">
                <a:effectLst/>
                <a:latin typeface="Söhne"/>
              </a:rPr>
              <a:t>algorithm which uses the TF-IDF matrix and cosine similarity to find titles that are textually similar to a given input title.</a:t>
            </a:r>
          </a:p>
          <a:p>
            <a:r>
              <a:rPr lang="en-IN" sz="2200" dirty="0"/>
              <a:t>Identify directors or actors known for producing or starring in content with specific ratings.</a:t>
            </a:r>
          </a:p>
        </p:txBody>
      </p:sp>
    </p:spTree>
    <p:extLst>
      <p:ext uri="{BB962C8B-B14F-4D97-AF65-F5344CB8AC3E}">
        <p14:creationId xmlns:p14="http://schemas.microsoft.com/office/powerpoint/2010/main" val="1827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3558B7-F436-B01D-21F4-4676A04D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750" y="492573"/>
            <a:ext cx="643168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135"/>
            <a:ext cx="10515600" cy="6292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+mn-lt"/>
              </a:rPr>
              <a:t>MAJOR COUNTRIES DRIVING THE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5FA0A-DFF0-2A93-E7A3-1D0745B09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72" y="992597"/>
            <a:ext cx="7934056" cy="5701208"/>
          </a:xfrm>
        </p:spPr>
      </p:pic>
    </p:spTree>
    <p:extLst>
      <p:ext uri="{BB962C8B-B14F-4D97-AF65-F5344CB8AC3E}">
        <p14:creationId xmlns:p14="http://schemas.microsoft.com/office/powerpoint/2010/main" val="5830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Movies &amp;amp; TV shows Distribution">
            <a:extLst>
              <a:ext uri="{FF2B5EF4-FFF2-40B4-BE49-F238E27FC236}">
                <a16:creationId xmlns:a16="http://schemas.microsoft.com/office/drawing/2014/main" id="{4D288C8D-74C3-42CB-BC82-90700DEB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33"/>
            <a:ext cx="12192000" cy="62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058C15F4-A15F-410D-A05A-6C313554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s">
            <a:extLst>
              <a:ext uri="{FF2B5EF4-FFF2-40B4-BE49-F238E27FC236}">
                <a16:creationId xmlns:a16="http://schemas.microsoft.com/office/drawing/2014/main" id="{9D3D7244-964A-4273-8279-D992890E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FFA825F4-6237-42E9-9665-32A8D469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D99-5933-6CC1-FA55-D2E51B9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72392" cy="1034329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Tableau Dashboard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3DC223-682D-FA4E-5D25-6E0F22B9B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" y="1034329"/>
            <a:ext cx="12184427" cy="5733848"/>
          </a:xfrm>
        </p:spPr>
      </p:pic>
    </p:spTree>
    <p:extLst>
      <p:ext uri="{BB962C8B-B14F-4D97-AF65-F5344CB8AC3E}">
        <p14:creationId xmlns:p14="http://schemas.microsoft.com/office/powerpoint/2010/main" val="383571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407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Symbol</vt:lpstr>
      <vt:lpstr>Office Theme</vt:lpstr>
      <vt:lpstr> Content Recommendation System</vt:lpstr>
      <vt:lpstr>Objective </vt:lpstr>
      <vt:lpstr>Dataset Variables</vt:lpstr>
      <vt:lpstr>MAJOR COUNTRIES DRIVING THE CONTENT</vt:lpstr>
      <vt:lpstr>PowerPoint Presentation</vt:lpstr>
      <vt:lpstr>PowerPoint Presentation</vt:lpstr>
      <vt:lpstr>PowerPoint Presentation</vt:lpstr>
      <vt:lpstr>PowerPoint Presentation</vt:lpstr>
      <vt:lpstr>Tableau Dashboard </vt:lpstr>
      <vt:lpstr>NETFLIX SHIFT OF FOCUS</vt:lpstr>
      <vt:lpstr>MOVIE RECOMMENDATION SYSTEM</vt:lpstr>
      <vt:lpstr>Identify directors or actors known for starring in content with specific ratings.</vt:lpstr>
      <vt:lpstr>Results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Netfix_visualization</dc:title>
  <dc:creator>Ravipalli Sai Sugun</dc:creator>
  <cp:lastModifiedBy>Ravipalli Sai Sugun</cp:lastModifiedBy>
  <cp:revision>8</cp:revision>
  <dcterms:created xsi:type="dcterms:W3CDTF">2023-11-27T01:51:51Z</dcterms:created>
  <dcterms:modified xsi:type="dcterms:W3CDTF">2023-12-03T22:39:48Z</dcterms:modified>
</cp:coreProperties>
</file>