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8aa5b733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8aa5b733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8aa5b733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8aa5b733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8432d2f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8432d2f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8432d2f6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8432d2f6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8aa5b733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8aa5b733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85cf259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85cf259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8aa5b733a_2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8aa5b733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8aa5b733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8aa5b733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3bcb8963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3bcb8963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8aa5b733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8aa5b73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8aa5b733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8aa5b733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8aa5b733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8aa5b733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8aa5b733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8aa5b733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8aa5b733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8aa5b733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8aa5b733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8aa5b733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SuguruChhaya/nim-game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hyperlink" Target="http://suguruchhaya.wixsite.com/mysite" TargetMode="External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856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(Modified) Nim Game Beater in Python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223750" y="3120050"/>
            <a:ext cx="44784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Suguru Chhaya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Github for this project: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https://github.com/SuguruChhaya/nim-game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4450" y="2238250"/>
            <a:ext cx="1793225" cy="26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2. Creating __init__() and gotoplayerturn() methods in the MainGame class.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424500" y="1655550"/>
            <a:ext cx="8482800" cy="3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Player: Types in the input.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Computer: Automatically chooses the best move.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Need separate methods the player and computer!! Program must recognize whether the computer is going first or the player is going first.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76875" y="445025"/>
            <a:ext cx="876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3: Creating the self.no_input_character() method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09825"/>
            <a:ext cx="8520600" cy="3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the self.win_number_list, the computer must make a move which lands on one of the numbers in the 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the player is using the winning strategy, there is nothing the computer can do. In this case, the computer can just pick a random number between 1 and the max_increment. But the computer will check whether the player is still following the winning strategy or not.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Should lead to the next method (self.input_character())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Must check whether self.total &gt;= self.reaching_number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14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scenario for generating best number: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3500"/>
            <a:ext cx="8755925" cy="584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59075"/>
            <a:ext cx="8520600" cy="44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To select which number to land on (our new self.total), the number which we are landing </a:t>
            </a:r>
            <a:r>
              <a:rPr b="1" lang="en-GB">
                <a:solidFill>
                  <a:srgbClr val="FF0000"/>
                </a:solidFill>
              </a:rPr>
              <a:t>must be bigger than the current total value</a:t>
            </a:r>
            <a:r>
              <a:rPr lang="en-GB"/>
              <a:t>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E.g. Can go up to 5 but cannot go back to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Now we have 2 numbers we can land on: 5 and 9 (because 1 eliminated due to previous condition). But we can only move to 9. </a:t>
            </a:r>
            <a:r>
              <a:rPr lang="en-GB">
                <a:solidFill>
                  <a:srgbClr val="FF0000"/>
                </a:solidFill>
              </a:rPr>
              <a:t>How can we eliminate 9?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en-GB">
                <a:solidFill>
                  <a:srgbClr val="FF0000"/>
                </a:solidFill>
              </a:rPr>
              <a:t>The difference between the number which we are landing and the current self.total must be less than the max_increment.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(The reason we jump to 9 is because 9 - 3 = 6, which is larger than the max_increment 3. Basically we cannot move by 6 because max movement is 3.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Last Step: Creating a self.input_character() method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Ask for an input from the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While the input is smaller or is invalid, use a while loop and exception handling to keep on asking the user for input.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Leads to self.no_input_character.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Must check whether self.total &gt;= self.reaching_number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12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699350"/>
            <a:ext cx="8520600" cy="38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E.g.1: Reaching number 30, Max increment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Win_number_list = [29, 25, 21, 17, 13, 9, 5, 1] = </a:t>
            </a:r>
            <a:r>
              <a:rPr lang="en-GB">
                <a:solidFill>
                  <a:srgbClr val="FF0000"/>
                </a:solidFill>
              </a:rPr>
              <a:t>[1, 5, 9, 13, 17, 21, 25, 29]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E.g. 2: Reaching number 40, Max increment 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Win_number_list = [39, 34, 29, 24, 19, 14, 9, 4] = </a:t>
            </a:r>
            <a:r>
              <a:rPr lang="en-GB">
                <a:solidFill>
                  <a:srgbClr val="FF0000"/>
                </a:solidFill>
              </a:rPr>
              <a:t>[4, 9, 14, 19, 24, 29, 34, 39]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ctrTitle"/>
          </p:nvPr>
        </p:nvSpPr>
        <p:spPr>
          <a:xfrm>
            <a:off x="340008" y="143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so much for watching!!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25" y="2195800"/>
            <a:ext cx="4698490" cy="26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5101050" y="2195800"/>
            <a:ext cx="3523200" cy="13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Blogs and more content: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suguruchhaya.wixsite.com/mysite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1050" y="3253450"/>
            <a:ext cx="807725" cy="8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/>
        </p:nvSpPr>
        <p:spPr>
          <a:xfrm>
            <a:off x="6197675" y="3424275"/>
            <a:ext cx="2207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suguru_chhaya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276325" y="1644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skills you will need: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76325" y="1122000"/>
            <a:ext cx="8520600" cy="29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Very basic understanding of using methods in classes.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Using exceptions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General use of strings(f-strings, managing input)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900" y="2966375"/>
            <a:ext cx="2049775" cy="20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Nim Game?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297150" y="1124925"/>
            <a:ext cx="8730600" cy="3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The Game of Nim is a mathematical game said to be originated in China.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202122"/>
                </a:solidFill>
                <a:highlight>
                  <a:srgbClr val="FFFFFF"/>
                </a:highlight>
              </a:rPr>
              <a:t>The normal game is between two players and played with three heaps of any number of ob</a:t>
            </a:r>
            <a:r>
              <a:rPr lang="en-GB" sz="2300">
                <a:solidFill>
                  <a:srgbClr val="202122"/>
                </a:solidFill>
                <a:highlight>
                  <a:srgbClr val="FFFFFF"/>
                </a:highlight>
              </a:rPr>
              <a:t>jects. Each player removes any number of objects from one of the heaps. </a:t>
            </a:r>
            <a:endParaRPr sz="23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 u="sng">
                <a:solidFill>
                  <a:srgbClr val="202122"/>
                </a:solidFill>
                <a:highlight>
                  <a:srgbClr val="FFFFFF"/>
                </a:highlight>
              </a:rPr>
              <a:t>The objective is to make the other person to remove the last number!!</a:t>
            </a:r>
            <a:endParaRPr b="1" sz="2300" u="sng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game play: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32716" l="0" r="0" t="40593"/>
          <a:stretch/>
        </p:blipFill>
        <p:spPr>
          <a:xfrm rot="5400000">
            <a:off x="72550" y="1698000"/>
            <a:ext cx="1232600" cy="21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32716" l="0" r="0" t="40593"/>
          <a:stretch/>
        </p:blipFill>
        <p:spPr>
          <a:xfrm rot="5400000">
            <a:off x="458425" y="1757625"/>
            <a:ext cx="1232600" cy="21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32716" l="0" r="0" t="40593"/>
          <a:stretch/>
        </p:blipFill>
        <p:spPr>
          <a:xfrm rot="5400000">
            <a:off x="900900" y="1757625"/>
            <a:ext cx="1232600" cy="21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32716" l="0" r="0" t="40593"/>
          <a:stretch/>
        </p:blipFill>
        <p:spPr>
          <a:xfrm rot="5400000">
            <a:off x="291900" y="3563100"/>
            <a:ext cx="1232600" cy="21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32716" l="0" r="0" t="40593"/>
          <a:stretch/>
        </p:blipFill>
        <p:spPr>
          <a:xfrm rot="5400000">
            <a:off x="677775" y="3591400"/>
            <a:ext cx="1232600" cy="2193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2851200" y="1017725"/>
            <a:ext cx="5193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One pile of 3 matches, another pile of 2 matches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2561125" y="2101275"/>
            <a:ext cx="2724000" cy="26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431350" y="1630825"/>
            <a:ext cx="1655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5638750" y="2150800"/>
            <a:ext cx="3233100" cy="26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6997150" y="1705075"/>
            <a:ext cx="5943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32716" l="0" r="0" t="40593"/>
          <a:stretch/>
        </p:blipFill>
        <p:spPr>
          <a:xfrm rot="5400000">
            <a:off x="2344575" y="2607900"/>
            <a:ext cx="1232600" cy="21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32716" l="0" r="0" t="40593"/>
          <a:stretch/>
        </p:blipFill>
        <p:spPr>
          <a:xfrm rot="5400000">
            <a:off x="2754462" y="2607900"/>
            <a:ext cx="1232600" cy="21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32716" l="0" r="0" t="40593"/>
          <a:stretch/>
        </p:blipFill>
        <p:spPr>
          <a:xfrm rot="5400000">
            <a:off x="5800600" y="2731275"/>
            <a:ext cx="1232600" cy="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32716" l="0" r="0" t="40593"/>
          <a:stretch/>
        </p:blipFill>
        <p:spPr>
          <a:xfrm rot="5400000">
            <a:off x="5266725" y="2731275"/>
            <a:ext cx="1232600" cy="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32716" l="0" r="0" t="40593"/>
          <a:stretch/>
        </p:blipFill>
        <p:spPr>
          <a:xfrm rot="5400000">
            <a:off x="2426400" y="3963875"/>
            <a:ext cx="1232600" cy="21932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191025" y="2455025"/>
            <a:ext cx="20589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A loses!!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modifications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Base idea of the modified version: A and B are counting until 30. They can count up to 3 numbers at a time. Whoever counts 30 loses.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 u="sng"/>
              <a:t>More generic way: </a:t>
            </a:r>
            <a:endParaRPr sz="20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/>
              <a:t>A and B are counting until </a:t>
            </a:r>
            <a:r>
              <a:rPr lang="en-GB" sz="2000">
                <a:solidFill>
                  <a:srgbClr val="FF0000"/>
                </a:solidFill>
              </a:rPr>
              <a:t>X</a:t>
            </a:r>
            <a:r>
              <a:rPr lang="en-GB" sz="2000">
                <a:solidFill>
                  <a:srgbClr val="000000"/>
                </a:solidFill>
              </a:rPr>
              <a:t>. (user input)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They can count up to </a:t>
            </a:r>
            <a:r>
              <a:rPr lang="en-GB" sz="2000">
                <a:solidFill>
                  <a:srgbClr val="FF0000"/>
                </a:solidFill>
              </a:rPr>
              <a:t>Y </a:t>
            </a:r>
            <a:r>
              <a:rPr lang="en-GB" sz="2000">
                <a:solidFill>
                  <a:srgbClr val="000000"/>
                </a:solidFill>
              </a:rPr>
              <a:t>numbers at a time.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Whoever counts </a:t>
            </a:r>
            <a:r>
              <a:rPr lang="en-GB" sz="2000">
                <a:solidFill>
                  <a:srgbClr val="FF0000"/>
                </a:solidFill>
              </a:rPr>
              <a:t>X</a:t>
            </a:r>
            <a:r>
              <a:rPr lang="en-GB" sz="2000">
                <a:solidFill>
                  <a:srgbClr val="000000"/>
                </a:solidFill>
              </a:rPr>
              <a:t> loses.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18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Approach/Strategy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755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</a:t>
            </a:r>
            <a:r>
              <a:rPr lang="en-GB"/>
              <a:t>A to win the game when max (counting until): 30, A has to count 29 to win the game.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make this happen, A has to take control of the game so A can always count 29.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When the current number is N, notice that no matter what Player B counts up to (N+1, N+2, N+3), Player A can bring the current number to N+4.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E.g. When N = 25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Player B: 26 (N+1)                      Player A: 27, 28, </a:t>
            </a:r>
            <a:r>
              <a:rPr lang="en-GB">
                <a:solidFill>
                  <a:srgbClr val="FF0000"/>
                </a:solidFill>
              </a:rPr>
              <a:t>29 (N+4)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Player B: 26, 27 (N+2)                 Player A: 28, </a:t>
            </a:r>
            <a:r>
              <a:rPr lang="en-GB">
                <a:solidFill>
                  <a:srgbClr val="FF0000"/>
                </a:solidFill>
              </a:rPr>
              <a:t>29 (N+4)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Player B:  26, 27, 28 (N+3)          Player A: </a:t>
            </a:r>
            <a:r>
              <a:rPr lang="en-GB">
                <a:solidFill>
                  <a:srgbClr val="FF0000"/>
                </a:solidFill>
              </a:rPr>
              <a:t>29 (N+4)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(continued)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38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we can take control by always being able to land at N+4, </a:t>
            </a:r>
            <a:r>
              <a:rPr b="1" lang="en-GB">
                <a:solidFill>
                  <a:srgbClr val="FF0000"/>
                </a:solidFill>
              </a:rPr>
              <a:t>there must be a set of must a set of numbers we should land on to win!!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the previous example, how do we find the sets?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Do we know which number the list will start at?: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Do we know which number the list should end at?: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start by subtracting 4 from 29 and we end up with this list: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[1, 5, 9, 13, 17, 21, 25, </a:t>
            </a:r>
            <a:r>
              <a:rPr lang="en-GB">
                <a:solidFill>
                  <a:srgbClr val="FF0000"/>
                </a:solidFill>
              </a:rPr>
              <a:t>29</a:t>
            </a:r>
            <a:r>
              <a:rPr lang="en-GB"/>
              <a:t>]  3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5815625" y="2327675"/>
            <a:ext cx="926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NO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6027875" y="2893650"/>
            <a:ext cx="15000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YES, 29 (30-1)!!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1959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START CODING!!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1: Initial inputs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integer reaching_number (counting up to...)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max increment (can count up to…)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Whether the player or the computer goes first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0000"/>
                </a:solidFill>
              </a:rPr>
              <a:t>We can use exception handling to check whether the inputs are valid!! We can use a while loop to continue asking the user for inputs while the inputs aren’t valid!!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