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53" d="100"/>
          <a:sy n="53" d="100"/>
        </p:scale>
        <p:origin x="75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76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0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9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403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7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3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77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7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9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6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4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2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83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hYPark/daynigh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D844D-6529-4965-B351-86CEDD51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5 Minute Dark Mode Trick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43FD8-5F16-426E-B2B8-0765CE09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Suh Y Park</a:t>
            </a:r>
          </a:p>
          <a:p>
            <a:pPr algn="r"/>
            <a:r>
              <a:rPr lang="en-US" dirty="0"/>
              <a:t>ET 710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How to quickly make your website visually accessible using CSS &amp;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3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2EDE-7A9C-4D5A-8B7A-E3FBB8D7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Needed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84FF-ADF5-430D-BB2C-542823CB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hlinkClick r:id="rId2"/>
              </a:rPr>
              <a:t>https://github.com/SuhYPark/daynight</a:t>
            </a:r>
            <a:endParaRPr lang="en-US" sz="3200" dirty="0"/>
          </a:p>
          <a:p>
            <a:pPr lvl="1"/>
            <a:r>
              <a:rPr lang="en-US" sz="2400" dirty="0"/>
              <a:t>index.html</a:t>
            </a:r>
          </a:p>
          <a:p>
            <a:pPr lvl="1"/>
            <a:r>
              <a:rPr lang="en-US" sz="2400" dirty="0"/>
              <a:t>style.css</a:t>
            </a:r>
          </a:p>
          <a:p>
            <a:pPr lvl="1"/>
            <a:r>
              <a:rPr lang="en-US" sz="2400" dirty="0"/>
              <a:t>Two jpg background images (day.jpg &amp; night.jpg)</a:t>
            </a:r>
          </a:p>
          <a:p>
            <a:pPr lvl="1"/>
            <a:endParaRPr lang="en-US" sz="2400" dirty="0"/>
          </a:p>
          <a:p>
            <a:pPr marL="450000" lvl="1" indent="0">
              <a:buNone/>
            </a:pPr>
            <a:r>
              <a:rPr lang="en-US" sz="3200" dirty="0"/>
              <a:t>Place 4 files into a folder</a:t>
            </a:r>
          </a:p>
        </p:txBody>
      </p:sp>
    </p:spTree>
    <p:extLst>
      <p:ext uri="{BB962C8B-B14F-4D97-AF65-F5344CB8AC3E}">
        <p14:creationId xmlns:p14="http://schemas.microsoft.com/office/powerpoint/2010/main" val="364495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3BF-6206-42E8-8826-2B9E6DE1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in 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32DF-D7FF-4A9E-BB5E-5D876AB3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JavaScript located in Head section </a:t>
            </a:r>
          </a:p>
          <a:p>
            <a:pPr marL="450000" lvl="1" indent="0">
              <a:buNone/>
            </a:pPr>
            <a:r>
              <a:rPr lang="en-US" sz="2600" dirty="0"/>
              <a:t>		function for the day and night modes</a:t>
            </a:r>
          </a:p>
          <a:p>
            <a:pPr lvl="1"/>
            <a:endParaRPr lang="en-US" sz="2600" dirty="0"/>
          </a:p>
          <a:p>
            <a:r>
              <a:rPr lang="en-US" sz="2800" dirty="0"/>
              <a:t>&lt;div class=“toggle”&gt; ………&lt;/div&gt; </a:t>
            </a:r>
          </a:p>
          <a:p>
            <a:pPr marL="450000" lvl="1" indent="0">
              <a:buNone/>
            </a:pPr>
            <a:r>
              <a:rPr lang="en-US" sz="2600" dirty="0"/>
              <a:t>		location of content that will be affected by toggle such as text color, 			size or font styles.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0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950C0A-5448-41FD-8081-580DD7C4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133" y="218621"/>
            <a:ext cx="9549038" cy="64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8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3BF-6206-42E8-8826-2B9E6DE1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in style.css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32DF-D7FF-4A9E-BB5E-5D876AB3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6923919" cy="3714749"/>
          </a:xfrm>
        </p:spPr>
        <p:txBody>
          <a:bodyPr>
            <a:normAutofit/>
          </a:bodyPr>
          <a:lstStyle/>
          <a:p>
            <a:r>
              <a:rPr lang="en-US" sz="2800" dirty="0"/>
              <a:t>Two body </a:t>
            </a:r>
            <a:r>
              <a:rPr lang="en-US" sz="2800" dirty="0" err="1"/>
              <a:t>css</a:t>
            </a:r>
            <a:r>
              <a:rPr lang="en-US" sz="2800" dirty="0"/>
              <a:t> groups.</a:t>
            </a:r>
          </a:p>
          <a:p>
            <a:pPr marL="450000" lvl="1" indent="0">
              <a:buNone/>
            </a:pPr>
            <a:r>
              <a:rPr lang="en-US" sz="2600" dirty="0"/>
              <a:t>		body{} – for “day” mode</a:t>
            </a:r>
          </a:p>
          <a:p>
            <a:pPr marL="450000" lvl="1" indent="0">
              <a:buNone/>
            </a:pPr>
            <a:r>
              <a:rPr lang="en-US" sz="2600" dirty="0"/>
              <a:t>		</a:t>
            </a:r>
            <a:r>
              <a:rPr lang="en-US" sz="2600" dirty="0" err="1"/>
              <a:t>body.night</a:t>
            </a:r>
            <a:r>
              <a:rPr lang="en-US" sz="2600" dirty="0"/>
              <a:t>{} – for “night” mode</a:t>
            </a:r>
          </a:p>
          <a:p>
            <a:pPr lvl="1"/>
            <a:endParaRPr lang="en-US" sz="2600" dirty="0"/>
          </a:p>
          <a:p>
            <a:r>
              <a:rPr lang="en-US" sz="2800" dirty="0"/>
              <a:t>Two sets of content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217E6-0881-4A63-943B-8BB76F1BD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876"/>
          <a:stretch/>
        </p:blipFill>
        <p:spPr>
          <a:xfrm>
            <a:off x="8026400" y="2076450"/>
            <a:ext cx="3802743" cy="383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6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7F5F5C-9625-4941-853E-3742CF8EF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70" b="24531"/>
          <a:stretch/>
        </p:blipFill>
        <p:spPr>
          <a:xfrm>
            <a:off x="301625" y="150518"/>
            <a:ext cx="11588750" cy="333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AED59-28D0-42DC-9DFE-736671CCEF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0" t="4377" r="-40" b="4040"/>
          <a:stretch/>
        </p:blipFill>
        <p:spPr>
          <a:xfrm>
            <a:off x="301625" y="3429000"/>
            <a:ext cx="11588750" cy="33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0654-270F-4D66-9692-1903FBCF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616200"/>
            <a:ext cx="10353762" cy="1625599"/>
          </a:xfrm>
        </p:spPr>
        <p:txBody>
          <a:bodyPr>
            <a:normAutofit fontScale="92500"/>
          </a:bodyPr>
          <a:lstStyle/>
          <a:p>
            <a:pPr marL="36900" indent="0" algn="ctr">
              <a:buNone/>
            </a:pPr>
            <a:r>
              <a:rPr lang="en-US" sz="6600" dirty="0"/>
              <a:t>Thank you for your 5 minutes!</a:t>
            </a:r>
          </a:p>
        </p:txBody>
      </p:sp>
    </p:spTree>
    <p:extLst>
      <p:ext uri="{BB962C8B-B14F-4D97-AF65-F5344CB8AC3E}">
        <p14:creationId xmlns:p14="http://schemas.microsoft.com/office/powerpoint/2010/main" val="166316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Dubai</vt:lpstr>
      <vt:lpstr>Georgia Pro</vt:lpstr>
      <vt:lpstr>Wingdings 2</vt:lpstr>
      <vt:lpstr>SlateVTI</vt:lpstr>
      <vt:lpstr>5 Minute Dark Mode Trick</vt:lpstr>
      <vt:lpstr>Download Needed Files</vt:lpstr>
      <vt:lpstr>Key points in Index.html</vt:lpstr>
      <vt:lpstr>PowerPoint Presentation</vt:lpstr>
      <vt:lpstr>Key points in style.css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Minute Dark Mode Trick</dc:title>
  <dc:creator>suh park</dc:creator>
  <cp:lastModifiedBy>suh park</cp:lastModifiedBy>
  <cp:revision>4</cp:revision>
  <dcterms:created xsi:type="dcterms:W3CDTF">2019-11-21T15:20:58Z</dcterms:created>
  <dcterms:modified xsi:type="dcterms:W3CDTF">2019-11-21T15:47:06Z</dcterms:modified>
</cp:coreProperties>
</file>