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8" r:id="rId4"/>
    <p:sldId id="269" r:id="rId5"/>
    <p:sldId id="270" r:id="rId6"/>
    <p:sldId id="263" r:id="rId7"/>
    <p:sldId id="257" r:id="rId8"/>
    <p:sldId id="258" r:id="rId9"/>
    <p:sldId id="272" r:id="rId10"/>
    <p:sldId id="271" r:id="rId11"/>
    <p:sldId id="264" r:id="rId12"/>
    <p:sldId id="259" r:id="rId13"/>
    <p:sldId id="265" r:id="rId14"/>
    <p:sldId id="266" r:id="rId15"/>
    <p:sldId id="26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13EE0-63FD-46A5-B107-505404B9DE6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5FFA6A-BFED-4B8E-8D89-598CB83E4E4F}">
      <dgm:prSet/>
      <dgm:spPr/>
      <dgm:t>
        <a:bodyPr/>
        <a:lstStyle/>
        <a:p>
          <a:r>
            <a:rPr lang="en-GB"/>
            <a:t>Controlling: </a:t>
          </a:r>
          <a:endParaRPr lang="en-US"/>
        </a:p>
      </dgm:t>
    </dgm:pt>
    <dgm:pt modelId="{EC6AF5B4-B594-421F-B190-1EC2FFC3C6F8}" type="parTrans" cxnId="{0083468C-EBB6-473A-A7BE-7A24DFB79E76}">
      <dgm:prSet/>
      <dgm:spPr/>
      <dgm:t>
        <a:bodyPr/>
        <a:lstStyle/>
        <a:p>
          <a:endParaRPr lang="en-US"/>
        </a:p>
      </dgm:t>
    </dgm:pt>
    <dgm:pt modelId="{0D5FA91A-CBAA-4020-9E24-802965181580}" type="sibTrans" cxnId="{0083468C-EBB6-473A-A7BE-7A24DFB79E76}">
      <dgm:prSet/>
      <dgm:spPr/>
      <dgm:t>
        <a:bodyPr/>
        <a:lstStyle/>
        <a:p>
          <a:endParaRPr lang="en-US"/>
        </a:p>
      </dgm:t>
    </dgm:pt>
    <dgm:pt modelId="{A317A1F3-1FB5-40C1-9307-7EC29AE1AC9E}">
      <dgm:prSet/>
      <dgm:spPr/>
      <dgm:t>
        <a:bodyPr/>
        <a:lstStyle/>
        <a:p>
          <a:r>
            <a:rPr lang="en-GB" dirty="0"/>
            <a:t>Lights </a:t>
          </a:r>
          <a:endParaRPr lang="en-US" dirty="0"/>
        </a:p>
      </dgm:t>
    </dgm:pt>
    <dgm:pt modelId="{87D80CE5-FE42-4702-8ACE-68449833D2B5}" type="parTrans" cxnId="{C774E7F6-8C58-488F-8547-5B7DD4FC14A7}">
      <dgm:prSet/>
      <dgm:spPr/>
      <dgm:t>
        <a:bodyPr/>
        <a:lstStyle/>
        <a:p>
          <a:endParaRPr lang="en-US"/>
        </a:p>
      </dgm:t>
    </dgm:pt>
    <dgm:pt modelId="{6E2D4813-A3EC-4598-984C-083C058D461D}" type="sibTrans" cxnId="{C774E7F6-8C58-488F-8547-5B7DD4FC14A7}">
      <dgm:prSet/>
      <dgm:spPr/>
      <dgm:t>
        <a:bodyPr/>
        <a:lstStyle/>
        <a:p>
          <a:endParaRPr lang="en-US"/>
        </a:p>
      </dgm:t>
    </dgm:pt>
    <dgm:pt modelId="{295822AD-BF7B-4438-B3E0-7CE37E4A7956}">
      <dgm:prSet/>
      <dgm:spPr/>
      <dgm:t>
        <a:bodyPr/>
        <a:lstStyle/>
        <a:p>
          <a:r>
            <a:rPr lang="en-GB" dirty="0"/>
            <a:t>Fans/ AC </a:t>
          </a:r>
          <a:endParaRPr lang="en-US" dirty="0"/>
        </a:p>
      </dgm:t>
    </dgm:pt>
    <dgm:pt modelId="{9C8C3EBE-F5A1-4A31-9056-70936DC68CFA}" type="parTrans" cxnId="{94C81516-6A17-4E6C-B59A-7EE74A1125D9}">
      <dgm:prSet/>
      <dgm:spPr/>
      <dgm:t>
        <a:bodyPr/>
        <a:lstStyle/>
        <a:p>
          <a:endParaRPr lang="en-US"/>
        </a:p>
      </dgm:t>
    </dgm:pt>
    <dgm:pt modelId="{362F822C-3234-49F8-BB27-400150ABD603}" type="sibTrans" cxnId="{94C81516-6A17-4E6C-B59A-7EE74A1125D9}">
      <dgm:prSet/>
      <dgm:spPr/>
      <dgm:t>
        <a:bodyPr/>
        <a:lstStyle/>
        <a:p>
          <a:endParaRPr lang="en-US"/>
        </a:p>
      </dgm:t>
    </dgm:pt>
    <dgm:pt modelId="{EA9A4E23-4CB0-4E0D-9C25-BE4942C7E23C}">
      <dgm:prSet/>
      <dgm:spPr/>
      <dgm:t>
        <a:bodyPr/>
        <a:lstStyle/>
        <a:p>
          <a:r>
            <a:rPr lang="en-GB" dirty="0"/>
            <a:t>Door Facial Recognition</a:t>
          </a:r>
          <a:endParaRPr lang="en-US" dirty="0"/>
        </a:p>
      </dgm:t>
    </dgm:pt>
    <dgm:pt modelId="{7F3D4A85-A87E-44B4-AA92-01911979AAFB}" type="parTrans" cxnId="{0F52E7D7-BBB6-420B-B31B-15666B7D81A9}">
      <dgm:prSet/>
      <dgm:spPr/>
      <dgm:t>
        <a:bodyPr/>
        <a:lstStyle/>
        <a:p>
          <a:endParaRPr lang="en-US"/>
        </a:p>
      </dgm:t>
    </dgm:pt>
    <dgm:pt modelId="{9C9508DB-BFE2-45F1-A598-E17056140067}" type="sibTrans" cxnId="{0F52E7D7-BBB6-420B-B31B-15666B7D81A9}">
      <dgm:prSet/>
      <dgm:spPr/>
      <dgm:t>
        <a:bodyPr/>
        <a:lstStyle/>
        <a:p>
          <a:endParaRPr lang="en-US"/>
        </a:p>
      </dgm:t>
    </dgm:pt>
    <dgm:pt modelId="{4C7B4ED3-1115-48D8-9FC5-8C4D6CC7FC4A}" type="pres">
      <dgm:prSet presAssocID="{CE213EE0-63FD-46A5-B107-505404B9DE61}" presName="linear" presStyleCnt="0">
        <dgm:presLayoutVars>
          <dgm:dir/>
          <dgm:animLvl val="lvl"/>
          <dgm:resizeHandles val="exact"/>
        </dgm:presLayoutVars>
      </dgm:prSet>
      <dgm:spPr/>
    </dgm:pt>
    <dgm:pt modelId="{5DDE2088-F112-4031-B47E-BC76081C5886}" type="pres">
      <dgm:prSet presAssocID="{085FFA6A-BFED-4B8E-8D89-598CB83E4E4F}" presName="parentLin" presStyleCnt="0"/>
      <dgm:spPr/>
    </dgm:pt>
    <dgm:pt modelId="{AB92449F-1B13-4ECB-88F8-B7F92F4CB33A}" type="pres">
      <dgm:prSet presAssocID="{085FFA6A-BFED-4B8E-8D89-598CB83E4E4F}" presName="parentLeftMargin" presStyleLbl="node1" presStyleIdx="0" presStyleCnt="1"/>
      <dgm:spPr/>
    </dgm:pt>
    <dgm:pt modelId="{B1040F99-53EB-4E1F-8684-F11C01F07D21}" type="pres">
      <dgm:prSet presAssocID="{085FFA6A-BFED-4B8E-8D89-598CB83E4E4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5F53DE-457B-4250-BACB-82A98BC2A325}" type="pres">
      <dgm:prSet presAssocID="{085FFA6A-BFED-4B8E-8D89-598CB83E4E4F}" presName="negativeSpace" presStyleCnt="0"/>
      <dgm:spPr/>
    </dgm:pt>
    <dgm:pt modelId="{F1AB4325-1C91-46DD-8A22-1646D6C81C2E}" type="pres">
      <dgm:prSet presAssocID="{085FFA6A-BFED-4B8E-8D89-598CB83E4E4F}" presName="childText" presStyleLbl="conFgAcc1" presStyleIdx="0" presStyleCnt="1" custLinFactNeighborX="-167" custLinFactNeighborY="423">
        <dgm:presLayoutVars>
          <dgm:bulletEnabled val="1"/>
        </dgm:presLayoutVars>
      </dgm:prSet>
      <dgm:spPr/>
    </dgm:pt>
  </dgm:ptLst>
  <dgm:cxnLst>
    <dgm:cxn modelId="{3FEA6402-A1C9-4CC5-8F73-E8C6D9BD860D}" type="presOf" srcId="{085FFA6A-BFED-4B8E-8D89-598CB83E4E4F}" destId="{AB92449F-1B13-4ECB-88F8-B7F92F4CB33A}" srcOrd="0" destOrd="0" presId="urn:microsoft.com/office/officeart/2005/8/layout/list1"/>
    <dgm:cxn modelId="{94C81516-6A17-4E6C-B59A-7EE74A1125D9}" srcId="{085FFA6A-BFED-4B8E-8D89-598CB83E4E4F}" destId="{295822AD-BF7B-4438-B3E0-7CE37E4A7956}" srcOrd="1" destOrd="0" parTransId="{9C8C3EBE-F5A1-4A31-9056-70936DC68CFA}" sibTransId="{362F822C-3234-49F8-BB27-400150ABD603}"/>
    <dgm:cxn modelId="{4E319442-1DDA-45CE-8FF0-23255F28CF31}" type="presOf" srcId="{A317A1F3-1FB5-40C1-9307-7EC29AE1AC9E}" destId="{F1AB4325-1C91-46DD-8A22-1646D6C81C2E}" srcOrd="0" destOrd="0" presId="urn:microsoft.com/office/officeart/2005/8/layout/list1"/>
    <dgm:cxn modelId="{78E2B34A-8B3B-4D00-8B2B-40CBC18F6A2F}" type="presOf" srcId="{EA9A4E23-4CB0-4E0D-9C25-BE4942C7E23C}" destId="{F1AB4325-1C91-46DD-8A22-1646D6C81C2E}" srcOrd="0" destOrd="2" presId="urn:microsoft.com/office/officeart/2005/8/layout/list1"/>
    <dgm:cxn modelId="{103F246B-6437-4169-87BC-5D8F4B328F4D}" type="presOf" srcId="{CE213EE0-63FD-46A5-B107-505404B9DE61}" destId="{4C7B4ED3-1115-48D8-9FC5-8C4D6CC7FC4A}" srcOrd="0" destOrd="0" presId="urn:microsoft.com/office/officeart/2005/8/layout/list1"/>
    <dgm:cxn modelId="{F8B6506B-71E9-4BDF-B4E0-2F624E747C3A}" type="presOf" srcId="{295822AD-BF7B-4438-B3E0-7CE37E4A7956}" destId="{F1AB4325-1C91-46DD-8A22-1646D6C81C2E}" srcOrd="0" destOrd="1" presId="urn:microsoft.com/office/officeart/2005/8/layout/list1"/>
    <dgm:cxn modelId="{0083468C-EBB6-473A-A7BE-7A24DFB79E76}" srcId="{CE213EE0-63FD-46A5-B107-505404B9DE61}" destId="{085FFA6A-BFED-4B8E-8D89-598CB83E4E4F}" srcOrd="0" destOrd="0" parTransId="{EC6AF5B4-B594-421F-B190-1EC2FFC3C6F8}" sibTransId="{0D5FA91A-CBAA-4020-9E24-802965181580}"/>
    <dgm:cxn modelId="{0F52E7D7-BBB6-420B-B31B-15666B7D81A9}" srcId="{085FFA6A-BFED-4B8E-8D89-598CB83E4E4F}" destId="{EA9A4E23-4CB0-4E0D-9C25-BE4942C7E23C}" srcOrd="2" destOrd="0" parTransId="{7F3D4A85-A87E-44B4-AA92-01911979AAFB}" sibTransId="{9C9508DB-BFE2-45F1-A598-E17056140067}"/>
    <dgm:cxn modelId="{CAFD47DF-B05C-4217-BE94-49E412E9E9D3}" type="presOf" srcId="{085FFA6A-BFED-4B8E-8D89-598CB83E4E4F}" destId="{B1040F99-53EB-4E1F-8684-F11C01F07D21}" srcOrd="1" destOrd="0" presId="urn:microsoft.com/office/officeart/2005/8/layout/list1"/>
    <dgm:cxn modelId="{C774E7F6-8C58-488F-8547-5B7DD4FC14A7}" srcId="{085FFA6A-BFED-4B8E-8D89-598CB83E4E4F}" destId="{A317A1F3-1FB5-40C1-9307-7EC29AE1AC9E}" srcOrd="0" destOrd="0" parTransId="{87D80CE5-FE42-4702-8ACE-68449833D2B5}" sibTransId="{6E2D4813-A3EC-4598-984C-083C058D461D}"/>
    <dgm:cxn modelId="{FA04F21D-984C-47C5-8C9F-1E4BA4C8890A}" type="presParOf" srcId="{4C7B4ED3-1115-48D8-9FC5-8C4D6CC7FC4A}" destId="{5DDE2088-F112-4031-B47E-BC76081C5886}" srcOrd="0" destOrd="0" presId="urn:microsoft.com/office/officeart/2005/8/layout/list1"/>
    <dgm:cxn modelId="{04A39634-BF43-44D5-88A5-9D81A61B0E25}" type="presParOf" srcId="{5DDE2088-F112-4031-B47E-BC76081C5886}" destId="{AB92449F-1B13-4ECB-88F8-B7F92F4CB33A}" srcOrd="0" destOrd="0" presId="urn:microsoft.com/office/officeart/2005/8/layout/list1"/>
    <dgm:cxn modelId="{CC064808-D370-4288-B249-EE8C29F68367}" type="presParOf" srcId="{5DDE2088-F112-4031-B47E-BC76081C5886}" destId="{B1040F99-53EB-4E1F-8684-F11C01F07D21}" srcOrd="1" destOrd="0" presId="urn:microsoft.com/office/officeart/2005/8/layout/list1"/>
    <dgm:cxn modelId="{68342031-0970-4195-B7DB-BC12097B617F}" type="presParOf" srcId="{4C7B4ED3-1115-48D8-9FC5-8C4D6CC7FC4A}" destId="{0A5F53DE-457B-4250-BACB-82A98BC2A325}" srcOrd="1" destOrd="0" presId="urn:microsoft.com/office/officeart/2005/8/layout/list1"/>
    <dgm:cxn modelId="{C4412EE8-A4F0-425B-8B78-D4C08241A8A5}" type="presParOf" srcId="{4C7B4ED3-1115-48D8-9FC5-8C4D6CC7FC4A}" destId="{F1AB4325-1C91-46DD-8A22-1646D6C81C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3D1AC-CCAA-40A6-8C73-E1D6329CA2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7B14F6-EC61-4244-90C2-960D28D8B73D}">
      <dgm:prSet/>
      <dgm:spPr/>
      <dgm:t>
        <a:bodyPr/>
        <a:lstStyle/>
        <a:p>
          <a:r>
            <a:rPr lang="en-GB"/>
            <a:t>Solar energy </a:t>
          </a:r>
          <a:endParaRPr lang="en-US"/>
        </a:p>
      </dgm:t>
    </dgm:pt>
    <dgm:pt modelId="{2466BCB8-7AA9-4253-B58F-1E548B32DC9B}" type="parTrans" cxnId="{53B0410B-CBF5-454B-978B-8A31F08FBDB7}">
      <dgm:prSet/>
      <dgm:spPr/>
      <dgm:t>
        <a:bodyPr/>
        <a:lstStyle/>
        <a:p>
          <a:endParaRPr lang="en-US"/>
        </a:p>
      </dgm:t>
    </dgm:pt>
    <dgm:pt modelId="{C528CE77-3BB3-4BAB-A00F-DE1612403E77}" type="sibTrans" cxnId="{53B0410B-CBF5-454B-978B-8A31F08FBDB7}">
      <dgm:prSet/>
      <dgm:spPr/>
      <dgm:t>
        <a:bodyPr/>
        <a:lstStyle/>
        <a:p>
          <a:endParaRPr lang="en-US"/>
        </a:p>
      </dgm:t>
    </dgm:pt>
    <dgm:pt modelId="{7A0D8C91-5CDD-44F7-9C9C-1009035A054C}">
      <dgm:prSet/>
      <dgm:spPr/>
      <dgm:t>
        <a:bodyPr/>
        <a:lstStyle/>
        <a:p>
          <a:r>
            <a:rPr lang="en-GB"/>
            <a:t>Monitor extensions or socket – using thingspeak (notification if extension ae taking up too much energy</a:t>
          </a:r>
          <a:endParaRPr lang="en-US"/>
        </a:p>
      </dgm:t>
    </dgm:pt>
    <dgm:pt modelId="{66C22FD2-3DFE-435A-B225-334562D10ADC}" type="parTrans" cxnId="{A752062A-4E4A-4923-8902-3D458E738367}">
      <dgm:prSet/>
      <dgm:spPr/>
      <dgm:t>
        <a:bodyPr/>
        <a:lstStyle/>
        <a:p>
          <a:endParaRPr lang="en-US"/>
        </a:p>
      </dgm:t>
    </dgm:pt>
    <dgm:pt modelId="{E12763B8-2428-4EB0-9B68-59C51A33A268}" type="sibTrans" cxnId="{A752062A-4E4A-4923-8902-3D458E738367}">
      <dgm:prSet/>
      <dgm:spPr/>
      <dgm:t>
        <a:bodyPr/>
        <a:lstStyle/>
        <a:p>
          <a:endParaRPr lang="en-US"/>
        </a:p>
      </dgm:t>
    </dgm:pt>
    <dgm:pt modelId="{F1146B27-F6B6-40E8-A8A6-3774102605EA}">
      <dgm:prSet/>
      <dgm:spPr/>
      <dgm:t>
        <a:bodyPr/>
        <a:lstStyle/>
        <a:p>
          <a:r>
            <a:rPr lang="en-GB"/>
            <a:t>Control via cloud</a:t>
          </a:r>
          <a:endParaRPr lang="en-US"/>
        </a:p>
      </dgm:t>
    </dgm:pt>
    <dgm:pt modelId="{3B921B4E-004C-45E7-B080-3B529C8F955E}" type="parTrans" cxnId="{3351072B-7B9C-4379-AF80-263E4CF790DE}">
      <dgm:prSet/>
      <dgm:spPr/>
      <dgm:t>
        <a:bodyPr/>
        <a:lstStyle/>
        <a:p>
          <a:endParaRPr lang="en-US"/>
        </a:p>
      </dgm:t>
    </dgm:pt>
    <dgm:pt modelId="{7AB015BC-CAE2-46BC-A7FC-521EE533DA7F}" type="sibTrans" cxnId="{3351072B-7B9C-4379-AF80-263E4CF790DE}">
      <dgm:prSet/>
      <dgm:spPr/>
      <dgm:t>
        <a:bodyPr/>
        <a:lstStyle/>
        <a:p>
          <a:endParaRPr lang="en-US"/>
        </a:p>
      </dgm:t>
    </dgm:pt>
    <dgm:pt modelId="{CE3C3CDC-AD79-47A3-9105-EAF5ECC52103}" type="pres">
      <dgm:prSet presAssocID="{8093D1AC-CCAA-40A6-8C73-E1D6329CA231}" presName="root" presStyleCnt="0">
        <dgm:presLayoutVars>
          <dgm:dir/>
          <dgm:resizeHandles val="exact"/>
        </dgm:presLayoutVars>
      </dgm:prSet>
      <dgm:spPr/>
    </dgm:pt>
    <dgm:pt modelId="{D14563C7-434B-4F06-A87C-A67D3A5F1025}" type="pres">
      <dgm:prSet presAssocID="{887B14F6-EC61-4244-90C2-960D28D8B73D}" presName="compNode" presStyleCnt="0"/>
      <dgm:spPr/>
    </dgm:pt>
    <dgm:pt modelId="{D3D1DD8B-1E39-4A9E-B09D-ECE55AC8C6BA}" type="pres">
      <dgm:prSet presAssocID="{887B14F6-EC61-4244-90C2-960D28D8B7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5A32C6CD-58F5-4B59-8AE5-B92FCDAED319}" type="pres">
      <dgm:prSet presAssocID="{887B14F6-EC61-4244-90C2-960D28D8B73D}" presName="spaceRect" presStyleCnt="0"/>
      <dgm:spPr/>
    </dgm:pt>
    <dgm:pt modelId="{6ACE82BD-47D1-4CEE-B2D1-D4CCC3EEBA54}" type="pres">
      <dgm:prSet presAssocID="{887B14F6-EC61-4244-90C2-960D28D8B73D}" presName="textRect" presStyleLbl="revTx" presStyleIdx="0" presStyleCnt="3">
        <dgm:presLayoutVars>
          <dgm:chMax val="1"/>
          <dgm:chPref val="1"/>
        </dgm:presLayoutVars>
      </dgm:prSet>
      <dgm:spPr/>
    </dgm:pt>
    <dgm:pt modelId="{410C0182-C9B4-4A74-8050-78E8A4E98905}" type="pres">
      <dgm:prSet presAssocID="{C528CE77-3BB3-4BAB-A00F-DE1612403E77}" presName="sibTrans" presStyleCnt="0"/>
      <dgm:spPr/>
    </dgm:pt>
    <dgm:pt modelId="{A98511F8-2678-4CAF-8F41-EB5A0DE78756}" type="pres">
      <dgm:prSet presAssocID="{7A0D8C91-5CDD-44F7-9C9C-1009035A054C}" presName="compNode" presStyleCnt="0"/>
      <dgm:spPr/>
    </dgm:pt>
    <dgm:pt modelId="{CABB0632-25C6-4D24-9BF3-53420572AF10}" type="pres">
      <dgm:prSet presAssocID="{7A0D8C91-5CDD-44F7-9C9C-1009035A05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gedUnplugged"/>
        </a:ext>
      </dgm:extLst>
    </dgm:pt>
    <dgm:pt modelId="{3A9B21FD-E0EE-4444-9306-44271B946D82}" type="pres">
      <dgm:prSet presAssocID="{7A0D8C91-5CDD-44F7-9C9C-1009035A054C}" presName="spaceRect" presStyleCnt="0"/>
      <dgm:spPr/>
    </dgm:pt>
    <dgm:pt modelId="{859C3195-B17A-4773-943F-D96E7D851AAE}" type="pres">
      <dgm:prSet presAssocID="{7A0D8C91-5CDD-44F7-9C9C-1009035A054C}" presName="textRect" presStyleLbl="revTx" presStyleIdx="1" presStyleCnt="3">
        <dgm:presLayoutVars>
          <dgm:chMax val="1"/>
          <dgm:chPref val="1"/>
        </dgm:presLayoutVars>
      </dgm:prSet>
      <dgm:spPr/>
    </dgm:pt>
    <dgm:pt modelId="{56C38825-F609-4EE2-883D-C49554ED2963}" type="pres">
      <dgm:prSet presAssocID="{E12763B8-2428-4EB0-9B68-59C51A33A268}" presName="sibTrans" presStyleCnt="0"/>
      <dgm:spPr/>
    </dgm:pt>
    <dgm:pt modelId="{753F7419-17AF-4240-AD4C-71752D726601}" type="pres">
      <dgm:prSet presAssocID="{F1146B27-F6B6-40E8-A8A6-3774102605EA}" presName="compNode" presStyleCnt="0"/>
      <dgm:spPr/>
    </dgm:pt>
    <dgm:pt modelId="{791DF03A-DDD8-4837-848A-4BC87C7001E1}" type="pres">
      <dgm:prSet presAssocID="{F1146B27-F6B6-40E8-A8A6-3774102605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979B472-B792-42B2-AFF2-C08E8AF8A149}" type="pres">
      <dgm:prSet presAssocID="{F1146B27-F6B6-40E8-A8A6-3774102605EA}" presName="spaceRect" presStyleCnt="0"/>
      <dgm:spPr/>
    </dgm:pt>
    <dgm:pt modelId="{420C4144-ACE4-425C-9AA3-1B8F7F842D2D}" type="pres">
      <dgm:prSet presAssocID="{F1146B27-F6B6-40E8-A8A6-3774102605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B0410B-CBF5-454B-978B-8A31F08FBDB7}" srcId="{8093D1AC-CCAA-40A6-8C73-E1D6329CA231}" destId="{887B14F6-EC61-4244-90C2-960D28D8B73D}" srcOrd="0" destOrd="0" parTransId="{2466BCB8-7AA9-4253-B58F-1E548B32DC9B}" sibTransId="{C528CE77-3BB3-4BAB-A00F-DE1612403E77}"/>
    <dgm:cxn modelId="{620C841E-DA09-45E4-8E44-65B8BB006C99}" type="presOf" srcId="{7A0D8C91-5CDD-44F7-9C9C-1009035A054C}" destId="{859C3195-B17A-4773-943F-D96E7D851AAE}" srcOrd="0" destOrd="0" presId="urn:microsoft.com/office/officeart/2018/2/layout/IconLabelList"/>
    <dgm:cxn modelId="{A752062A-4E4A-4923-8902-3D458E738367}" srcId="{8093D1AC-CCAA-40A6-8C73-E1D6329CA231}" destId="{7A0D8C91-5CDD-44F7-9C9C-1009035A054C}" srcOrd="1" destOrd="0" parTransId="{66C22FD2-3DFE-435A-B225-334562D10ADC}" sibTransId="{E12763B8-2428-4EB0-9B68-59C51A33A268}"/>
    <dgm:cxn modelId="{3351072B-7B9C-4379-AF80-263E4CF790DE}" srcId="{8093D1AC-CCAA-40A6-8C73-E1D6329CA231}" destId="{F1146B27-F6B6-40E8-A8A6-3774102605EA}" srcOrd="2" destOrd="0" parTransId="{3B921B4E-004C-45E7-B080-3B529C8F955E}" sibTransId="{7AB015BC-CAE2-46BC-A7FC-521EE533DA7F}"/>
    <dgm:cxn modelId="{84A9DCA5-C33D-4130-9FA5-98BC14DCA779}" type="presOf" srcId="{F1146B27-F6B6-40E8-A8A6-3774102605EA}" destId="{420C4144-ACE4-425C-9AA3-1B8F7F842D2D}" srcOrd="0" destOrd="0" presId="urn:microsoft.com/office/officeart/2018/2/layout/IconLabelList"/>
    <dgm:cxn modelId="{11CE42C4-3EBD-4BE1-B8E5-E8030EC5BE89}" type="presOf" srcId="{887B14F6-EC61-4244-90C2-960D28D8B73D}" destId="{6ACE82BD-47D1-4CEE-B2D1-D4CCC3EEBA54}" srcOrd="0" destOrd="0" presId="urn:microsoft.com/office/officeart/2018/2/layout/IconLabelList"/>
    <dgm:cxn modelId="{36D7A1FD-3A25-4DBD-9A42-6B028660B00A}" type="presOf" srcId="{8093D1AC-CCAA-40A6-8C73-E1D6329CA231}" destId="{CE3C3CDC-AD79-47A3-9105-EAF5ECC52103}" srcOrd="0" destOrd="0" presId="urn:microsoft.com/office/officeart/2018/2/layout/IconLabelList"/>
    <dgm:cxn modelId="{4DFE02F3-709F-4D58-B11D-1A7C6DE5E5FD}" type="presParOf" srcId="{CE3C3CDC-AD79-47A3-9105-EAF5ECC52103}" destId="{D14563C7-434B-4F06-A87C-A67D3A5F1025}" srcOrd="0" destOrd="0" presId="urn:microsoft.com/office/officeart/2018/2/layout/IconLabelList"/>
    <dgm:cxn modelId="{C60F8CD4-E238-4DBD-A82B-9307982F1187}" type="presParOf" srcId="{D14563C7-434B-4F06-A87C-A67D3A5F1025}" destId="{D3D1DD8B-1E39-4A9E-B09D-ECE55AC8C6BA}" srcOrd="0" destOrd="0" presId="urn:microsoft.com/office/officeart/2018/2/layout/IconLabelList"/>
    <dgm:cxn modelId="{4836561E-E8D7-43C0-A5B2-F69D3496A4BC}" type="presParOf" srcId="{D14563C7-434B-4F06-A87C-A67D3A5F1025}" destId="{5A32C6CD-58F5-4B59-8AE5-B92FCDAED319}" srcOrd="1" destOrd="0" presId="urn:microsoft.com/office/officeart/2018/2/layout/IconLabelList"/>
    <dgm:cxn modelId="{B46E4C9F-7415-42C9-907A-FF6B9D1EC920}" type="presParOf" srcId="{D14563C7-434B-4F06-A87C-A67D3A5F1025}" destId="{6ACE82BD-47D1-4CEE-B2D1-D4CCC3EEBA54}" srcOrd="2" destOrd="0" presId="urn:microsoft.com/office/officeart/2018/2/layout/IconLabelList"/>
    <dgm:cxn modelId="{32597806-A110-47B5-93F0-0A314C8F05F8}" type="presParOf" srcId="{CE3C3CDC-AD79-47A3-9105-EAF5ECC52103}" destId="{410C0182-C9B4-4A74-8050-78E8A4E98905}" srcOrd="1" destOrd="0" presId="urn:microsoft.com/office/officeart/2018/2/layout/IconLabelList"/>
    <dgm:cxn modelId="{AB23C73A-A6E7-4B65-AF33-4C7DC04C5503}" type="presParOf" srcId="{CE3C3CDC-AD79-47A3-9105-EAF5ECC52103}" destId="{A98511F8-2678-4CAF-8F41-EB5A0DE78756}" srcOrd="2" destOrd="0" presId="urn:microsoft.com/office/officeart/2018/2/layout/IconLabelList"/>
    <dgm:cxn modelId="{D2305709-DC6C-4B3D-918D-A9A340F3CD8F}" type="presParOf" srcId="{A98511F8-2678-4CAF-8F41-EB5A0DE78756}" destId="{CABB0632-25C6-4D24-9BF3-53420572AF10}" srcOrd="0" destOrd="0" presId="urn:microsoft.com/office/officeart/2018/2/layout/IconLabelList"/>
    <dgm:cxn modelId="{F1CC66E0-2F99-4C78-9377-969E85F27642}" type="presParOf" srcId="{A98511F8-2678-4CAF-8F41-EB5A0DE78756}" destId="{3A9B21FD-E0EE-4444-9306-44271B946D82}" srcOrd="1" destOrd="0" presId="urn:microsoft.com/office/officeart/2018/2/layout/IconLabelList"/>
    <dgm:cxn modelId="{48CD4DF1-8DEA-4A96-8A10-7DB54F8F7604}" type="presParOf" srcId="{A98511F8-2678-4CAF-8F41-EB5A0DE78756}" destId="{859C3195-B17A-4773-943F-D96E7D851AAE}" srcOrd="2" destOrd="0" presId="urn:microsoft.com/office/officeart/2018/2/layout/IconLabelList"/>
    <dgm:cxn modelId="{1477B548-1BB8-4AA3-9BAA-68BFFA269C3E}" type="presParOf" srcId="{CE3C3CDC-AD79-47A3-9105-EAF5ECC52103}" destId="{56C38825-F609-4EE2-883D-C49554ED2963}" srcOrd="3" destOrd="0" presId="urn:microsoft.com/office/officeart/2018/2/layout/IconLabelList"/>
    <dgm:cxn modelId="{334E64A5-F4D2-4569-B81E-DD1F04D10791}" type="presParOf" srcId="{CE3C3CDC-AD79-47A3-9105-EAF5ECC52103}" destId="{753F7419-17AF-4240-AD4C-71752D726601}" srcOrd="4" destOrd="0" presId="urn:microsoft.com/office/officeart/2018/2/layout/IconLabelList"/>
    <dgm:cxn modelId="{D6A9E96B-ED20-478F-AA75-8C48BB350D08}" type="presParOf" srcId="{753F7419-17AF-4240-AD4C-71752D726601}" destId="{791DF03A-DDD8-4837-848A-4BC87C7001E1}" srcOrd="0" destOrd="0" presId="urn:microsoft.com/office/officeart/2018/2/layout/IconLabelList"/>
    <dgm:cxn modelId="{B1EDEE65-D03E-490F-A6CC-85EFC0125701}" type="presParOf" srcId="{753F7419-17AF-4240-AD4C-71752D726601}" destId="{8979B472-B792-42B2-AFF2-C08E8AF8A149}" srcOrd="1" destOrd="0" presId="urn:microsoft.com/office/officeart/2018/2/layout/IconLabelList"/>
    <dgm:cxn modelId="{F01CB088-9BCF-455E-B849-56A85049563E}" type="presParOf" srcId="{753F7419-17AF-4240-AD4C-71752D726601}" destId="{420C4144-ACE4-425C-9AA3-1B8F7F842D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7EE39-8F71-41E9-8660-0295D7615F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3EFBF5-F250-42E9-86E9-CF4BDC12AA6F}">
      <dgm:prSet/>
      <dgm:spPr/>
      <dgm:t>
        <a:bodyPr/>
        <a:lstStyle/>
        <a:p>
          <a:r>
            <a:rPr lang="en-GB"/>
            <a:t>Face ID </a:t>
          </a:r>
          <a:endParaRPr lang="en-US"/>
        </a:p>
      </dgm:t>
    </dgm:pt>
    <dgm:pt modelId="{32D79D0B-A778-4EFE-A85C-C1DB5F178FA0}" type="parTrans" cxnId="{ABFF4AAE-C98F-4712-AA0B-8D6BE4521B4F}">
      <dgm:prSet/>
      <dgm:spPr/>
      <dgm:t>
        <a:bodyPr/>
        <a:lstStyle/>
        <a:p>
          <a:endParaRPr lang="en-US"/>
        </a:p>
      </dgm:t>
    </dgm:pt>
    <dgm:pt modelId="{F08538F4-D3FD-4386-9A2C-378B0820C134}" type="sibTrans" cxnId="{ABFF4AAE-C98F-4712-AA0B-8D6BE4521B4F}">
      <dgm:prSet/>
      <dgm:spPr/>
      <dgm:t>
        <a:bodyPr/>
        <a:lstStyle/>
        <a:p>
          <a:endParaRPr lang="en-US"/>
        </a:p>
      </dgm:t>
    </dgm:pt>
    <dgm:pt modelId="{6D34D44D-E7FC-457B-A96E-BB23598CA981}">
      <dgm:prSet/>
      <dgm:spPr/>
      <dgm:t>
        <a:bodyPr/>
        <a:lstStyle/>
        <a:p>
          <a:r>
            <a:rPr lang="en-GB"/>
            <a:t>Notify user</a:t>
          </a:r>
          <a:endParaRPr lang="en-US"/>
        </a:p>
      </dgm:t>
    </dgm:pt>
    <dgm:pt modelId="{93B7BE8E-F38B-4D46-A4EA-574598FBEBE9}" type="parTrans" cxnId="{CB818C41-0331-4CB7-844F-161D7E5DC028}">
      <dgm:prSet/>
      <dgm:spPr/>
      <dgm:t>
        <a:bodyPr/>
        <a:lstStyle/>
        <a:p>
          <a:endParaRPr lang="en-US"/>
        </a:p>
      </dgm:t>
    </dgm:pt>
    <dgm:pt modelId="{AC654E8E-991A-4651-BF7C-812FDF6A1597}" type="sibTrans" cxnId="{CB818C41-0331-4CB7-844F-161D7E5DC028}">
      <dgm:prSet/>
      <dgm:spPr/>
      <dgm:t>
        <a:bodyPr/>
        <a:lstStyle/>
        <a:p>
          <a:endParaRPr lang="en-US"/>
        </a:p>
      </dgm:t>
    </dgm:pt>
    <dgm:pt modelId="{0067D604-311F-4CFD-AC89-14EFF71158FE}">
      <dgm:prSet/>
      <dgm:spPr/>
      <dgm:t>
        <a:bodyPr/>
        <a:lstStyle/>
        <a:p>
          <a:r>
            <a:rPr lang="en-GB"/>
            <a:t>Automate things</a:t>
          </a:r>
          <a:endParaRPr lang="en-US"/>
        </a:p>
      </dgm:t>
    </dgm:pt>
    <dgm:pt modelId="{2B346AE4-7142-442B-941F-32903BF3FBC7}" type="parTrans" cxnId="{79560F7E-F05A-4979-AF2E-286955D2B230}">
      <dgm:prSet/>
      <dgm:spPr/>
      <dgm:t>
        <a:bodyPr/>
        <a:lstStyle/>
        <a:p>
          <a:endParaRPr lang="en-US"/>
        </a:p>
      </dgm:t>
    </dgm:pt>
    <dgm:pt modelId="{0ECA96A4-737F-4A4E-93EF-BAF1DE089303}" type="sibTrans" cxnId="{79560F7E-F05A-4979-AF2E-286955D2B230}">
      <dgm:prSet/>
      <dgm:spPr/>
      <dgm:t>
        <a:bodyPr/>
        <a:lstStyle/>
        <a:p>
          <a:endParaRPr lang="en-US"/>
        </a:p>
      </dgm:t>
    </dgm:pt>
    <dgm:pt modelId="{B3B20734-50B0-47BE-8EB3-86037FDF7CE2}">
      <dgm:prSet/>
      <dgm:spPr/>
      <dgm:t>
        <a:bodyPr/>
        <a:lstStyle/>
        <a:p>
          <a:r>
            <a:rPr lang="en-GB"/>
            <a:t>Reduce labour </a:t>
          </a:r>
          <a:endParaRPr lang="en-US"/>
        </a:p>
      </dgm:t>
    </dgm:pt>
    <dgm:pt modelId="{EE0FE0F7-90A9-42BB-8FD5-57ED2162C717}" type="parTrans" cxnId="{55ED3E8F-B23A-405B-A993-3AD230AF7D54}">
      <dgm:prSet/>
      <dgm:spPr/>
      <dgm:t>
        <a:bodyPr/>
        <a:lstStyle/>
        <a:p>
          <a:endParaRPr lang="en-US"/>
        </a:p>
      </dgm:t>
    </dgm:pt>
    <dgm:pt modelId="{DACA6F2E-CAF6-48F7-A7BC-4DB6E8F4D18D}" type="sibTrans" cxnId="{55ED3E8F-B23A-405B-A993-3AD230AF7D54}">
      <dgm:prSet/>
      <dgm:spPr/>
      <dgm:t>
        <a:bodyPr/>
        <a:lstStyle/>
        <a:p>
          <a:endParaRPr lang="en-US"/>
        </a:p>
      </dgm:t>
    </dgm:pt>
    <dgm:pt modelId="{0F04C6CB-8770-4A65-8CD1-B0BB54A5582B}" type="pres">
      <dgm:prSet presAssocID="{3477EE39-8F71-41E9-8660-0295D7615F32}" presName="root" presStyleCnt="0">
        <dgm:presLayoutVars>
          <dgm:dir/>
          <dgm:resizeHandles val="exact"/>
        </dgm:presLayoutVars>
      </dgm:prSet>
      <dgm:spPr/>
    </dgm:pt>
    <dgm:pt modelId="{6EB34703-E260-472C-B343-B7C7B9CAA13C}" type="pres">
      <dgm:prSet presAssocID="{DC3EFBF5-F250-42E9-86E9-CF4BDC12AA6F}" presName="compNode" presStyleCnt="0"/>
      <dgm:spPr/>
    </dgm:pt>
    <dgm:pt modelId="{A76C9132-23AB-42FB-93C0-CEA0A7826425}" type="pres">
      <dgm:prSet presAssocID="{DC3EFBF5-F250-42E9-86E9-CF4BDC12AA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7D63006E-6909-4CCE-B8B1-D93294500BF3}" type="pres">
      <dgm:prSet presAssocID="{DC3EFBF5-F250-42E9-86E9-CF4BDC12AA6F}" presName="spaceRect" presStyleCnt="0"/>
      <dgm:spPr/>
    </dgm:pt>
    <dgm:pt modelId="{9513CA26-5C0D-4ABB-B8BE-A02F63341B18}" type="pres">
      <dgm:prSet presAssocID="{DC3EFBF5-F250-42E9-86E9-CF4BDC12AA6F}" presName="textRect" presStyleLbl="revTx" presStyleIdx="0" presStyleCnt="4">
        <dgm:presLayoutVars>
          <dgm:chMax val="1"/>
          <dgm:chPref val="1"/>
        </dgm:presLayoutVars>
      </dgm:prSet>
      <dgm:spPr/>
    </dgm:pt>
    <dgm:pt modelId="{E4C2FEE1-FCC8-419A-A9CB-FEB3F8694F9F}" type="pres">
      <dgm:prSet presAssocID="{F08538F4-D3FD-4386-9A2C-378B0820C134}" presName="sibTrans" presStyleCnt="0"/>
      <dgm:spPr/>
    </dgm:pt>
    <dgm:pt modelId="{568E025B-A297-4ECE-A84E-8BFB337E6141}" type="pres">
      <dgm:prSet presAssocID="{6D34D44D-E7FC-457B-A96E-BB23598CA981}" presName="compNode" presStyleCnt="0"/>
      <dgm:spPr/>
    </dgm:pt>
    <dgm:pt modelId="{4DA821EF-AC8C-47E4-9864-DD0221B6DA37}" type="pres">
      <dgm:prSet presAssocID="{6D34D44D-E7FC-457B-A96E-BB23598CA9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Item Bug"/>
        </a:ext>
      </dgm:extLst>
    </dgm:pt>
    <dgm:pt modelId="{0CDE2647-CDBD-409A-B4DD-A10A03C88840}" type="pres">
      <dgm:prSet presAssocID="{6D34D44D-E7FC-457B-A96E-BB23598CA981}" presName="spaceRect" presStyleCnt="0"/>
      <dgm:spPr/>
    </dgm:pt>
    <dgm:pt modelId="{8F877D41-DB80-4CE3-B229-9C0CD3739620}" type="pres">
      <dgm:prSet presAssocID="{6D34D44D-E7FC-457B-A96E-BB23598CA981}" presName="textRect" presStyleLbl="revTx" presStyleIdx="1" presStyleCnt="4">
        <dgm:presLayoutVars>
          <dgm:chMax val="1"/>
          <dgm:chPref val="1"/>
        </dgm:presLayoutVars>
      </dgm:prSet>
      <dgm:spPr/>
    </dgm:pt>
    <dgm:pt modelId="{BC9B2EFA-C965-4F8B-97E1-51BF11963DA6}" type="pres">
      <dgm:prSet presAssocID="{AC654E8E-991A-4651-BF7C-812FDF6A1597}" presName="sibTrans" presStyleCnt="0"/>
      <dgm:spPr/>
    </dgm:pt>
    <dgm:pt modelId="{E3170EDA-C6F8-4DF6-8225-1E6B5A743624}" type="pres">
      <dgm:prSet presAssocID="{0067D604-311F-4CFD-AC89-14EFF71158FE}" presName="compNode" presStyleCnt="0"/>
      <dgm:spPr/>
    </dgm:pt>
    <dgm:pt modelId="{542B490A-3D18-4782-9EE1-67DD547E4B84}" type="pres">
      <dgm:prSet presAssocID="{0067D604-311F-4CFD-AC89-14EFF71158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4152FAE-04AC-4A33-8EC6-71121C89037A}" type="pres">
      <dgm:prSet presAssocID="{0067D604-311F-4CFD-AC89-14EFF71158FE}" presName="spaceRect" presStyleCnt="0"/>
      <dgm:spPr/>
    </dgm:pt>
    <dgm:pt modelId="{328F5B39-8590-4031-9F82-F8EA55A940D4}" type="pres">
      <dgm:prSet presAssocID="{0067D604-311F-4CFD-AC89-14EFF71158FE}" presName="textRect" presStyleLbl="revTx" presStyleIdx="2" presStyleCnt="4">
        <dgm:presLayoutVars>
          <dgm:chMax val="1"/>
          <dgm:chPref val="1"/>
        </dgm:presLayoutVars>
      </dgm:prSet>
      <dgm:spPr/>
    </dgm:pt>
    <dgm:pt modelId="{03BA8158-F199-41C3-AC0E-CDD4C733CE4D}" type="pres">
      <dgm:prSet presAssocID="{0ECA96A4-737F-4A4E-93EF-BAF1DE089303}" presName="sibTrans" presStyleCnt="0"/>
      <dgm:spPr/>
    </dgm:pt>
    <dgm:pt modelId="{EA9EAF31-1517-4517-BE90-5BA470B90023}" type="pres">
      <dgm:prSet presAssocID="{B3B20734-50B0-47BE-8EB3-86037FDF7CE2}" presName="compNode" presStyleCnt="0"/>
      <dgm:spPr/>
    </dgm:pt>
    <dgm:pt modelId="{8E29DC8F-E7C8-4CF3-9C78-5FA93B14C1C2}" type="pres">
      <dgm:prSet presAssocID="{B3B20734-50B0-47BE-8EB3-86037FDF7C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DD32C4E8-ABB7-401D-9BDD-A36CBFB0D5CF}" type="pres">
      <dgm:prSet presAssocID="{B3B20734-50B0-47BE-8EB3-86037FDF7CE2}" presName="spaceRect" presStyleCnt="0"/>
      <dgm:spPr/>
    </dgm:pt>
    <dgm:pt modelId="{796F73BC-43DF-4872-A288-1BE121693345}" type="pres">
      <dgm:prSet presAssocID="{B3B20734-50B0-47BE-8EB3-86037FDF7C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49EE37-136F-4EE0-AE0B-D8DF6C887E69}" type="presOf" srcId="{3477EE39-8F71-41E9-8660-0295D7615F32}" destId="{0F04C6CB-8770-4A65-8CD1-B0BB54A5582B}" srcOrd="0" destOrd="0" presId="urn:microsoft.com/office/officeart/2018/2/layout/IconLabelList"/>
    <dgm:cxn modelId="{CB818C41-0331-4CB7-844F-161D7E5DC028}" srcId="{3477EE39-8F71-41E9-8660-0295D7615F32}" destId="{6D34D44D-E7FC-457B-A96E-BB23598CA981}" srcOrd="1" destOrd="0" parTransId="{93B7BE8E-F38B-4D46-A4EA-574598FBEBE9}" sibTransId="{AC654E8E-991A-4651-BF7C-812FDF6A1597}"/>
    <dgm:cxn modelId="{520B3376-0545-42EF-9465-EFB62444A460}" type="presOf" srcId="{DC3EFBF5-F250-42E9-86E9-CF4BDC12AA6F}" destId="{9513CA26-5C0D-4ABB-B8BE-A02F63341B18}" srcOrd="0" destOrd="0" presId="urn:microsoft.com/office/officeart/2018/2/layout/IconLabelList"/>
    <dgm:cxn modelId="{79560F7E-F05A-4979-AF2E-286955D2B230}" srcId="{3477EE39-8F71-41E9-8660-0295D7615F32}" destId="{0067D604-311F-4CFD-AC89-14EFF71158FE}" srcOrd="2" destOrd="0" parTransId="{2B346AE4-7142-442B-941F-32903BF3FBC7}" sibTransId="{0ECA96A4-737F-4A4E-93EF-BAF1DE089303}"/>
    <dgm:cxn modelId="{55ED3E8F-B23A-405B-A993-3AD230AF7D54}" srcId="{3477EE39-8F71-41E9-8660-0295D7615F32}" destId="{B3B20734-50B0-47BE-8EB3-86037FDF7CE2}" srcOrd="3" destOrd="0" parTransId="{EE0FE0F7-90A9-42BB-8FD5-57ED2162C717}" sibTransId="{DACA6F2E-CAF6-48F7-A7BC-4DB6E8F4D18D}"/>
    <dgm:cxn modelId="{CA998399-2B8E-464D-A423-EAE111A5EB9C}" type="presOf" srcId="{6D34D44D-E7FC-457B-A96E-BB23598CA981}" destId="{8F877D41-DB80-4CE3-B229-9C0CD3739620}" srcOrd="0" destOrd="0" presId="urn:microsoft.com/office/officeart/2018/2/layout/IconLabelList"/>
    <dgm:cxn modelId="{ABFF4AAE-C98F-4712-AA0B-8D6BE4521B4F}" srcId="{3477EE39-8F71-41E9-8660-0295D7615F32}" destId="{DC3EFBF5-F250-42E9-86E9-CF4BDC12AA6F}" srcOrd="0" destOrd="0" parTransId="{32D79D0B-A778-4EFE-A85C-C1DB5F178FA0}" sibTransId="{F08538F4-D3FD-4386-9A2C-378B0820C134}"/>
    <dgm:cxn modelId="{CA94CFC3-970E-4680-A41A-F78973C24A19}" type="presOf" srcId="{B3B20734-50B0-47BE-8EB3-86037FDF7CE2}" destId="{796F73BC-43DF-4872-A288-1BE121693345}" srcOrd="0" destOrd="0" presId="urn:microsoft.com/office/officeart/2018/2/layout/IconLabelList"/>
    <dgm:cxn modelId="{99DBB6D9-8240-48CE-B563-4FE584D00400}" type="presOf" srcId="{0067D604-311F-4CFD-AC89-14EFF71158FE}" destId="{328F5B39-8590-4031-9F82-F8EA55A940D4}" srcOrd="0" destOrd="0" presId="urn:microsoft.com/office/officeart/2018/2/layout/IconLabelList"/>
    <dgm:cxn modelId="{CB2A1F10-78A9-41CE-9844-833F2A87EF66}" type="presParOf" srcId="{0F04C6CB-8770-4A65-8CD1-B0BB54A5582B}" destId="{6EB34703-E260-472C-B343-B7C7B9CAA13C}" srcOrd="0" destOrd="0" presId="urn:microsoft.com/office/officeart/2018/2/layout/IconLabelList"/>
    <dgm:cxn modelId="{6A326F75-5A18-46ED-94CE-091D764F2523}" type="presParOf" srcId="{6EB34703-E260-472C-B343-B7C7B9CAA13C}" destId="{A76C9132-23AB-42FB-93C0-CEA0A7826425}" srcOrd="0" destOrd="0" presId="urn:microsoft.com/office/officeart/2018/2/layout/IconLabelList"/>
    <dgm:cxn modelId="{311BB048-268C-469A-A672-C06417BFB8CC}" type="presParOf" srcId="{6EB34703-E260-472C-B343-B7C7B9CAA13C}" destId="{7D63006E-6909-4CCE-B8B1-D93294500BF3}" srcOrd="1" destOrd="0" presId="urn:microsoft.com/office/officeart/2018/2/layout/IconLabelList"/>
    <dgm:cxn modelId="{4583142C-2D29-4893-BD25-7B5F23B68B92}" type="presParOf" srcId="{6EB34703-E260-472C-B343-B7C7B9CAA13C}" destId="{9513CA26-5C0D-4ABB-B8BE-A02F63341B18}" srcOrd="2" destOrd="0" presId="urn:microsoft.com/office/officeart/2018/2/layout/IconLabelList"/>
    <dgm:cxn modelId="{4C2A79F2-75CD-4AA5-B12D-9116B4F6EC42}" type="presParOf" srcId="{0F04C6CB-8770-4A65-8CD1-B0BB54A5582B}" destId="{E4C2FEE1-FCC8-419A-A9CB-FEB3F8694F9F}" srcOrd="1" destOrd="0" presId="urn:microsoft.com/office/officeart/2018/2/layout/IconLabelList"/>
    <dgm:cxn modelId="{D0FB732D-6F37-4A12-8800-F8EB0784F175}" type="presParOf" srcId="{0F04C6CB-8770-4A65-8CD1-B0BB54A5582B}" destId="{568E025B-A297-4ECE-A84E-8BFB337E6141}" srcOrd="2" destOrd="0" presId="urn:microsoft.com/office/officeart/2018/2/layout/IconLabelList"/>
    <dgm:cxn modelId="{09F42820-0CB7-400D-BCCC-5E8BC8D441EC}" type="presParOf" srcId="{568E025B-A297-4ECE-A84E-8BFB337E6141}" destId="{4DA821EF-AC8C-47E4-9864-DD0221B6DA37}" srcOrd="0" destOrd="0" presId="urn:microsoft.com/office/officeart/2018/2/layout/IconLabelList"/>
    <dgm:cxn modelId="{57BAB9CE-D624-41A1-88E0-07994620C31A}" type="presParOf" srcId="{568E025B-A297-4ECE-A84E-8BFB337E6141}" destId="{0CDE2647-CDBD-409A-B4DD-A10A03C88840}" srcOrd="1" destOrd="0" presId="urn:microsoft.com/office/officeart/2018/2/layout/IconLabelList"/>
    <dgm:cxn modelId="{E3E25C3B-B41A-4E61-9C0A-16F911E36C64}" type="presParOf" srcId="{568E025B-A297-4ECE-A84E-8BFB337E6141}" destId="{8F877D41-DB80-4CE3-B229-9C0CD3739620}" srcOrd="2" destOrd="0" presId="urn:microsoft.com/office/officeart/2018/2/layout/IconLabelList"/>
    <dgm:cxn modelId="{6F7BA7BC-BA86-49BA-BB43-A60E669C59F8}" type="presParOf" srcId="{0F04C6CB-8770-4A65-8CD1-B0BB54A5582B}" destId="{BC9B2EFA-C965-4F8B-97E1-51BF11963DA6}" srcOrd="3" destOrd="0" presId="urn:microsoft.com/office/officeart/2018/2/layout/IconLabelList"/>
    <dgm:cxn modelId="{7DDC8A4E-924A-4441-93FF-312DB1F3DA7C}" type="presParOf" srcId="{0F04C6CB-8770-4A65-8CD1-B0BB54A5582B}" destId="{E3170EDA-C6F8-4DF6-8225-1E6B5A743624}" srcOrd="4" destOrd="0" presId="urn:microsoft.com/office/officeart/2018/2/layout/IconLabelList"/>
    <dgm:cxn modelId="{6938306E-3D05-458C-8FBD-347723A97D59}" type="presParOf" srcId="{E3170EDA-C6F8-4DF6-8225-1E6B5A743624}" destId="{542B490A-3D18-4782-9EE1-67DD547E4B84}" srcOrd="0" destOrd="0" presId="urn:microsoft.com/office/officeart/2018/2/layout/IconLabelList"/>
    <dgm:cxn modelId="{2F809CC1-F93F-4FB0-A8F7-8BCB9949AE98}" type="presParOf" srcId="{E3170EDA-C6F8-4DF6-8225-1E6B5A743624}" destId="{34152FAE-04AC-4A33-8EC6-71121C89037A}" srcOrd="1" destOrd="0" presId="urn:microsoft.com/office/officeart/2018/2/layout/IconLabelList"/>
    <dgm:cxn modelId="{922664EF-A436-4007-B76D-F833FF8FA301}" type="presParOf" srcId="{E3170EDA-C6F8-4DF6-8225-1E6B5A743624}" destId="{328F5B39-8590-4031-9F82-F8EA55A940D4}" srcOrd="2" destOrd="0" presId="urn:microsoft.com/office/officeart/2018/2/layout/IconLabelList"/>
    <dgm:cxn modelId="{7106B365-65F2-4127-8496-E6D477242D5F}" type="presParOf" srcId="{0F04C6CB-8770-4A65-8CD1-B0BB54A5582B}" destId="{03BA8158-F199-41C3-AC0E-CDD4C733CE4D}" srcOrd="5" destOrd="0" presId="urn:microsoft.com/office/officeart/2018/2/layout/IconLabelList"/>
    <dgm:cxn modelId="{8D338097-D722-433E-A5F2-C547B8DC5A21}" type="presParOf" srcId="{0F04C6CB-8770-4A65-8CD1-B0BB54A5582B}" destId="{EA9EAF31-1517-4517-BE90-5BA470B90023}" srcOrd="6" destOrd="0" presId="urn:microsoft.com/office/officeart/2018/2/layout/IconLabelList"/>
    <dgm:cxn modelId="{6B0DF032-FCF0-4D4E-9BFB-0997E792B060}" type="presParOf" srcId="{EA9EAF31-1517-4517-BE90-5BA470B90023}" destId="{8E29DC8F-E7C8-4CF3-9C78-5FA93B14C1C2}" srcOrd="0" destOrd="0" presId="urn:microsoft.com/office/officeart/2018/2/layout/IconLabelList"/>
    <dgm:cxn modelId="{452AEB01-0B84-465E-9A3D-CEF4B20978C2}" type="presParOf" srcId="{EA9EAF31-1517-4517-BE90-5BA470B90023}" destId="{DD32C4E8-ABB7-401D-9BDD-A36CBFB0D5CF}" srcOrd="1" destOrd="0" presId="urn:microsoft.com/office/officeart/2018/2/layout/IconLabelList"/>
    <dgm:cxn modelId="{74F362B0-49F1-4CAA-BD25-2BBB260DA215}" type="presParOf" srcId="{EA9EAF31-1517-4517-BE90-5BA470B90023}" destId="{796F73BC-43DF-4872-A288-1BE1216933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A1A87-A0A4-404A-9196-EC8C3F03F9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F7A75E-4D7D-4EDE-8F10-23C7224F7C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Using Open SHS</a:t>
          </a:r>
          <a:r>
            <a:rPr lang="en-GB" sz="1100" dirty="0"/>
            <a:t>.</a:t>
          </a:r>
          <a:endParaRPr lang="en-US" sz="1100" dirty="0"/>
        </a:p>
      </dgm:t>
    </dgm:pt>
    <dgm:pt modelId="{F92DD50B-6703-4C84-9B11-B4C2A3EF37E1}" type="parTrans" cxnId="{D2A605A2-B3E7-454E-BA79-BAAB2F09C8AD}">
      <dgm:prSet/>
      <dgm:spPr/>
      <dgm:t>
        <a:bodyPr/>
        <a:lstStyle/>
        <a:p>
          <a:endParaRPr lang="en-US"/>
        </a:p>
      </dgm:t>
    </dgm:pt>
    <dgm:pt modelId="{5451C6AE-8DF2-4011-AC13-F02328D840C4}" type="sibTrans" cxnId="{D2A605A2-B3E7-454E-BA79-BAAB2F09C8AD}">
      <dgm:prSet/>
      <dgm:spPr/>
      <dgm:t>
        <a:bodyPr/>
        <a:lstStyle/>
        <a:p>
          <a:endParaRPr lang="en-US"/>
        </a:p>
      </dgm:t>
    </dgm:pt>
    <dgm:pt modelId="{1FD648B4-B774-426F-9EAC-A5E8A7A0DA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/>
            <a:t>The point of this framework to address the present issues of utilizing sensors just in home, by including a smart devices like the Arduino board that can screen and control the gadget at the family unit. </a:t>
          </a:r>
          <a:endParaRPr lang="en-US" sz="1400" dirty="0"/>
        </a:p>
      </dgm:t>
    </dgm:pt>
    <dgm:pt modelId="{B12F53BF-2721-4AD2-B671-5CA00CD2AC9B}" type="parTrans" cxnId="{1C574C75-D79F-4946-8679-B984215D0B47}">
      <dgm:prSet/>
      <dgm:spPr/>
      <dgm:t>
        <a:bodyPr/>
        <a:lstStyle/>
        <a:p>
          <a:endParaRPr lang="en-US"/>
        </a:p>
      </dgm:t>
    </dgm:pt>
    <dgm:pt modelId="{E01049CD-FD31-46E8-B1BD-794DB5D95138}" type="sibTrans" cxnId="{1C574C75-D79F-4946-8679-B984215D0B47}">
      <dgm:prSet/>
      <dgm:spPr/>
      <dgm:t>
        <a:bodyPr/>
        <a:lstStyle/>
        <a:p>
          <a:endParaRPr lang="en-US"/>
        </a:p>
      </dgm:t>
    </dgm:pt>
    <dgm:pt modelId="{12A24267-EBBC-49BF-9880-4DF9F56F68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This it lessens cost in execution since it will control the gadgets utilizing sensors and high voltage gadgets will utilize transfer.</a:t>
          </a:r>
          <a:endParaRPr lang="en-US" dirty="0"/>
        </a:p>
      </dgm:t>
    </dgm:pt>
    <dgm:pt modelId="{999098B0-621F-4341-95D7-907B0AA74049}" type="parTrans" cxnId="{60C5CA4A-C207-44ED-A638-9A6753779B08}">
      <dgm:prSet/>
      <dgm:spPr/>
      <dgm:t>
        <a:bodyPr/>
        <a:lstStyle/>
        <a:p>
          <a:endParaRPr lang="en-US"/>
        </a:p>
      </dgm:t>
    </dgm:pt>
    <dgm:pt modelId="{56613779-5588-428D-BB52-FDDCD8ECC8D5}" type="sibTrans" cxnId="{60C5CA4A-C207-44ED-A638-9A6753779B08}">
      <dgm:prSet/>
      <dgm:spPr/>
      <dgm:t>
        <a:bodyPr/>
        <a:lstStyle/>
        <a:p>
          <a:endParaRPr lang="en-US"/>
        </a:p>
      </dgm:t>
    </dgm:pt>
    <dgm:pt modelId="{A2484D09-63C0-4F1A-8FC6-4A951C0F7A34}" type="pres">
      <dgm:prSet presAssocID="{1E6A1A87-A0A4-404A-9196-EC8C3F03F92F}" presName="root" presStyleCnt="0">
        <dgm:presLayoutVars>
          <dgm:dir/>
          <dgm:resizeHandles val="exact"/>
        </dgm:presLayoutVars>
      </dgm:prSet>
      <dgm:spPr/>
    </dgm:pt>
    <dgm:pt modelId="{E231E93A-6AA3-4338-B368-160B2D8D360F}" type="pres">
      <dgm:prSet presAssocID="{65F7A75E-4D7D-4EDE-8F10-23C7224F7C57}" presName="compNode" presStyleCnt="0"/>
      <dgm:spPr/>
    </dgm:pt>
    <dgm:pt modelId="{4D7D7AE8-DC48-442E-BEB2-F16A3F6B6381}" type="pres">
      <dgm:prSet presAssocID="{65F7A75E-4D7D-4EDE-8F10-23C7224F7C57}" presName="iconRect" presStyleLbl="node1" presStyleIdx="0" presStyleCnt="3" custScaleX="114068" custScaleY="123300" custLinFactNeighborX="942" custLinFactNeighborY="-186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7547FD6-65B3-440A-918D-0C18533132B9}" type="pres">
      <dgm:prSet presAssocID="{65F7A75E-4D7D-4EDE-8F10-23C7224F7C57}" presName="spaceRect" presStyleCnt="0"/>
      <dgm:spPr/>
    </dgm:pt>
    <dgm:pt modelId="{29EF928D-B458-42BB-AFDD-C1D64FC26C02}" type="pres">
      <dgm:prSet presAssocID="{65F7A75E-4D7D-4EDE-8F10-23C7224F7C57}" presName="textRect" presStyleLbl="revTx" presStyleIdx="0" presStyleCnt="3" custLinFactNeighborX="-1686" custLinFactNeighborY="-37630">
        <dgm:presLayoutVars>
          <dgm:chMax val="1"/>
          <dgm:chPref val="1"/>
        </dgm:presLayoutVars>
      </dgm:prSet>
      <dgm:spPr/>
    </dgm:pt>
    <dgm:pt modelId="{EDD543A1-1864-48DE-AB6B-55C24368B94D}" type="pres">
      <dgm:prSet presAssocID="{5451C6AE-8DF2-4011-AC13-F02328D840C4}" presName="sibTrans" presStyleCnt="0"/>
      <dgm:spPr/>
    </dgm:pt>
    <dgm:pt modelId="{FD39EA73-F17A-42CA-8222-4498CF15EE6C}" type="pres">
      <dgm:prSet presAssocID="{1FD648B4-B774-426F-9EAC-A5E8A7A0DAB5}" presName="compNode" presStyleCnt="0"/>
      <dgm:spPr/>
    </dgm:pt>
    <dgm:pt modelId="{DD1AFE7C-3166-4E00-94D7-435A4950199E}" type="pres">
      <dgm:prSet presAssocID="{1FD648B4-B774-426F-9EAC-A5E8A7A0DAB5}" presName="iconRect" presStyleLbl="node1" presStyleIdx="1" presStyleCnt="3" custLinFactNeighborX="-6854" custLinFactNeighborY="-102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1ED1C3-184F-4773-9D7C-C2EDE53A2752}" type="pres">
      <dgm:prSet presAssocID="{1FD648B4-B774-426F-9EAC-A5E8A7A0DAB5}" presName="spaceRect" presStyleCnt="0"/>
      <dgm:spPr/>
    </dgm:pt>
    <dgm:pt modelId="{8F3133D6-48C3-4676-A492-DE9EAE654592}" type="pres">
      <dgm:prSet presAssocID="{1FD648B4-B774-426F-9EAC-A5E8A7A0DAB5}" presName="textRect" presStyleLbl="revTx" presStyleIdx="1" presStyleCnt="3" custScaleX="137361" custScaleY="118946" custLinFactNeighborX="-3084" custLinFactNeighborY="-5781">
        <dgm:presLayoutVars>
          <dgm:chMax val="1"/>
          <dgm:chPref val="1"/>
        </dgm:presLayoutVars>
      </dgm:prSet>
      <dgm:spPr/>
    </dgm:pt>
    <dgm:pt modelId="{8BB7915D-8BA3-41B4-8805-3702C7F6970C}" type="pres">
      <dgm:prSet presAssocID="{E01049CD-FD31-46E8-B1BD-794DB5D95138}" presName="sibTrans" presStyleCnt="0"/>
      <dgm:spPr/>
    </dgm:pt>
    <dgm:pt modelId="{D9189BEC-D76F-49E3-8C98-890031FDC22C}" type="pres">
      <dgm:prSet presAssocID="{12A24267-EBBC-49BF-9880-4DF9F56F68BC}" presName="compNode" presStyleCnt="0"/>
      <dgm:spPr/>
    </dgm:pt>
    <dgm:pt modelId="{69EBC6E5-E134-4ECB-8CF0-E442CE70D241}" type="pres">
      <dgm:prSet presAssocID="{12A24267-EBBC-49BF-9880-4DF9F56F68BC}" presName="iconRect" presStyleLbl="node1" presStyleIdx="2" presStyleCnt="3" custLinFactNeighborX="18290" custLinFactNeighborY="-79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259C991F-F22A-4CD8-81B6-A46C6F12A912}" type="pres">
      <dgm:prSet presAssocID="{12A24267-EBBC-49BF-9880-4DF9F56F68BC}" presName="spaceRect" presStyleCnt="0"/>
      <dgm:spPr/>
    </dgm:pt>
    <dgm:pt modelId="{3B2E2AA5-2321-4DAA-A483-BC966AE85A42}" type="pres">
      <dgm:prSet presAssocID="{12A24267-EBBC-49BF-9880-4DF9F56F68BC}" presName="textRect" presStyleLbl="revTx" presStyleIdx="2" presStyleCnt="3" custLinFactNeighborX="11790" custLinFactNeighborY="-29708">
        <dgm:presLayoutVars>
          <dgm:chMax val="1"/>
          <dgm:chPref val="1"/>
        </dgm:presLayoutVars>
      </dgm:prSet>
      <dgm:spPr/>
    </dgm:pt>
  </dgm:ptLst>
  <dgm:cxnLst>
    <dgm:cxn modelId="{60C5CA4A-C207-44ED-A638-9A6753779B08}" srcId="{1E6A1A87-A0A4-404A-9196-EC8C3F03F92F}" destId="{12A24267-EBBC-49BF-9880-4DF9F56F68BC}" srcOrd="2" destOrd="0" parTransId="{999098B0-621F-4341-95D7-907B0AA74049}" sibTransId="{56613779-5588-428D-BB52-FDDCD8ECC8D5}"/>
    <dgm:cxn modelId="{1C574C75-D79F-4946-8679-B984215D0B47}" srcId="{1E6A1A87-A0A4-404A-9196-EC8C3F03F92F}" destId="{1FD648B4-B774-426F-9EAC-A5E8A7A0DAB5}" srcOrd="1" destOrd="0" parTransId="{B12F53BF-2721-4AD2-B671-5CA00CD2AC9B}" sibTransId="{E01049CD-FD31-46E8-B1BD-794DB5D95138}"/>
    <dgm:cxn modelId="{24B8AF7D-7D5A-4AF3-BFC4-9604AD7FDC96}" type="presOf" srcId="{1FD648B4-B774-426F-9EAC-A5E8A7A0DAB5}" destId="{8F3133D6-48C3-4676-A492-DE9EAE654592}" srcOrd="0" destOrd="0" presId="urn:microsoft.com/office/officeart/2018/2/layout/IconLabelList"/>
    <dgm:cxn modelId="{E796008F-ABCC-4595-84FF-A9F30FB7B1BA}" type="presOf" srcId="{65F7A75E-4D7D-4EDE-8F10-23C7224F7C57}" destId="{29EF928D-B458-42BB-AFDD-C1D64FC26C02}" srcOrd="0" destOrd="0" presId="urn:microsoft.com/office/officeart/2018/2/layout/IconLabelList"/>
    <dgm:cxn modelId="{D2A605A2-B3E7-454E-BA79-BAAB2F09C8AD}" srcId="{1E6A1A87-A0A4-404A-9196-EC8C3F03F92F}" destId="{65F7A75E-4D7D-4EDE-8F10-23C7224F7C57}" srcOrd="0" destOrd="0" parTransId="{F92DD50B-6703-4C84-9B11-B4C2A3EF37E1}" sibTransId="{5451C6AE-8DF2-4011-AC13-F02328D840C4}"/>
    <dgm:cxn modelId="{2E627BD6-05DC-48D3-B4C4-D20BF8098F46}" type="presOf" srcId="{12A24267-EBBC-49BF-9880-4DF9F56F68BC}" destId="{3B2E2AA5-2321-4DAA-A483-BC966AE85A42}" srcOrd="0" destOrd="0" presId="urn:microsoft.com/office/officeart/2018/2/layout/IconLabelList"/>
    <dgm:cxn modelId="{B44B3AF5-D7BA-403A-881A-FB29853007B3}" type="presOf" srcId="{1E6A1A87-A0A4-404A-9196-EC8C3F03F92F}" destId="{A2484D09-63C0-4F1A-8FC6-4A951C0F7A34}" srcOrd="0" destOrd="0" presId="urn:microsoft.com/office/officeart/2018/2/layout/IconLabelList"/>
    <dgm:cxn modelId="{B25D9CBE-59AB-4D13-A913-01D6FED4E3D3}" type="presParOf" srcId="{A2484D09-63C0-4F1A-8FC6-4A951C0F7A34}" destId="{E231E93A-6AA3-4338-B368-160B2D8D360F}" srcOrd="0" destOrd="0" presId="urn:microsoft.com/office/officeart/2018/2/layout/IconLabelList"/>
    <dgm:cxn modelId="{5E003B1C-F9EB-4E60-A8BB-F7BB3DE9A5A6}" type="presParOf" srcId="{E231E93A-6AA3-4338-B368-160B2D8D360F}" destId="{4D7D7AE8-DC48-442E-BEB2-F16A3F6B6381}" srcOrd="0" destOrd="0" presId="urn:microsoft.com/office/officeart/2018/2/layout/IconLabelList"/>
    <dgm:cxn modelId="{53417622-B628-4BF8-A55E-84592BB0332E}" type="presParOf" srcId="{E231E93A-6AA3-4338-B368-160B2D8D360F}" destId="{A7547FD6-65B3-440A-918D-0C18533132B9}" srcOrd="1" destOrd="0" presId="urn:microsoft.com/office/officeart/2018/2/layout/IconLabelList"/>
    <dgm:cxn modelId="{E460E435-7EB8-4D84-9C9D-509E351E7021}" type="presParOf" srcId="{E231E93A-6AA3-4338-B368-160B2D8D360F}" destId="{29EF928D-B458-42BB-AFDD-C1D64FC26C02}" srcOrd="2" destOrd="0" presId="urn:microsoft.com/office/officeart/2018/2/layout/IconLabelList"/>
    <dgm:cxn modelId="{B67B0F2A-B834-4961-A4D1-9064D7296B73}" type="presParOf" srcId="{A2484D09-63C0-4F1A-8FC6-4A951C0F7A34}" destId="{EDD543A1-1864-48DE-AB6B-55C24368B94D}" srcOrd="1" destOrd="0" presId="urn:microsoft.com/office/officeart/2018/2/layout/IconLabelList"/>
    <dgm:cxn modelId="{6B4E8BAA-E4CC-4DDB-9985-B18BBD7F15A6}" type="presParOf" srcId="{A2484D09-63C0-4F1A-8FC6-4A951C0F7A34}" destId="{FD39EA73-F17A-42CA-8222-4498CF15EE6C}" srcOrd="2" destOrd="0" presId="urn:microsoft.com/office/officeart/2018/2/layout/IconLabelList"/>
    <dgm:cxn modelId="{2AE5D1F7-362F-4AC6-8952-FE01327BCBA9}" type="presParOf" srcId="{FD39EA73-F17A-42CA-8222-4498CF15EE6C}" destId="{DD1AFE7C-3166-4E00-94D7-435A4950199E}" srcOrd="0" destOrd="0" presId="urn:microsoft.com/office/officeart/2018/2/layout/IconLabelList"/>
    <dgm:cxn modelId="{2992A4E5-D9AF-44E0-921B-8B6D22C50F61}" type="presParOf" srcId="{FD39EA73-F17A-42CA-8222-4498CF15EE6C}" destId="{191ED1C3-184F-4773-9D7C-C2EDE53A2752}" srcOrd="1" destOrd="0" presId="urn:microsoft.com/office/officeart/2018/2/layout/IconLabelList"/>
    <dgm:cxn modelId="{86192404-4258-4F35-8873-DDB3FF81F2E4}" type="presParOf" srcId="{FD39EA73-F17A-42CA-8222-4498CF15EE6C}" destId="{8F3133D6-48C3-4676-A492-DE9EAE654592}" srcOrd="2" destOrd="0" presId="urn:microsoft.com/office/officeart/2018/2/layout/IconLabelList"/>
    <dgm:cxn modelId="{C58B5BA9-E96F-403B-B68A-D49691617E47}" type="presParOf" srcId="{A2484D09-63C0-4F1A-8FC6-4A951C0F7A34}" destId="{8BB7915D-8BA3-41B4-8805-3702C7F6970C}" srcOrd="3" destOrd="0" presId="urn:microsoft.com/office/officeart/2018/2/layout/IconLabelList"/>
    <dgm:cxn modelId="{B6EDE4A9-7953-4B7A-BD74-F74C505F3275}" type="presParOf" srcId="{A2484D09-63C0-4F1A-8FC6-4A951C0F7A34}" destId="{D9189BEC-D76F-49E3-8C98-890031FDC22C}" srcOrd="4" destOrd="0" presId="urn:microsoft.com/office/officeart/2018/2/layout/IconLabelList"/>
    <dgm:cxn modelId="{D0DF5FA3-CC18-48FF-B7DD-45FD4B608930}" type="presParOf" srcId="{D9189BEC-D76F-49E3-8C98-890031FDC22C}" destId="{69EBC6E5-E134-4ECB-8CF0-E442CE70D241}" srcOrd="0" destOrd="0" presId="urn:microsoft.com/office/officeart/2018/2/layout/IconLabelList"/>
    <dgm:cxn modelId="{188691C7-FA83-4A85-9BA1-8075D7950AFA}" type="presParOf" srcId="{D9189BEC-D76F-49E3-8C98-890031FDC22C}" destId="{259C991F-F22A-4CD8-81B6-A46C6F12A912}" srcOrd="1" destOrd="0" presId="urn:microsoft.com/office/officeart/2018/2/layout/IconLabelList"/>
    <dgm:cxn modelId="{D7C80501-A245-401B-8680-3202450EC2D0}" type="presParOf" srcId="{D9189BEC-D76F-49E3-8C98-890031FDC22C}" destId="{3B2E2AA5-2321-4DAA-A483-BC966AE85A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26C962-7028-4F16-853D-3D127A996D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64EB8E-5794-48A3-8861-9217FFEEB57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SAVE ENERGY/ELECTRICITY</a:t>
          </a:r>
          <a:endParaRPr lang="en-US"/>
        </a:p>
      </dgm:t>
    </dgm:pt>
    <dgm:pt modelId="{267A9A00-F067-4F2A-B4D7-8E172DF05284}" type="parTrans" cxnId="{4497085D-74AB-4784-AA2A-284A7579A21A}">
      <dgm:prSet/>
      <dgm:spPr/>
      <dgm:t>
        <a:bodyPr/>
        <a:lstStyle/>
        <a:p>
          <a:endParaRPr lang="en-US"/>
        </a:p>
      </dgm:t>
    </dgm:pt>
    <dgm:pt modelId="{EEC5F1F2-6AAB-4E37-9885-86FBBF001768}" type="sibTrans" cxnId="{4497085D-74AB-4784-AA2A-284A7579A21A}">
      <dgm:prSet/>
      <dgm:spPr/>
      <dgm:t>
        <a:bodyPr/>
        <a:lstStyle/>
        <a:p>
          <a:endParaRPr lang="en-US"/>
        </a:p>
      </dgm:t>
    </dgm:pt>
    <dgm:pt modelId="{A96F5999-D46C-42F1-A13F-05A898FF4E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ENHANCE APPROPRIATE SECURITY SYSTEM </a:t>
          </a:r>
          <a:endParaRPr lang="en-US"/>
        </a:p>
      </dgm:t>
    </dgm:pt>
    <dgm:pt modelId="{81BB0E16-E0C6-49AD-B45D-03FF1B23F100}" type="parTrans" cxnId="{032EFB88-1994-49A2-B41D-A586292FA2E7}">
      <dgm:prSet/>
      <dgm:spPr/>
      <dgm:t>
        <a:bodyPr/>
        <a:lstStyle/>
        <a:p>
          <a:endParaRPr lang="en-US"/>
        </a:p>
      </dgm:t>
    </dgm:pt>
    <dgm:pt modelId="{0A565BFB-3F3D-4108-AC5B-F772B10E9217}" type="sibTrans" cxnId="{032EFB88-1994-49A2-B41D-A586292FA2E7}">
      <dgm:prSet/>
      <dgm:spPr/>
      <dgm:t>
        <a:bodyPr/>
        <a:lstStyle/>
        <a:p>
          <a:endParaRPr lang="en-US"/>
        </a:p>
      </dgm:t>
    </dgm:pt>
    <dgm:pt modelId="{588AD2B8-39F5-4F43-AC17-7CA3B4DEFBD5}" type="pres">
      <dgm:prSet presAssocID="{7926C962-7028-4F16-853D-3D127A996D2C}" presName="root" presStyleCnt="0">
        <dgm:presLayoutVars>
          <dgm:dir/>
          <dgm:resizeHandles val="exact"/>
        </dgm:presLayoutVars>
      </dgm:prSet>
      <dgm:spPr/>
    </dgm:pt>
    <dgm:pt modelId="{C95754FF-999D-418D-980A-B708B55E13B6}" type="pres">
      <dgm:prSet presAssocID="{7A64EB8E-5794-48A3-8861-9217FFEEB57E}" presName="compNode" presStyleCnt="0"/>
      <dgm:spPr/>
    </dgm:pt>
    <dgm:pt modelId="{163FE31E-117F-492A-9D3F-DD91493ABAE1}" type="pres">
      <dgm:prSet presAssocID="{7A64EB8E-5794-48A3-8861-9217FFEEB5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6F91B1F-7FE4-49D8-9A5A-542E95CAE37C}" type="pres">
      <dgm:prSet presAssocID="{7A64EB8E-5794-48A3-8861-9217FFEEB57E}" presName="spaceRect" presStyleCnt="0"/>
      <dgm:spPr/>
    </dgm:pt>
    <dgm:pt modelId="{C6A0D93C-1185-4983-8C25-52846A1DEF65}" type="pres">
      <dgm:prSet presAssocID="{7A64EB8E-5794-48A3-8861-9217FFEEB57E}" presName="textRect" presStyleLbl="revTx" presStyleIdx="0" presStyleCnt="2">
        <dgm:presLayoutVars>
          <dgm:chMax val="1"/>
          <dgm:chPref val="1"/>
        </dgm:presLayoutVars>
      </dgm:prSet>
      <dgm:spPr/>
    </dgm:pt>
    <dgm:pt modelId="{C39BE93C-B7CF-4038-9064-3F724AA862EC}" type="pres">
      <dgm:prSet presAssocID="{EEC5F1F2-6AAB-4E37-9885-86FBBF001768}" presName="sibTrans" presStyleCnt="0"/>
      <dgm:spPr/>
    </dgm:pt>
    <dgm:pt modelId="{4D1EED1F-7C52-44CA-B34F-11010EA645D2}" type="pres">
      <dgm:prSet presAssocID="{A96F5999-D46C-42F1-A13F-05A898FF4EF8}" presName="compNode" presStyleCnt="0"/>
      <dgm:spPr/>
    </dgm:pt>
    <dgm:pt modelId="{9DE37BF3-31E6-4E63-9523-DB75DB28FFDF}" type="pres">
      <dgm:prSet presAssocID="{A96F5999-D46C-42F1-A13F-05A898FF4E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211B8DF-8801-4073-A1F7-C039488FA8C2}" type="pres">
      <dgm:prSet presAssocID="{A96F5999-D46C-42F1-A13F-05A898FF4EF8}" presName="spaceRect" presStyleCnt="0"/>
      <dgm:spPr/>
    </dgm:pt>
    <dgm:pt modelId="{187C5C38-982B-4C96-BCA0-344DEDBB7BC8}" type="pres">
      <dgm:prSet presAssocID="{A96F5999-D46C-42F1-A13F-05A898FF4E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618614-B615-417D-9A43-7C026428F55F}" type="presOf" srcId="{7A64EB8E-5794-48A3-8861-9217FFEEB57E}" destId="{C6A0D93C-1185-4983-8C25-52846A1DEF65}" srcOrd="0" destOrd="0" presId="urn:microsoft.com/office/officeart/2018/2/layout/IconLabelList"/>
    <dgm:cxn modelId="{4497085D-74AB-4784-AA2A-284A7579A21A}" srcId="{7926C962-7028-4F16-853D-3D127A996D2C}" destId="{7A64EB8E-5794-48A3-8861-9217FFEEB57E}" srcOrd="0" destOrd="0" parTransId="{267A9A00-F067-4F2A-B4D7-8E172DF05284}" sibTransId="{EEC5F1F2-6AAB-4E37-9885-86FBBF001768}"/>
    <dgm:cxn modelId="{33653960-E5BF-43A7-BA14-C494FD688445}" type="presOf" srcId="{A96F5999-D46C-42F1-A13F-05A898FF4EF8}" destId="{187C5C38-982B-4C96-BCA0-344DEDBB7BC8}" srcOrd="0" destOrd="0" presId="urn:microsoft.com/office/officeart/2018/2/layout/IconLabelList"/>
    <dgm:cxn modelId="{032EFB88-1994-49A2-B41D-A586292FA2E7}" srcId="{7926C962-7028-4F16-853D-3D127A996D2C}" destId="{A96F5999-D46C-42F1-A13F-05A898FF4EF8}" srcOrd="1" destOrd="0" parTransId="{81BB0E16-E0C6-49AD-B45D-03FF1B23F100}" sibTransId="{0A565BFB-3F3D-4108-AC5B-F772B10E9217}"/>
    <dgm:cxn modelId="{01BFCCFA-9033-470F-91B7-3186F27826B5}" type="presOf" srcId="{7926C962-7028-4F16-853D-3D127A996D2C}" destId="{588AD2B8-39F5-4F43-AC17-7CA3B4DEFBD5}" srcOrd="0" destOrd="0" presId="urn:microsoft.com/office/officeart/2018/2/layout/IconLabelList"/>
    <dgm:cxn modelId="{F52B98C9-A873-48EE-A3EF-E29E87C7A14E}" type="presParOf" srcId="{588AD2B8-39F5-4F43-AC17-7CA3B4DEFBD5}" destId="{C95754FF-999D-418D-980A-B708B55E13B6}" srcOrd="0" destOrd="0" presId="urn:microsoft.com/office/officeart/2018/2/layout/IconLabelList"/>
    <dgm:cxn modelId="{278FD45E-8A47-44EF-A690-BE78F56B1F03}" type="presParOf" srcId="{C95754FF-999D-418D-980A-B708B55E13B6}" destId="{163FE31E-117F-492A-9D3F-DD91493ABAE1}" srcOrd="0" destOrd="0" presId="urn:microsoft.com/office/officeart/2018/2/layout/IconLabelList"/>
    <dgm:cxn modelId="{9BCC1895-05BE-4D4B-B2DC-DCEE5291013C}" type="presParOf" srcId="{C95754FF-999D-418D-980A-B708B55E13B6}" destId="{86F91B1F-7FE4-49D8-9A5A-542E95CAE37C}" srcOrd="1" destOrd="0" presId="urn:microsoft.com/office/officeart/2018/2/layout/IconLabelList"/>
    <dgm:cxn modelId="{59CF0C69-A2EA-4B08-8AF3-93E30278F2D1}" type="presParOf" srcId="{C95754FF-999D-418D-980A-B708B55E13B6}" destId="{C6A0D93C-1185-4983-8C25-52846A1DEF65}" srcOrd="2" destOrd="0" presId="urn:microsoft.com/office/officeart/2018/2/layout/IconLabelList"/>
    <dgm:cxn modelId="{D70EB302-3F0A-4B79-842F-6926C1F433F7}" type="presParOf" srcId="{588AD2B8-39F5-4F43-AC17-7CA3B4DEFBD5}" destId="{C39BE93C-B7CF-4038-9064-3F724AA862EC}" srcOrd="1" destOrd="0" presId="urn:microsoft.com/office/officeart/2018/2/layout/IconLabelList"/>
    <dgm:cxn modelId="{D3C11ED2-4954-4033-A19F-167B3B3F60B6}" type="presParOf" srcId="{588AD2B8-39F5-4F43-AC17-7CA3B4DEFBD5}" destId="{4D1EED1F-7C52-44CA-B34F-11010EA645D2}" srcOrd="2" destOrd="0" presId="urn:microsoft.com/office/officeart/2018/2/layout/IconLabelList"/>
    <dgm:cxn modelId="{87D09409-149D-4F04-9FA9-D71A3EBEF8A3}" type="presParOf" srcId="{4D1EED1F-7C52-44CA-B34F-11010EA645D2}" destId="{9DE37BF3-31E6-4E63-9523-DB75DB28FFDF}" srcOrd="0" destOrd="0" presId="urn:microsoft.com/office/officeart/2018/2/layout/IconLabelList"/>
    <dgm:cxn modelId="{9C7D0EF7-5C75-49EF-83D2-ACDB93797B43}" type="presParOf" srcId="{4D1EED1F-7C52-44CA-B34F-11010EA645D2}" destId="{E211B8DF-8801-4073-A1F7-C039488FA8C2}" srcOrd="1" destOrd="0" presId="urn:microsoft.com/office/officeart/2018/2/layout/IconLabelList"/>
    <dgm:cxn modelId="{D9E4A571-90F6-476D-8421-4254FD41A8EE}" type="presParOf" srcId="{4D1EED1F-7C52-44CA-B34F-11010EA645D2}" destId="{187C5C38-982B-4C96-BCA0-344DEDBB7B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61C365-71A8-4D64-BF3B-EC5BF67B6B7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A1CD74-B8AA-4BFD-B439-9957946A039D}">
      <dgm:prSet custT="1"/>
      <dgm:spPr/>
      <dgm:t>
        <a:bodyPr/>
        <a:lstStyle/>
        <a:p>
          <a:r>
            <a:rPr lang="en-KE" sz="1100" dirty="0"/>
            <a:t>Provide </a:t>
          </a:r>
          <a:r>
            <a:rPr lang="en-KE" sz="1400" u="sng" dirty="0"/>
            <a:t>a user friendly and interactive system </a:t>
          </a:r>
          <a:r>
            <a:rPr lang="en-KE" sz="1100" dirty="0"/>
            <a:t>that is responsive without issues of delays or lag when a command is sent. </a:t>
          </a:r>
          <a:endParaRPr lang="en-US" sz="1100" dirty="0"/>
        </a:p>
      </dgm:t>
    </dgm:pt>
    <dgm:pt modelId="{7D52BE36-C852-4EE7-972E-B322C0F5BB20}" type="parTrans" cxnId="{0B5E6D88-06E1-4C02-BAAC-2D2F11FE21C1}">
      <dgm:prSet/>
      <dgm:spPr/>
      <dgm:t>
        <a:bodyPr/>
        <a:lstStyle/>
        <a:p>
          <a:endParaRPr lang="en-US"/>
        </a:p>
      </dgm:t>
    </dgm:pt>
    <dgm:pt modelId="{0077E158-9B09-403C-A9F8-7EB0B50C19D1}" type="sibTrans" cxnId="{0B5E6D88-06E1-4C02-BAAC-2D2F11FE21C1}">
      <dgm:prSet/>
      <dgm:spPr/>
      <dgm:t>
        <a:bodyPr/>
        <a:lstStyle/>
        <a:p>
          <a:endParaRPr lang="en-US"/>
        </a:p>
      </dgm:t>
    </dgm:pt>
    <dgm:pt modelId="{BCC5A8BE-199C-4D1A-92BD-2C161F8C5861}">
      <dgm:prSet custT="1"/>
      <dgm:spPr/>
      <dgm:t>
        <a:bodyPr/>
        <a:lstStyle/>
        <a:p>
          <a:r>
            <a:rPr lang="en-KE" sz="1100" dirty="0"/>
            <a:t>Develop a system that is </a:t>
          </a:r>
          <a:r>
            <a:rPr lang="en-KE" sz="1600" u="sng" dirty="0"/>
            <a:t>cheaper</a:t>
          </a:r>
          <a:r>
            <a:rPr lang="en-KE" sz="1100" dirty="0"/>
            <a:t> than the current home automation systems that allows users to add devices to the system without incurring extra cost and no monthly subscriptions. </a:t>
          </a:r>
          <a:endParaRPr lang="en-US" sz="1100" dirty="0"/>
        </a:p>
      </dgm:t>
    </dgm:pt>
    <dgm:pt modelId="{7C50905C-F4A7-4BD3-B2CD-46E9A1591D47}" type="parTrans" cxnId="{3F34B9B4-31D2-4470-BD33-37F1E00CD2ED}">
      <dgm:prSet/>
      <dgm:spPr/>
      <dgm:t>
        <a:bodyPr/>
        <a:lstStyle/>
        <a:p>
          <a:endParaRPr lang="en-US"/>
        </a:p>
      </dgm:t>
    </dgm:pt>
    <dgm:pt modelId="{3C64F742-A39D-4A0B-96D6-8D408DF56259}" type="sibTrans" cxnId="{3F34B9B4-31D2-4470-BD33-37F1E00CD2ED}">
      <dgm:prSet/>
      <dgm:spPr/>
      <dgm:t>
        <a:bodyPr/>
        <a:lstStyle/>
        <a:p>
          <a:endParaRPr lang="en-US"/>
        </a:p>
      </dgm:t>
    </dgm:pt>
    <dgm:pt modelId="{EF6E0F68-5836-456E-8A25-82F2A6E25F23}">
      <dgm:prSet custT="1"/>
      <dgm:spPr/>
      <dgm:t>
        <a:bodyPr/>
        <a:lstStyle/>
        <a:p>
          <a:r>
            <a:rPr lang="en-KE" sz="1100" dirty="0"/>
            <a:t>To make a system that is </a:t>
          </a:r>
          <a:r>
            <a:rPr lang="en-KE" sz="1600" u="sng" dirty="0"/>
            <a:t>compatible</a:t>
          </a:r>
          <a:r>
            <a:rPr lang="en-KE" sz="1100" dirty="0"/>
            <a:t> with any device in the house and not limited to a number of devices. </a:t>
          </a:r>
          <a:endParaRPr lang="en-US" sz="1100" dirty="0"/>
        </a:p>
      </dgm:t>
    </dgm:pt>
    <dgm:pt modelId="{3EDFCD0B-7D46-4097-B6E1-FEDD560CFCB0}" type="parTrans" cxnId="{76A5CE60-FC25-4874-A0AD-60671E984444}">
      <dgm:prSet/>
      <dgm:spPr/>
      <dgm:t>
        <a:bodyPr/>
        <a:lstStyle/>
        <a:p>
          <a:endParaRPr lang="en-US"/>
        </a:p>
      </dgm:t>
    </dgm:pt>
    <dgm:pt modelId="{1CECA8DD-BE9E-43FE-BEF2-22200221E6F7}" type="sibTrans" cxnId="{76A5CE60-FC25-4874-A0AD-60671E984444}">
      <dgm:prSet/>
      <dgm:spPr/>
      <dgm:t>
        <a:bodyPr/>
        <a:lstStyle/>
        <a:p>
          <a:endParaRPr lang="en-US"/>
        </a:p>
      </dgm:t>
    </dgm:pt>
    <dgm:pt modelId="{F8E92973-1BD4-45D2-95E5-BB41BB33698B}" type="pres">
      <dgm:prSet presAssocID="{AA61C365-71A8-4D64-BF3B-EC5BF67B6B76}" presName="root" presStyleCnt="0">
        <dgm:presLayoutVars>
          <dgm:dir/>
          <dgm:resizeHandles val="exact"/>
        </dgm:presLayoutVars>
      </dgm:prSet>
      <dgm:spPr/>
    </dgm:pt>
    <dgm:pt modelId="{6559BC9E-A8CC-430D-922B-A84CD469E253}" type="pres">
      <dgm:prSet presAssocID="{F1A1CD74-B8AA-4BFD-B439-9957946A039D}" presName="compNode" presStyleCnt="0"/>
      <dgm:spPr/>
    </dgm:pt>
    <dgm:pt modelId="{FE25E4D5-2231-4D60-A650-91850E715613}" type="pres">
      <dgm:prSet presAssocID="{F1A1CD74-B8AA-4BFD-B439-9957946A039D}" presName="iconRect" presStyleLbl="node1" presStyleIdx="0" presStyleCnt="3" custScaleX="136140" custScaleY="1269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B4B065-7EB3-4975-A858-139EB3AE0046}" type="pres">
      <dgm:prSet presAssocID="{F1A1CD74-B8AA-4BFD-B439-9957946A039D}" presName="spaceRect" presStyleCnt="0"/>
      <dgm:spPr/>
    </dgm:pt>
    <dgm:pt modelId="{BD257B99-0CA5-45FE-8D8E-5BED676814F8}" type="pres">
      <dgm:prSet presAssocID="{F1A1CD74-B8AA-4BFD-B439-9957946A039D}" presName="textRect" presStyleLbl="revTx" presStyleIdx="0" presStyleCnt="3">
        <dgm:presLayoutVars>
          <dgm:chMax val="1"/>
          <dgm:chPref val="1"/>
        </dgm:presLayoutVars>
      </dgm:prSet>
      <dgm:spPr/>
    </dgm:pt>
    <dgm:pt modelId="{79B3879B-EAD7-4BA3-BD9C-28949114C532}" type="pres">
      <dgm:prSet presAssocID="{0077E158-9B09-403C-A9F8-7EB0B50C19D1}" presName="sibTrans" presStyleCnt="0"/>
      <dgm:spPr/>
    </dgm:pt>
    <dgm:pt modelId="{82F8B7C7-6333-412B-B0DC-26E1784E0AC2}" type="pres">
      <dgm:prSet presAssocID="{BCC5A8BE-199C-4D1A-92BD-2C161F8C5861}" presName="compNode" presStyleCnt="0"/>
      <dgm:spPr/>
    </dgm:pt>
    <dgm:pt modelId="{17BE1403-5D40-4C05-BC09-F14E42BD63FC}" type="pres">
      <dgm:prSet presAssocID="{BCC5A8BE-199C-4D1A-92BD-2C161F8C5861}" presName="iconRect" presStyleLbl="node1" presStyleIdx="1" presStyleCnt="3" custScaleX="123824" custScaleY="1218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274A43B-E989-4369-B038-63F42AF2E26B}" type="pres">
      <dgm:prSet presAssocID="{BCC5A8BE-199C-4D1A-92BD-2C161F8C5861}" presName="spaceRect" presStyleCnt="0"/>
      <dgm:spPr/>
    </dgm:pt>
    <dgm:pt modelId="{B0589A51-C1F2-4CBA-9ADC-B560E3652920}" type="pres">
      <dgm:prSet presAssocID="{BCC5A8BE-199C-4D1A-92BD-2C161F8C5861}" presName="textRect" presStyleLbl="revTx" presStyleIdx="1" presStyleCnt="3">
        <dgm:presLayoutVars>
          <dgm:chMax val="1"/>
          <dgm:chPref val="1"/>
        </dgm:presLayoutVars>
      </dgm:prSet>
      <dgm:spPr/>
    </dgm:pt>
    <dgm:pt modelId="{FD2ACA4B-1051-4944-AD6B-B19B64BE4CA3}" type="pres">
      <dgm:prSet presAssocID="{3C64F742-A39D-4A0B-96D6-8D408DF56259}" presName="sibTrans" presStyleCnt="0"/>
      <dgm:spPr/>
    </dgm:pt>
    <dgm:pt modelId="{F15147D0-1783-43EF-8A4A-6419F0F8F9DC}" type="pres">
      <dgm:prSet presAssocID="{EF6E0F68-5836-456E-8A25-82F2A6E25F23}" presName="compNode" presStyleCnt="0"/>
      <dgm:spPr/>
    </dgm:pt>
    <dgm:pt modelId="{6780F7FF-04D5-434C-80B1-5A14E219B235}" type="pres">
      <dgm:prSet presAssocID="{EF6E0F68-5836-456E-8A25-82F2A6E25F23}" presName="iconRect" presStyleLbl="node1" presStyleIdx="2" presStyleCnt="3" custScaleX="117931" custScaleY="11447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B62169F-4D69-459D-80D9-C93C0151A238}" type="pres">
      <dgm:prSet presAssocID="{EF6E0F68-5836-456E-8A25-82F2A6E25F23}" presName="spaceRect" presStyleCnt="0"/>
      <dgm:spPr/>
    </dgm:pt>
    <dgm:pt modelId="{93AD852D-753D-4128-8BC6-F23151449B94}" type="pres">
      <dgm:prSet presAssocID="{EF6E0F68-5836-456E-8A25-82F2A6E25F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EF6302-6B13-452D-849A-B6B79BBE231B}" type="presOf" srcId="{BCC5A8BE-199C-4D1A-92BD-2C161F8C5861}" destId="{B0589A51-C1F2-4CBA-9ADC-B560E3652920}" srcOrd="0" destOrd="0" presId="urn:microsoft.com/office/officeart/2018/2/layout/IconLabelList"/>
    <dgm:cxn modelId="{76A5CE60-FC25-4874-A0AD-60671E984444}" srcId="{AA61C365-71A8-4D64-BF3B-EC5BF67B6B76}" destId="{EF6E0F68-5836-456E-8A25-82F2A6E25F23}" srcOrd="2" destOrd="0" parTransId="{3EDFCD0B-7D46-4097-B6E1-FEDD560CFCB0}" sibTransId="{1CECA8DD-BE9E-43FE-BEF2-22200221E6F7}"/>
    <dgm:cxn modelId="{0B5E6D88-06E1-4C02-BAAC-2D2F11FE21C1}" srcId="{AA61C365-71A8-4D64-BF3B-EC5BF67B6B76}" destId="{F1A1CD74-B8AA-4BFD-B439-9957946A039D}" srcOrd="0" destOrd="0" parTransId="{7D52BE36-C852-4EE7-972E-B322C0F5BB20}" sibTransId="{0077E158-9B09-403C-A9F8-7EB0B50C19D1}"/>
    <dgm:cxn modelId="{D1133699-98D4-438D-901E-1868C8058663}" type="presOf" srcId="{AA61C365-71A8-4D64-BF3B-EC5BF67B6B76}" destId="{F8E92973-1BD4-45D2-95E5-BB41BB33698B}" srcOrd="0" destOrd="0" presId="urn:microsoft.com/office/officeart/2018/2/layout/IconLabelList"/>
    <dgm:cxn modelId="{C4257EA8-CA85-4E47-8F2F-50D7E7CD551E}" type="presOf" srcId="{F1A1CD74-B8AA-4BFD-B439-9957946A039D}" destId="{BD257B99-0CA5-45FE-8D8E-5BED676814F8}" srcOrd="0" destOrd="0" presId="urn:microsoft.com/office/officeart/2018/2/layout/IconLabelList"/>
    <dgm:cxn modelId="{3F34B9B4-31D2-4470-BD33-37F1E00CD2ED}" srcId="{AA61C365-71A8-4D64-BF3B-EC5BF67B6B76}" destId="{BCC5A8BE-199C-4D1A-92BD-2C161F8C5861}" srcOrd="1" destOrd="0" parTransId="{7C50905C-F4A7-4BD3-B2CD-46E9A1591D47}" sibTransId="{3C64F742-A39D-4A0B-96D6-8D408DF56259}"/>
    <dgm:cxn modelId="{67169BC2-436F-4C8C-9219-C0AD69EA445E}" type="presOf" srcId="{EF6E0F68-5836-456E-8A25-82F2A6E25F23}" destId="{93AD852D-753D-4128-8BC6-F23151449B94}" srcOrd="0" destOrd="0" presId="urn:microsoft.com/office/officeart/2018/2/layout/IconLabelList"/>
    <dgm:cxn modelId="{3AFE23C5-D69E-4CE6-A2CE-847883F12ABD}" type="presParOf" srcId="{F8E92973-1BD4-45D2-95E5-BB41BB33698B}" destId="{6559BC9E-A8CC-430D-922B-A84CD469E253}" srcOrd="0" destOrd="0" presId="urn:microsoft.com/office/officeart/2018/2/layout/IconLabelList"/>
    <dgm:cxn modelId="{6677A435-D71C-4331-A8EB-CBD1665CBDA3}" type="presParOf" srcId="{6559BC9E-A8CC-430D-922B-A84CD469E253}" destId="{FE25E4D5-2231-4D60-A650-91850E715613}" srcOrd="0" destOrd="0" presId="urn:microsoft.com/office/officeart/2018/2/layout/IconLabelList"/>
    <dgm:cxn modelId="{EB3CDABD-67C2-4CB0-8ACE-EBF7615BAEA3}" type="presParOf" srcId="{6559BC9E-A8CC-430D-922B-A84CD469E253}" destId="{08B4B065-7EB3-4975-A858-139EB3AE0046}" srcOrd="1" destOrd="0" presId="urn:microsoft.com/office/officeart/2018/2/layout/IconLabelList"/>
    <dgm:cxn modelId="{E51C90F7-7A43-4102-8D7B-88F9D6B1D1B3}" type="presParOf" srcId="{6559BC9E-A8CC-430D-922B-A84CD469E253}" destId="{BD257B99-0CA5-45FE-8D8E-5BED676814F8}" srcOrd="2" destOrd="0" presId="urn:microsoft.com/office/officeart/2018/2/layout/IconLabelList"/>
    <dgm:cxn modelId="{80BA9B84-ED1E-47A1-9CEE-F4737DA30C03}" type="presParOf" srcId="{F8E92973-1BD4-45D2-95E5-BB41BB33698B}" destId="{79B3879B-EAD7-4BA3-BD9C-28949114C532}" srcOrd="1" destOrd="0" presId="urn:microsoft.com/office/officeart/2018/2/layout/IconLabelList"/>
    <dgm:cxn modelId="{05E8D8F0-E567-4CBB-AB49-7CB1FC9F4C7B}" type="presParOf" srcId="{F8E92973-1BD4-45D2-95E5-BB41BB33698B}" destId="{82F8B7C7-6333-412B-B0DC-26E1784E0AC2}" srcOrd="2" destOrd="0" presId="urn:microsoft.com/office/officeart/2018/2/layout/IconLabelList"/>
    <dgm:cxn modelId="{5166BC94-C35C-4988-BE94-7E082AEC60F6}" type="presParOf" srcId="{82F8B7C7-6333-412B-B0DC-26E1784E0AC2}" destId="{17BE1403-5D40-4C05-BC09-F14E42BD63FC}" srcOrd="0" destOrd="0" presId="urn:microsoft.com/office/officeart/2018/2/layout/IconLabelList"/>
    <dgm:cxn modelId="{3708BA46-2B46-4225-807B-7B165EC1DA42}" type="presParOf" srcId="{82F8B7C7-6333-412B-B0DC-26E1784E0AC2}" destId="{7274A43B-E989-4369-B038-63F42AF2E26B}" srcOrd="1" destOrd="0" presId="urn:microsoft.com/office/officeart/2018/2/layout/IconLabelList"/>
    <dgm:cxn modelId="{6EA902E0-5333-4D41-B852-53AC134156B7}" type="presParOf" srcId="{82F8B7C7-6333-412B-B0DC-26E1784E0AC2}" destId="{B0589A51-C1F2-4CBA-9ADC-B560E3652920}" srcOrd="2" destOrd="0" presId="urn:microsoft.com/office/officeart/2018/2/layout/IconLabelList"/>
    <dgm:cxn modelId="{34DF9AEA-1AA7-458D-8D19-282BE75632E8}" type="presParOf" srcId="{F8E92973-1BD4-45D2-95E5-BB41BB33698B}" destId="{FD2ACA4B-1051-4944-AD6B-B19B64BE4CA3}" srcOrd="3" destOrd="0" presId="urn:microsoft.com/office/officeart/2018/2/layout/IconLabelList"/>
    <dgm:cxn modelId="{B5311D42-C936-45A3-A72D-42523C033CCD}" type="presParOf" srcId="{F8E92973-1BD4-45D2-95E5-BB41BB33698B}" destId="{F15147D0-1783-43EF-8A4A-6419F0F8F9DC}" srcOrd="4" destOrd="0" presId="urn:microsoft.com/office/officeart/2018/2/layout/IconLabelList"/>
    <dgm:cxn modelId="{78A4FBB5-AAC1-4B72-ADE3-CA07B4F472C2}" type="presParOf" srcId="{F15147D0-1783-43EF-8A4A-6419F0F8F9DC}" destId="{6780F7FF-04D5-434C-80B1-5A14E219B235}" srcOrd="0" destOrd="0" presId="urn:microsoft.com/office/officeart/2018/2/layout/IconLabelList"/>
    <dgm:cxn modelId="{7CA6538C-CCA3-4F98-B632-17884B05837F}" type="presParOf" srcId="{F15147D0-1783-43EF-8A4A-6419F0F8F9DC}" destId="{BB62169F-4D69-459D-80D9-C93C0151A238}" srcOrd="1" destOrd="0" presId="urn:microsoft.com/office/officeart/2018/2/layout/IconLabelList"/>
    <dgm:cxn modelId="{250797F0-7CA1-4323-BA02-0B12D63992AD}" type="presParOf" srcId="{F15147D0-1783-43EF-8A4A-6419F0F8F9DC}" destId="{93AD852D-753D-4128-8BC6-F23151449B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0BFF92-94CC-486B-A38B-E700D7AB3E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BC1D6E3-8A9A-4ABD-9D03-6E24D86AA5EE}">
      <dgm:prSet/>
      <dgm:spPr/>
      <dgm:t>
        <a:bodyPr/>
        <a:lstStyle/>
        <a:p>
          <a:pPr>
            <a:defRPr cap="all"/>
          </a:pPr>
          <a:r>
            <a:rPr lang="en-GB"/>
            <a:t>COMPATIBILITY</a:t>
          </a:r>
          <a:endParaRPr lang="en-US"/>
        </a:p>
      </dgm:t>
    </dgm:pt>
    <dgm:pt modelId="{3834D3F1-8F15-4C53-B5F2-65B29CE73B70}" type="parTrans" cxnId="{F775A452-CCD9-455F-90F3-85DAABC70399}">
      <dgm:prSet/>
      <dgm:spPr/>
      <dgm:t>
        <a:bodyPr/>
        <a:lstStyle/>
        <a:p>
          <a:endParaRPr lang="en-US"/>
        </a:p>
      </dgm:t>
    </dgm:pt>
    <dgm:pt modelId="{69884111-4889-4F92-BEF1-55FA6F3394BF}" type="sibTrans" cxnId="{F775A452-CCD9-455F-90F3-85DAABC70399}">
      <dgm:prSet/>
      <dgm:spPr/>
      <dgm:t>
        <a:bodyPr/>
        <a:lstStyle/>
        <a:p>
          <a:endParaRPr lang="en-US"/>
        </a:p>
      </dgm:t>
    </dgm:pt>
    <dgm:pt modelId="{7B019A37-0B37-47F8-A4DB-00AC87D7FEC5}">
      <dgm:prSet/>
      <dgm:spPr/>
      <dgm:t>
        <a:bodyPr/>
        <a:lstStyle/>
        <a:p>
          <a:pPr>
            <a:defRPr cap="all"/>
          </a:pPr>
          <a:r>
            <a:rPr lang="en-US" dirty="0"/>
            <a:t>COST</a:t>
          </a:r>
        </a:p>
      </dgm:t>
    </dgm:pt>
    <dgm:pt modelId="{10D053E8-D8AB-4F73-B8EE-2E2B16B831AC}" type="parTrans" cxnId="{5B78EF5E-D519-40CC-901B-7864335ADA79}">
      <dgm:prSet/>
      <dgm:spPr/>
      <dgm:t>
        <a:bodyPr/>
        <a:lstStyle/>
        <a:p>
          <a:endParaRPr lang="en-US"/>
        </a:p>
      </dgm:t>
    </dgm:pt>
    <dgm:pt modelId="{ACC1F1D1-0567-4E24-A0DC-D53812F2322F}" type="sibTrans" cxnId="{5B78EF5E-D519-40CC-901B-7864335ADA79}">
      <dgm:prSet/>
      <dgm:spPr/>
      <dgm:t>
        <a:bodyPr/>
        <a:lstStyle/>
        <a:p>
          <a:endParaRPr lang="en-US"/>
        </a:p>
      </dgm:t>
    </dgm:pt>
    <dgm:pt modelId="{DC32E520-4FF3-4C9F-8982-A9A1A54E2778}">
      <dgm:prSet/>
      <dgm:spPr/>
      <dgm:t>
        <a:bodyPr/>
        <a:lstStyle/>
        <a:p>
          <a:pPr>
            <a:defRPr cap="all"/>
          </a:pPr>
          <a:r>
            <a:rPr lang="en-GB"/>
            <a:t>USABILITY</a:t>
          </a:r>
          <a:endParaRPr lang="en-US"/>
        </a:p>
      </dgm:t>
    </dgm:pt>
    <dgm:pt modelId="{B6F356CE-ABB5-410D-8EED-EFCA4225B136}" type="parTrans" cxnId="{08B3EAEA-983D-4B74-9191-5666E8DC6F33}">
      <dgm:prSet/>
      <dgm:spPr/>
      <dgm:t>
        <a:bodyPr/>
        <a:lstStyle/>
        <a:p>
          <a:endParaRPr lang="en-US"/>
        </a:p>
      </dgm:t>
    </dgm:pt>
    <dgm:pt modelId="{440ED038-66C5-4555-A716-5E7D4EF9371F}" type="sibTrans" cxnId="{08B3EAEA-983D-4B74-9191-5666E8DC6F33}">
      <dgm:prSet/>
      <dgm:spPr/>
      <dgm:t>
        <a:bodyPr/>
        <a:lstStyle/>
        <a:p>
          <a:endParaRPr lang="en-US"/>
        </a:p>
      </dgm:t>
    </dgm:pt>
    <dgm:pt modelId="{EC08C0F9-3F92-4F0C-B58D-993488CFFB15}" type="pres">
      <dgm:prSet presAssocID="{530BFF92-94CC-486B-A38B-E700D7AB3E3F}" presName="root" presStyleCnt="0">
        <dgm:presLayoutVars>
          <dgm:dir/>
          <dgm:resizeHandles val="exact"/>
        </dgm:presLayoutVars>
      </dgm:prSet>
      <dgm:spPr/>
    </dgm:pt>
    <dgm:pt modelId="{58E3A097-24C8-4412-8BF9-D3B74F3231DC}" type="pres">
      <dgm:prSet presAssocID="{0BC1D6E3-8A9A-4ABD-9D03-6E24D86AA5EE}" presName="compNode" presStyleCnt="0"/>
      <dgm:spPr/>
    </dgm:pt>
    <dgm:pt modelId="{E535FE2D-030B-419A-A917-93138D57A464}" type="pres">
      <dgm:prSet presAssocID="{0BC1D6E3-8A9A-4ABD-9D03-6E24D86AA5E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6DC8C5-F8D0-4752-A5FD-167E614B24B3}" type="pres">
      <dgm:prSet presAssocID="{0BC1D6E3-8A9A-4ABD-9D03-6E24D86AA5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3A3A9B-D6E9-44FC-A10C-B32DC4B8D450}" type="pres">
      <dgm:prSet presAssocID="{0BC1D6E3-8A9A-4ABD-9D03-6E24D86AA5EE}" presName="spaceRect" presStyleCnt="0"/>
      <dgm:spPr/>
    </dgm:pt>
    <dgm:pt modelId="{09E26779-FF99-4685-8D47-A52C47D68919}" type="pres">
      <dgm:prSet presAssocID="{0BC1D6E3-8A9A-4ABD-9D03-6E24D86AA5EE}" presName="textRect" presStyleLbl="revTx" presStyleIdx="0" presStyleCnt="3">
        <dgm:presLayoutVars>
          <dgm:chMax val="1"/>
          <dgm:chPref val="1"/>
        </dgm:presLayoutVars>
      </dgm:prSet>
      <dgm:spPr/>
    </dgm:pt>
    <dgm:pt modelId="{D54B363D-B43A-4E4A-A745-383F1388002F}" type="pres">
      <dgm:prSet presAssocID="{69884111-4889-4F92-BEF1-55FA6F3394BF}" presName="sibTrans" presStyleCnt="0"/>
      <dgm:spPr/>
    </dgm:pt>
    <dgm:pt modelId="{3F6B27C8-14A6-43C4-B8FE-C2D6A7828FAC}" type="pres">
      <dgm:prSet presAssocID="{7B019A37-0B37-47F8-A4DB-00AC87D7FEC5}" presName="compNode" presStyleCnt="0"/>
      <dgm:spPr/>
    </dgm:pt>
    <dgm:pt modelId="{BBBAB35F-062A-4930-8E3E-1D576A1C02E8}" type="pres">
      <dgm:prSet presAssocID="{7B019A37-0B37-47F8-A4DB-00AC87D7FEC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374C412-DD56-41CE-9625-86651DA6D35A}" type="pres">
      <dgm:prSet presAssocID="{7B019A37-0B37-47F8-A4DB-00AC87D7FE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E6DEBDE-423B-43E1-A400-2EC0402F8BF3}" type="pres">
      <dgm:prSet presAssocID="{7B019A37-0B37-47F8-A4DB-00AC87D7FEC5}" presName="spaceRect" presStyleCnt="0"/>
      <dgm:spPr/>
    </dgm:pt>
    <dgm:pt modelId="{38F9986E-AE0B-4648-BC43-FEF64DB95312}" type="pres">
      <dgm:prSet presAssocID="{7B019A37-0B37-47F8-A4DB-00AC87D7FEC5}" presName="textRect" presStyleLbl="revTx" presStyleIdx="1" presStyleCnt="3">
        <dgm:presLayoutVars>
          <dgm:chMax val="1"/>
          <dgm:chPref val="1"/>
        </dgm:presLayoutVars>
      </dgm:prSet>
      <dgm:spPr/>
    </dgm:pt>
    <dgm:pt modelId="{5B92D8D9-C5E9-4C80-9B14-3ADAA32F4761}" type="pres">
      <dgm:prSet presAssocID="{ACC1F1D1-0567-4E24-A0DC-D53812F2322F}" presName="sibTrans" presStyleCnt="0"/>
      <dgm:spPr/>
    </dgm:pt>
    <dgm:pt modelId="{F5ED21D5-AF4F-46DE-9992-71498D0CFE7A}" type="pres">
      <dgm:prSet presAssocID="{DC32E520-4FF3-4C9F-8982-A9A1A54E2778}" presName="compNode" presStyleCnt="0"/>
      <dgm:spPr/>
    </dgm:pt>
    <dgm:pt modelId="{24C22AF7-B083-4C8B-A0C2-074044764F5D}" type="pres">
      <dgm:prSet presAssocID="{DC32E520-4FF3-4C9F-8982-A9A1A54E277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70B26B-3353-4971-B677-44F2CEC565A2}" type="pres">
      <dgm:prSet presAssocID="{DC32E520-4FF3-4C9F-8982-A9A1A54E27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2ECD8CA-9781-4B5D-ABA5-C654F34E3F51}" type="pres">
      <dgm:prSet presAssocID="{DC32E520-4FF3-4C9F-8982-A9A1A54E2778}" presName="spaceRect" presStyleCnt="0"/>
      <dgm:spPr/>
    </dgm:pt>
    <dgm:pt modelId="{000469FB-12E6-4D43-8CF9-B350CC20E781}" type="pres">
      <dgm:prSet presAssocID="{DC32E520-4FF3-4C9F-8982-A9A1A54E27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78EF5E-D519-40CC-901B-7864335ADA79}" srcId="{530BFF92-94CC-486B-A38B-E700D7AB3E3F}" destId="{7B019A37-0B37-47F8-A4DB-00AC87D7FEC5}" srcOrd="1" destOrd="0" parTransId="{10D053E8-D8AB-4F73-B8EE-2E2B16B831AC}" sibTransId="{ACC1F1D1-0567-4E24-A0DC-D53812F2322F}"/>
    <dgm:cxn modelId="{0E658161-6622-4207-8ADA-4AD10A49B25E}" type="presOf" srcId="{DC32E520-4FF3-4C9F-8982-A9A1A54E2778}" destId="{000469FB-12E6-4D43-8CF9-B350CC20E781}" srcOrd="0" destOrd="0" presId="urn:microsoft.com/office/officeart/2018/5/layout/IconLeafLabelList"/>
    <dgm:cxn modelId="{E0A78C71-07EB-45A6-8812-D9D57A5DF4D6}" type="presOf" srcId="{530BFF92-94CC-486B-A38B-E700D7AB3E3F}" destId="{EC08C0F9-3F92-4F0C-B58D-993488CFFB15}" srcOrd="0" destOrd="0" presId="urn:microsoft.com/office/officeart/2018/5/layout/IconLeafLabelList"/>
    <dgm:cxn modelId="{F775A452-CCD9-455F-90F3-85DAABC70399}" srcId="{530BFF92-94CC-486B-A38B-E700D7AB3E3F}" destId="{0BC1D6E3-8A9A-4ABD-9D03-6E24D86AA5EE}" srcOrd="0" destOrd="0" parTransId="{3834D3F1-8F15-4C53-B5F2-65B29CE73B70}" sibTransId="{69884111-4889-4F92-BEF1-55FA6F3394BF}"/>
    <dgm:cxn modelId="{242042C9-5981-4B88-BB12-935371553F56}" type="presOf" srcId="{0BC1D6E3-8A9A-4ABD-9D03-6E24D86AA5EE}" destId="{09E26779-FF99-4685-8D47-A52C47D68919}" srcOrd="0" destOrd="0" presId="urn:microsoft.com/office/officeart/2018/5/layout/IconLeafLabelList"/>
    <dgm:cxn modelId="{AFE9F3D6-1075-4B5F-A6DD-1C4FA37FE9F3}" type="presOf" srcId="{7B019A37-0B37-47F8-A4DB-00AC87D7FEC5}" destId="{38F9986E-AE0B-4648-BC43-FEF64DB95312}" srcOrd="0" destOrd="0" presId="urn:microsoft.com/office/officeart/2018/5/layout/IconLeafLabelList"/>
    <dgm:cxn modelId="{08B3EAEA-983D-4B74-9191-5666E8DC6F33}" srcId="{530BFF92-94CC-486B-A38B-E700D7AB3E3F}" destId="{DC32E520-4FF3-4C9F-8982-A9A1A54E2778}" srcOrd="2" destOrd="0" parTransId="{B6F356CE-ABB5-410D-8EED-EFCA4225B136}" sibTransId="{440ED038-66C5-4555-A716-5E7D4EF9371F}"/>
    <dgm:cxn modelId="{0945F9B2-67D8-4577-B4F8-7C8D503DA1F7}" type="presParOf" srcId="{EC08C0F9-3F92-4F0C-B58D-993488CFFB15}" destId="{58E3A097-24C8-4412-8BF9-D3B74F3231DC}" srcOrd="0" destOrd="0" presId="urn:microsoft.com/office/officeart/2018/5/layout/IconLeafLabelList"/>
    <dgm:cxn modelId="{AC94F91F-E9B2-4EAA-9441-3B7C37340B1A}" type="presParOf" srcId="{58E3A097-24C8-4412-8BF9-D3B74F3231DC}" destId="{E535FE2D-030B-419A-A917-93138D57A464}" srcOrd="0" destOrd="0" presId="urn:microsoft.com/office/officeart/2018/5/layout/IconLeafLabelList"/>
    <dgm:cxn modelId="{3DEDEF13-2A50-4300-BE0B-894B9DED14DD}" type="presParOf" srcId="{58E3A097-24C8-4412-8BF9-D3B74F3231DC}" destId="{2C6DC8C5-F8D0-4752-A5FD-167E614B24B3}" srcOrd="1" destOrd="0" presId="urn:microsoft.com/office/officeart/2018/5/layout/IconLeafLabelList"/>
    <dgm:cxn modelId="{5E89B80A-47D1-4294-9B4A-F398144435DE}" type="presParOf" srcId="{58E3A097-24C8-4412-8BF9-D3B74F3231DC}" destId="{CC3A3A9B-D6E9-44FC-A10C-B32DC4B8D450}" srcOrd="2" destOrd="0" presId="urn:microsoft.com/office/officeart/2018/5/layout/IconLeafLabelList"/>
    <dgm:cxn modelId="{E23B38D9-D4CE-47CA-AA95-A566E3D4C400}" type="presParOf" srcId="{58E3A097-24C8-4412-8BF9-D3B74F3231DC}" destId="{09E26779-FF99-4685-8D47-A52C47D68919}" srcOrd="3" destOrd="0" presId="urn:microsoft.com/office/officeart/2018/5/layout/IconLeafLabelList"/>
    <dgm:cxn modelId="{D9BF69F9-0D20-418C-AA8A-BD7DF2BDA9F7}" type="presParOf" srcId="{EC08C0F9-3F92-4F0C-B58D-993488CFFB15}" destId="{D54B363D-B43A-4E4A-A745-383F1388002F}" srcOrd="1" destOrd="0" presId="urn:microsoft.com/office/officeart/2018/5/layout/IconLeafLabelList"/>
    <dgm:cxn modelId="{A6D97020-43A7-4578-B45D-41ABD14CF05A}" type="presParOf" srcId="{EC08C0F9-3F92-4F0C-B58D-993488CFFB15}" destId="{3F6B27C8-14A6-43C4-B8FE-C2D6A7828FAC}" srcOrd="2" destOrd="0" presId="urn:microsoft.com/office/officeart/2018/5/layout/IconLeafLabelList"/>
    <dgm:cxn modelId="{94B25CAA-916A-4C10-9F0C-1F1EA52AF8AA}" type="presParOf" srcId="{3F6B27C8-14A6-43C4-B8FE-C2D6A7828FAC}" destId="{BBBAB35F-062A-4930-8E3E-1D576A1C02E8}" srcOrd="0" destOrd="0" presId="urn:microsoft.com/office/officeart/2018/5/layout/IconLeafLabelList"/>
    <dgm:cxn modelId="{9F50A9AA-9625-4BBE-AD6B-FBD590EE64E0}" type="presParOf" srcId="{3F6B27C8-14A6-43C4-B8FE-C2D6A7828FAC}" destId="{6374C412-DD56-41CE-9625-86651DA6D35A}" srcOrd="1" destOrd="0" presId="urn:microsoft.com/office/officeart/2018/5/layout/IconLeafLabelList"/>
    <dgm:cxn modelId="{97A0586C-E551-4720-82A3-AAA0A3CAAE34}" type="presParOf" srcId="{3F6B27C8-14A6-43C4-B8FE-C2D6A7828FAC}" destId="{AE6DEBDE-423B-43E1-A400-2EC0402F8BF3}" srcOrd="2" destOrd="0" presId="urn:microsoft.com/office/officeart/2018/5/layout/IconLeafLabelList"/>
    <dgm:cxn modelId="{37A51CF0-084D-4F64-8837-C38C41EC05A7}" type="presParOf" srcId="{3F6B27C8-14A6-43C4-B8FE-C2D6A7828FAC}" destId="{38F9986E-AE0B-4648-BC43-FEF64DB95312}" srcOrd="3" destOrd="0" presId="urn:microsoft.com/office/officeart/2018/5/layout/IconLeafLabelList"/>
    <dgm:cxn modelId="{5FDB0EC2-86D1-46E3-BC1B-7BBC46C1AE05}" type="presParOf" srcId="{EC08C0F9-3F92-4F0C-B58D-993488CFFB15}" destId="{5B92D8D9-C5E9-4C80-9B14-3ADAA32F4761}" srcOrd="3" destOrd="0" presId="urn:microsoft.com/office/officeart/2018/5/layout/IconLeafLabelList"/>
    <dgm:cxn modelId="{B9F097E7-1D89-4DA1-9C23-5FC6832A5A0E}" type="presParOf" srcId="{EC08C0F9-3F92-4F0C-B58D-993488CFFB15}" destId="{F5ED21D5-AF4F-46DE-9992-71498D0CFE7A}" srcOrd="4" destOrd="0" presId="urn:microsoft.com/office/officeart/2018/5/layout/IconLeafLabelList"/>
    <dgm:cxn modelId="{0667A80D-80F8-4D90-9B4D-2223C1B2CA97}" type="presParOf" srcId="{F5ED21D5-AF4F-46DE-9992-71498D0CFE7A}" destId="{24C22AF7-B083-4C8B-A0C2-074044764F5D}" srcOrd="0" destOrd="0" presId="urn:microsoft.com/office/officeart/2018/5/layout/IconLeafLabelList"/>
    <dgm:cxn modelId="{CA43646D-EEE2-494F-9707-FD7D5DA70693}" type="presParOf" srcId="{F5ED21D5-AF4F-46DE-9992-71498D0CFE7A}" destId="{3A70B26B-3353-4971-B677-44F2CEC565A2}" srcOrd="1" destOrd="0" presId="urn:microsoft.com/office/officeart/2018/5/layout/IconLeafLabelList"/>
    <dgm:cxn modelId="{E9206F3A-DD87-4096-8946-484D34C0648D}" type="presParOf" srcId="{F5ED21D5-AF4F-46DE-9992-71498D0CFE7A}" destId="{F2ECD8CA-9781-4B5D-ABA5-C654F34E3F51}" srcOrd="2" destOrd="0" presId="urn:microsoft.com/office/officeart/2018/5/layout/IconLeafLabelList"/>
    <dgm:cxn modelId="{FC19F902-E5AB-4725-A94B-78C3CB9458B6}" type="presParOf" srcId="{F5ED21D5-AF4F-46DE-9992-71498D0CFE7A}" destId="{000469FB-12E6-4D43-8CF9-B350CC20E7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B4325-1C91-46DD-8A22-1646D6C81C2E}">
      <dsp:nvSpPr>
        <dsp:cNvPr id="0" name=""/>
        <dsp:cNvSpPr/>
      </dsp:nvSpPr>
      <dsp:spPr>
        <a:xfrm>
          <a:off x="0" y="704391"/>
          <a:ext cx="5913437" cy="389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937260" rIns="458948" bIns="32004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500" kern="1200" dirty="0"/>
            <a:t>Lights 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500" kern="1200" dirty="0"/>
            <a:t>Fans/ AC 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500" kern="1200" dirty="0"/>
            <a:t>Door Facial Recognition</a:t>
          </a:r>
          <a:endParaRPr lang="en-US" sz="4500" kern="1200" dirty="0"/>
        </a:p>
      </dsp:txBody>
      <dsp:txXfrm>
        <a:off x="0" y="704391"/>
        <a:ext cx="5913437" cy="3898125"/>
      </dsp:txXfrm>
    </dsp:sp>
    <dsp:sp modelId="{B1040F99-53EB-4E1F-8684-F11C01F07D21}">
      <dsp:nvSpPr>
        <dsp:cNvPr id="0" name=""/>
        <dsp:cNvSpPr/>
      </dsp:nvSpPr>
      <dsp:spPr>
        <a:xfrm>
          <a:off x="295671" y="37381"/>
          <a:ext cx="4139405" cy="132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Controlling: </a:t>
          </a:r>
          <a:endParaRPr lang="en-US" sz="4500" kern="1200"/>
        </a:p>
      </dsp:txBody>
      <dsp:txXfrm>
        <a:off x="360518" y="102228"/>
        <a:ext cx="4009711" cy="1198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DD8B-1E39-4A9E-B09D-ECE55AC8C6BA}">
      <dsp:nvSpPr>
        <dsp:cNvPr id="0" name=""/>
        <dsp:cNvSpPr/>
      </dsp:nvSpPr>
      <dsp:spPr>
        <a:xfrm>
          <a:off x="916421" y="50399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E82BD-47D1-4CEE-B2D1-D4CCC3EEBA54}">
      <dsp:nvSpPr>
        <dsp:cNvPr id="0" name=""/>
        <dsp:cNvSpPr/>
      </dsp:nvSpPr>
      <dsp:spPr>
        <a:xfrm>
          <a:off x="153146" y="2100501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Solar energy </a:t>
          </a:r>
          <a:endParaRPr lang="en-US" sz="1400" kern="1200"/>
        </a:p>
      </dsp:txBody>
      <dsp:txXfrm>
        <a:off x="153146" y="2100501"/>
        <a:ext cx="2775546" cy="720000"/>
      </dsp:txXfrm>
    </dsp:sp>
    <dsp:sp modelId="{CABB0632-25C6-4D24-9BF3-53420572AF10}">
      <dsp:nvSpPr>
        <dsp:cNvPr id="0" name=""/>
        <dsp:cNvSpPr/>
      </dsp:nvSpPr>
      <dsp:spPr>
        <a:xfrm>
          <a:off x="4177689" y="50399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C3195-B17A-4773-943F-D96E7D851AAE}">
      <dsp:nvSpPr>
        <dsp:cNvPr id="0" name=""/>
        <dsp:cNvSpPr/>
      </dsp:nvSpPr>
      <dsp:spPr>
        <a:xfrm>
          <a:off x="3414414" y="2100501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Monitor extensions or socket – using thingspeak (notification if extension ae taking up too much energy</a:t>
          </a:r>
          <a:endParaRPr lang="en-US" sz="1400" kern="1200"/>
        </a:p>
      </dsp:txBody>
      <dsp:txXfrm>
        <a:off x="3414414" y="2100501"/>
        <a:ext cx="2775546" cy="720000"/>
      </dsp:txXfrm>
    </dsp:sp>
    <dsp:sp modelId="{791DF03A-DDD8-4837-848A-4BC87C7001E1}">
      <dsp:nvSpPr>
        <dsp:cNvPr id="0" name=""/>
        <dsp:cNvSpPr/>
      </dsp:nvSpPr>
      <dsp:spPr>
        <a:xfrm>
          <a:off x="7438957" y="50399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C4144-ACE4-425C-9AA3-1B8F7F842D2D}">
      <dsp:nvSpPr>
        <dsp:cNvPr id="0" name=""/>
        <dsp:cNvSpPr/>
      </dsp:nvSpPr>
      <dsp:spPr>
        <a:xfrm>
          <a:off x="6675681" y="2100501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Control via cloud</a:t>
          </a:r>
          <a:endParaRPr lang="en-US" sz="1400" kern="1200"/>
        </a:p>
      </dsp:txBody>
      <dsp:txXfrm>
        <a:off x="6675681" y="2100501"/>
        <a:ext cx="277554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C9132-23AB-42FB-93C0-CEA0A7826425}">
      <dsp:nvSpPr>
        <dsp:cNvPr id="0" name=""/>
        <dsp:cNvSpPr/>
      </dsp:nvSpPr>
      <dsp:spPr>
        <a:xfrm>
          <a:off x="739962" y="697640"/>
          <a:ext cx="919749" cy="919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3CA26-5C0D-4ABB-B8BE-A02F63341B18}">
      <dsp:nvSpPr>
        <dsp:cNvPr id="0" name=""/>
        <dsp:cNvSpPr/>
      </dsp:nvSpPr>
      <dsp:spPr>
        <a:xfrm>
          <a:off x="177893" y="1906853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Face ID </a:t>
          </a:r>
          <a:endParaRPr lang="en-US" sz="2700" kern="1200"/>
        </a:p>
      </dsp:txBody>
      <dsp:txXfrm>
        <a:off x="177893" y="1906853"/>
        <a:ext cx="2043886" cy="720000"/>
      </dsp:txXfrm>
    </dsp:sp>
    <dsp:sp modelId="{4DA821EF-AC8C-47E4-9864-DD0221B6DA37}">
      <dsp:nvSpPr>
        <dsp:cNvPr id="0" name=""/>
        <dsp:cNvSpPr/>
      </dsp:nvSpPr>
      <dsp:spPr>
        <a:xfrm>
          <a:off x="3141529" y="697640"/>
          <a:ext cx="919749" cy="919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77D41-DB80-4CE3-B229-9C0CD3739620}">
      <dsp:nvSpPr>
        <dsp:cNvPr id="0" name=""/>
        <dsp:cNvSpPr/>
      </dsp:nvSpPr>
      <dsp:spPr>
        <a:xfrm>
          <a:off x="2579460" y="1906853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Notify user</a:t>
          </a:r>
          <a:endParaRPr lang="en-US" sz="2700" kern="1200"/>
        </a:p>
      </dsp:txBody>
      <dsp:txXfrm>
        <a:off x="2579460" y="1906853"/>
        <a:ext cx="2043886" cy="720000"/>
      </dsp:txXfrm>
    </dsp:sp>
    <dsp:sp modelId="{542B490A-3D18-4782-9EE1-67DD547E4B84}">
      <dsp:nvSpPr>
        <dsp:cNvPr id="0" name=""/>
        <dsp:cNvSpPr/>
      </dsp:nvSpPr>
      <dsp:spPr>
        <a:xfrm>
          <a:off x="5543096" y="697640"/>
          <a:ext cx="919749" cy="919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F5B39-8590-4031-9F82-F8EA55A940D4}">
      <dsp:nvSpPr>
        <dsp:cNvPr id="0" name=""/>
        <dsp:cNvSpPr/>
      </dsp:nvSpPr>
      <dsp:spPr>
        <a:xfrm>
          <a:off x="4981027" y="1906853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Automate things</a:t>
          </a:r>
          <a:endParaRPr lang="en-US" sz="2700" kern="1200"/>
        </a:p>
      </dsp:txBody>
      <dsp:txXfrm>
        <a:off x="4981027" y="1906853"/>
        <a:ext cx="2043886" cy="720000"/>
      </dsp:txXfrm>
    </dsp:sp>
    <dsp:sp modelId="{8E29DC8F-E7C8-4CF3-9C78-5FA93B14C1C2}">
      <dsp:nvSpPr>
        <dsp:cNvPr id="0" name=""/>
        <dsp:cNvSpPr/>
      </dsp:nvSpPr>
      <dsp:spPr>
        <a:xfrm>
          <a:off x="7944663" y="697640"/>
          <a:ext cx="919749" cy="919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F73BC-43DF-4872-A288-1BE121693345}">
      <dsp:nvSpPr>
        <dsp:cNvPr id="0" name=""/>
        <dsp:cNvSpPr/>
      </dsp:nvSpPr>
      <dsp:spPr>
        <a:xfrm>
          <a:off x="7382594" y="1906853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Reduce labour </a:t>
          </a:r>
          <a:endParaRPr lang="en-US" sz="2700" kern="1200"/>
        </a:p>
      </dsp:txBody>
      <dsp:txXfrm>
        <a:off x="7382594" y="1906853"/>
        <a:ext cx="204388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7AE8-DC48-442E-BEB2-F16A3F6B6381}">
      <dsp:nvSpPr>
        <dsp:cNvPr id="0" name=""/>
        <dsp:cNvSpPr/>
      </dsp:nvSpPr>
      <dsp:spPr>
        <a:xfrm>
          <a:off x="754010" y="247194"/>
          <a:ext cx="1517685" cy="1640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F928D-B458-42BB-AFDD-C1D64FC26C02}">
      <dsp:nvSpPr>
        <dsp:cNvPr id="0" name=""/>
        <dsp:cNvSpPr/>
      </dsp:nvSpPr>
      <dsp:spPr>
        <a:xfrm>
          <a:off x="0" y="2050113"/>
          <a:ext cx="2956688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Using Open SHS</a:t>
          </a:r>
          <a:r>
            <a:rPr lang="en-GB" sz="1100" kern="1200" dirty="0"/>
            <a:t>.</a:t>
          </a:r>
          <a:endParaRPr lang="en-US" sz="1100" kern="1200" dirty="0"/>
        </a:p>
      </dsp:txBody>
      <dsp:txXfrm>
        <a:off x="0" y="2050113"/>
        <a:ext cx="2956688" cy="832500"/>
      </dsp:txXfrm>
    </dsp:sp>
    <dsp:sp modelId="{DD1AFE7C-3166-4E00-94D7-435A4950199E}">
      <dsp:nvSpPr>
        <dsp:cNvPr id="0" name=""/>
        <dsp:cNvSpPr/>
      </dsp:nvSpPr>
      <dsp:spPr>
        <a:xfrm>
          <a:off x="4770305" y="397626"/>
          <a:ext cx="1330509" cy="1330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133D6-48C3-4676-A492-DE9EAE654592}">
      <dsp:nvSpPr>
        <dsp:cNvPr id="0" name=""/>
        <dsp:cNvSpPr/>
      </dsp:nvSpPr>
      <dsp:spPr>
        <a:xfrm>
          <a:off x="3404900" y="2119460"/>
          <a:ext cx="4061336" cy="990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point of this framework to address the present issues of utilizing sensors just in home, by including a smart devices like the Arduino board that can screen and control the gadget at the family unit. </a:t>
          </a:r>
          <a:endParaRPr lang="en-US" sz="1400" kern="1200" dirty="0"/>
        </a:p>
      </dsp:txBody>
      <dsp:txXfrm>
        <a:off x="3404900" y="2119460"/>
        <a:ext cx="4061336" cy="990225"/>
      </dsp:txXfrm>
    </dsp:sp>
    <dsp:sp modelId="{69EBC6E5-E134-4ECB-8CF0-E442CE70D241}">
      <dsp:nvSpPr>
        <dsp:cNvPr id="0" name=""/>
        <dsp:cNvSpPr/>
      </dsp:nvSpPr>
      <dsp:spPr>
        <a:xfrm>
          <a:off x="9131281" y="468098"/>
          <a:ext cx="1330509" cy="1330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E2AA5-2321-4DAA-A483-BC966AE85A42}">
      <dsp:nvSpPr>
        <dsp:cNvPr id="0" name=""/>
        <dsp:cNvSpPr/>
      </dsp:nvSpPr>
      <dsp:spPr>
        <a:xfrm>
          <a:off x="8096818" y="2038562"/>
          <a:ext cx="2956688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This it lessens cost in execution since it will control the gadgets utilizing sensors and high voltage gadgets will utilize transfer.</a:t>
          </a:r>
          <a:endParaRPr lang="en-US" sz="1400" kern="1200" dirty="0"/>
        </a:p>
      </dsp:txBody>
      <dsp:txXfrm>
        <a:off x="8096818" y="2038562"/>
        <a:ext cx="2956688" cy="83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FE31E-117F-492A-9D3F-DD91493ABAE1}">
      <dsp:nvSpPr>
        <dsp:cNvPr id="0" name=""/>
        <dsp:cNvSpPr/>
      </dsp:nvSpPr>
      <dsp:spPr>
        <a:xfrm>
          <a:off x="1292187" y="951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0D93C-1185-4983-8C25-52846A1DEF65}">
      <dsp:nvSpPr>
        <dsp:cNvPr id="0" name=""/>
        <dsp:cNvSpPr/>
      </dsp:nvSpPr>
      <dsp:spPr>
        <a:xfrm>
          <a:off x="104187" y="25093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SAVE ENERGY/ELECTRICITY</a:t>
          </a:r>
          <a:endParaRPr lang="en-US" sz="2400" kern="1200"/>
        </a:p>
      </dsp:txBody>
      <dsp:txXfrm>
        <a:off x="104187" y="2509364"/>
        <a:ext cx="4320000" cy="720000"/>
      </dsp:txXfrm>
    </dsp:sp>
    <dsp:sp modelId="{9DE37BF3-31E6-4E63-9523-DB75DB28FFDF}">
      <dsp:nvSpPr>
        <dsp:cNvPr id="0" name=""/>
        <dsp:cNvSpPr/>
      </dsp:nvSpPr>
      <dsp:spPr>
        <a:xfrm>
          <a:off x="6368187" y="951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C5C38-982B-4C96-BCA0-344DEDBB7BC8}">
      <dsp:nvSpPr>
        <dsp:cNvPr id="0" name=""/>
        <dsp:cNvSpPr/>
      </dsp:nvSpPr>
      <dsp:spPr>
        <a:xfrm>
          <a:off x="5180187" y="25093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ENHANCE APPROPRIATE SECURITY SYSTEM </a:t>
          </a:r>
          <a:endParaRPr lang="en-US" sz="2400" kern="1200"/>
        </a:p>
      </dsp:txBody>
      <dsp:txXfrm>
        <a:off x="5180187" y="2509364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E4D5-2231-4D60-A650-91850E715613}">
      <dsp:nvSpPr>
        <dsp:cNvPr id="0" name=""/>
        <dsp:cNvSpPr/>
      </dsp:nvSpPr>
      <dsp:spPr>
        <a:xfrm>
          <a:off x="690728" y="366747"/>
          <a:ext cx="1700383" cy="1586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57B99-0CA5-45FE-8D8E-5BED676814F8}">
      <dsp:nvSpPr>
        <dsp:cNvPr id="0" name=""/>
        <dsp:cNvSpPr/>
      </dsp:nvSpPr>
      <dsp:spPr>
        <a:xfrm>
          <a:off x="153146" y="2147746"/>
          <a:ext cx="2775546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100" kern="1200" dirty="0"/>
            <a:t>Provide </a:t>
          </a:r>
          <a:r>
            <a:rPr lang="en-KE" sz="1400" u="sng" kern="1200" dirty="0"/>
            <a:t>a user friendly and interactive system </a:t>
          </a:r>
          <a:r>
            <a:rPr lang="en-KE" sz="1100" kern="1200" dirty="0"/>
            <a:t>that is responsive without issues of delays or lag when a command is sent. </a:t>
          </a:r>
          <a:endParaRPr lang="en-US" sz="1100" kern="1200" dirty="0"/>
        </a:p>
      </dsp:txBody>
      <dsp:txXfrm>
        <a:off x="153146" y="2147746"/>
        <a:ext cx="2775546" cy="810000"/>
      </dsp:txXfrm>
    </dsp:sp>
    <dsp:sp modelId="{17BE1403-5D40-4C05-BC09-F14E42BD63FC}">
      <dsp:nvSpPr>
        <dsp:cNvPr id="0" name=""/>
        <dsp:cNvSpPr/>
      </dsp:nvSpPr>
      <dsp:spPr>
        <a:xfrm>
          <a:off x="4028909" y="382790"/>
          <a:ext cx="1546556" cy="1522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89A51-C1F2-4CBA-9ADC-B560E3652920}">
      <dsp:nvSpPr>
        <dsp:cNvPr id="0" name=""/>
        <dsp:cNvSpPr/>
      </dsp:nvSpPr>
      <dsp:spPr>
        <a:xfrm>
          <a:off x="3414414" y="2131703"/>
          <a:ext cx="2775546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100" kern="1200" dirty="0"/>
            <a:t>Develop a system that is </a:t>
          </a:r>
          <a:r>
            <a:rPr lang="en-KE" sz="1600" u="sng" kern="1200" dirty="0"/>
            <a:t>cheaper</a:t>
          </a:r>
          <a:r>
            <a:rPr lang="en-KE" sz="1100" kern="1200" dirty="0"/>
            <a:t> than the current home automation systems that allows users to add devices to the system without incurring extra cost and no monthly subscriptions. </a:t>
          </a:r>
          <a:endParaRPr lang="en-US" sz="1100" kern="1200" dirty="0"/>
        </a:p>
      </dsp:txBody>
      <dsp:txXfrm>
        <a:off x="3414414" y="2131703"/>
        <a:ext cx="2775546" cy="810000"/>
      </dsp:txXfrm>
    </dsp:sp>
    <dsp:sp modelId="{6780F7FF-04D5-434C-80B1-5A14E219B235}">
      <dsp:nvSpPr>
        <dsp:cNvPr id="0" name=""/>
        <dsp:cNvSpPr/>
      </dsp:nvSpPr>
      <dsp:spPr>
        <a:xfrm>
          <a:off x="7326978" y="405865"/>
          <a:ext cx="1472953" cy="14297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D852D-753D-4128-8BC6-F23151449B94}">
      <dsp:nvSpPr>
        <dsp:cNvPr id="0" name=""/>
        <dsp:cNvSpPr/>
      </dsp:nvSpPr>
      <dsp:spPr>
        <a:xfrm>
          <a:off x="6675681" y="2108628"/>
          <a:ext cx="2775546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100" kern="1200" dirty="0"/>
            <a:t>To make a system that is </a:t>
          </a:r>
          <a:r>
            <a:rPr lang="en-KE" sz="1600" u="sng" kern="1200" dirty="0"/>
            <a:t>compatible</a:t>
          </a:r>
          <a:r>
            <a:rPr lang="en-KE" sz="1100" kern="1200" dirty="0"/>
            <a:t> with any device in the house and not limited to a number of devices. </a:t>
          </a:r>
          <a:endParaRPr lang="en-US" sz="1100" kern="1200" dirty="0"/>
        </a:p>
      </dsp:txBody>
      <dsp:txXfrm>
        <a:off x="6675681" y="2108628"/>
        <a:ext cx="2775546" cy="81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FE2D-030B-419A-A917-93138D57A464}">
      <dsp:nvSpPr>
        <dsp:cNvPr id="0" name=""/>
        <dsp:cNvSpPr/>
      </dsp:nvSpPr>
      <dsp:spPr>
        <a:xfrm>
          <a:off x="639687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DC8C5-F8D0-4752-A5FD-167E614B24B3}">
      <dsp:nvSpPr>
        <dsp:cNvPr id="0" name=""/>
        <dsp:cNvSpPr/>
      </dsp:nvSpPr>
      <dsp:spPr>
        <a:xfrm>
          <a:off x="1005312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26779-FF99-4685-8D47-A52C47D68919}">
      <dsp:nvSpPr>
        <dsp:cNvPr id="0" name=""/>
        <dsp:cNvSpPr/>
      </dsp:nvSpPr>
      <dsp:spPr>
        <a:xfrm>
          <a:off x="91250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100" kern="1200"/>
            <a:t>COMPATIBILITY</a:t>
          </a:r>
          <a:endParaRPr lang="en-US" sz="3100" kern="1200"/>
        </a:p>
      </dsp:txBody>
      <dsp:txXfrm>
        <a:off x="91250" y="2626613"/>
        <a:ext cx="2812500" cy="720000"/>
      </dsp:txXfrm>
    </dsp:sp>
    <dsp:sp modelId="{BBBAB35F-062A-4930-8E3E-1D576A1C02E8}">
      <dsp:nvSpPr>
        <dsp:cNvPr id="0" name=""/>
        <dsp:cNvSpPr/>
      </dsp:nvSpPr>
      <dsp:spPr>
        <a:xfrm>
          <a:off x="3944375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4C412-DD56-41CE-9625-86651DA6D35A}">
      <dsp:nvSpPr>
        <dsp:cNvPr id="0" name=""/>
        <dsp:cNvSpPr/>
      </dsp:nvSpPr>
      <dsp:spPr>
        <a:xfrm>
          <a:off x="4310000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9986E-AE0B-4648-BC43-FEF64DB95312}">
      <dsp:nvSpPr>
        <dsp:cNvPr id="0" name=""/>
        <dsp:cNvSpPr/>
      </dsp:nvSpPr>
      <dsp:spPr>
        <a:xfrm>
          <a:off x="3395937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COST</a:t>
          </a:r>
        </a:p>
      </dsp:txBody>
      <dsp:txXfrm>
        <a:off x="3395937" y="2626613"/>
        <a:ext cx="2812500" cy="720000"/>
      </dsp:txXfrm>
    </dsp:sp>
    <dsp:sp modelId="{24C22AF7-B083-4C8B-A0C2-074044764F5D}">
      <dsp:nvSpPr>
        <dsp:cNvPr id="0" name=""/>
        <dsp:cNvSpPr/>
      </dsp:nvSpPr>
      <dsp:spPr>
        <a:xfrm>
          <a:off x="7249062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0B26B-3353-4971-B677-44F2CEC565A2}">
      <dsp:nvSpPr>
        <dsp:cNvPr id="0" name=""/>
        <dsp:cNvSpPr/>
      </dsp:nvSpPr>
      <dsp:spPr>
        <a:xfrm>
          <a:off x="7614687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469FB-12E6-4D43-8CF9-B350CC20E781}">
      <dsp:nvSpPr>
        <dsp:cNvPr id="0" name=""/>
        <dsp:cNvSpPr/>
      </dsp:nvSpPr>
      <dsp:spPr>
        <a:xfrm>
          <a:off x="6700625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100" kern="1200"/>
            <a:t>USABILITY</a:t>
          </a:r>
          <a:endParaRPr lang="en-US" sz="3100" kern="1200"/>
        </a:p>
      </dsp:txBody>
      <dsp:txXfrm>
        <a:off x="6700625" y="2626613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2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3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8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7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6200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18FA-C698-4309-9071-2C87121F536D}" type="datetimeFigureOut">
              <a:rPr lang="en-KE" smtClean="0"/>
              <a:t>08/03/2021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0F79169-8FB4-4D26-A346-4DBEF1C3CFA6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3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C180C-6362-4B5E-9547-06C34986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GB" sz="4800"/>
              <a:t>OPEN SMART HOME SYSTEM </a:t>
            </a:r>
            <a:endParaRPr lang="en-KE" sz="4800"/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66341F48-AD67-4FD2-8582-B1DC5535E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4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7F3F8-45D7-4964-80B8-D37A3733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USE CASE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B75B7-4A50-4484-9F15-2F09683EF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502" t="14566" r="24705" b="4052"/>
          <a:stretch/>
        </p:blipFill>
        <p:spPr>
          <a:xfrm>
            <a:off x="4210889" y="637310"/>
            <a:ext cx="7196020" cy="47296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3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9E8D-9D2E-4EBC-B6E2-9FE1D6F8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dirty="0"/>
              <a:t>ADVANTAGE 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72F8-D4D9-460A-B77F-7EB34D49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 b="1"/>
              <a:t>Accessibility: </a:t>
            </a:r>
            <a:r>
              <a:rPr lang="en-GB" sz="1400" dirty="0"/>
              <a:t>allows it to work on multiple platforms, thus ensuring a better accessibility for the researchers and the participants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 b="1" dirty="0"/>
              <a:t>Flexibility: </a:t>
            </a:r>
            <a:r>
              <a:rPr lang="en-GB" sz="1400" dirty="0"/>
              <a:t>to simulate different scenarios according to their needs, by adding and/or removing sensors and smart devices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 b="1" dirty="0"/>
              <a:t>Interactivity: </a:t>
            </a:r>
            <a:r>
              <a:rPr lang="en-GB" sz="1400" dirty="0"/>
              <a:t>OpenSHS was done in a real-time fashion which facilitates the generation of richer datasets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 b="1" dirty="0"/>
              <a:t>Scalability: </a:t>
            </a:r>
            <a:r>
              <a:rPr lang="en-GB" sz="1400" dirty="0"/>
              <a:t>Our simulation tool is scalable and easily extensible to add new types of smart 488 devices and sensors.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 b="1" dirty="0"/>
              <a:t>Reproducibility: </a:t>
            </a:r>
            <a:r>
              <a:rPr lang="en-GB" sz="1400" dirty="0"/>
              <a:t>to produce datasets to validate other research activities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6773C0F4-709A-492D-98D3-B62B320F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5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111EE-26D6-4803-AB8D-B518AE33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96" y="1240077"/>
            <a:ext cx="2727813" cy="4584527"/>
          </a:xfrm>
        </p:spPr>
        <p:txBody>
          <a:bodyPr>
            <a:normAutofit/>
          </a:bodyPr>
          <a:lstStyle/>
          <a:p>
            <a:r>
              <a:rPr lang="en-GB" sz="2700" dirty="0">
                <a:solidFill>
                  <a:srgbClr val="FFFFFF"/>
                </a:solidFill>
              </a:rPr>
              <a:t>REQUIREMENTS</a:t>
            </a:r>
            <a:endParaRPr lang="en-KE" sz="2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2788-ABBE-4338-BB39-5E2438F3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HARDWARES</a:t>
            </a:r>
          </a:p>
          <a:p>
            <a:r>
              <a:rPr lang="en-GB" dirty="0"/>
              <a:t>SOFTWARES</a:t>
            </a:r>
          </a:p>
          <a:p>
            <a:r>
              <a:rPr lang="en-GB" dirty="0"/>
              <a:t>COMMUNICATION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Technologies such as Wi-Fi, GSM, Bluetooth and ZigBee are used in some communication methods to control the devices and configurations. Such remotely enabled devices are particularly available in the market for end-users and cater to multiple objectives. </a:t>
            </a:r>
          </a:p>
          <a:p>
            <a:endParaRPr lang="en-GB" dirty="0"/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5574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82E3-EBB9-4F82-A5B6-66AEA9D2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MODEL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9C34-04E1-497A-BFB3-2B53E593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Background &amp; research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Challenges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Solution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Key value propositions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3965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C94B-2413-49FA-A7D6-32B78E24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*BUDGET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5740-17F3-465E-B0AB-15A912E9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50-100k for the hardware and software (REALISTIC FIGURE)</a:t>
            </a:r>
          </a:p>
        </p:txBody>
      </p:sp>
    </p:spTree>
    <p:extLst>
      <p:ext uri="{BB962C8B-B14F-4D97-AF65-F5344CB8AC3E}">
        <p14:creationId xmlns:p14="http://schemas.microsoft.com/office/powerpoint/2010/main" val="367211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F7672-E94B-4C59-A8C1-166CE2E2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dirty="0"/>
              <a:t>EVALUATION</a:t>
            </a:r>
            <a:endParaRPr lang="en-K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961A32-4F65-43E6-9C9B-2D791FE2B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98495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28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657C6-712A-4B57-8FE1-D62B40DC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GB" sz="3600" dirty="0"/>
              <a:t>     FUTURE </a:t>
            </a:r>
            <a:br>
              <a:rPr lang="en-GB" sz="3600" dirty="0"/>
            </a:br>
            <a:r>
              <a:rPr lang="en-GB" sz="3600" dirty="0"/>
              <a:t>         &amp;</a:t>
            </a:r>
            <a:br>
              <a:rPr lang="en-GB" sz="3600" dirty="0"/>
            </a:br>
            <a:r>
              <a:rPr lang="en-GB" sz="3600" dirty="0"/>
              <a:t>  TIME FRAME</a:t>
            </a:r>
            <a:endParaRPr lang="en-KE" sz="3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C07E-0179-4892-A9BD-321931FA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GB" dirty="0"/>
              <a:t>Smart homes are on the rise, which means the way we live our day to day lives is about to change drastically.</a:t>
            </a:r>
            <a:endParaRPr lang="en-KE" dirty="0">
              <a:solidFill>
                <a:srgbClr val="00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5E4F-8880-4C9E-AFF8-B7F11DC9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PROBLEM STATEMENT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58C212C-19DE-4C5A-B924-BBEBEFB7F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3108945" cy="3453535"/>
            <a:chOff x="7807230" y="2012810"/>
            <a:chExt cx="3251252" cy="3459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12EE914-60A8-4356-91C6-7461A3704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56FA5E-3168-496B-88AF-213038F3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chedule Event Action">
            <a:extLst>
              <a:ext uri="{FF2B5EF4-FFF2-40B4-BE49-F238E27FC236}">
                <a16:creationId xmlns:a16="http://schemas.microsoft.com/office/drawing/2014/main" id="{A39D483F-9DC1-4FC1-BC58-32716279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882" y="2355231"/>
            <a:ext cx="2762372" cy="27623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3512-AE42-4621-91C0-7EDF4B96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839" y="2015734"/>
            <a:ext cx="6003015" cy="3450613"/>
          </a:xfrm>
        </p:spPr>
        <p:txBody>
          <a:bodyPr vert="horz" lIns="91440" tIns="91440" rIns="91440" bIns="9144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all" dirty="0"/>
              <a:t>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all" dirty="0"/>
              <a:t>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all" dirty="0"/>
              <a:t>HOW DO </a:t>
            </a:r>
            <a:r>
              <a:rPr lang="en-US" b="1" cap="all" dirty="0"/>
              <a:t>WE</a:t>
            </a:r>
            <a:r>
              <a:rPr lang="en-US" cap="all" dirty="0"/>
              <a:t> SAVE MORE ENERGY &amp; ELECTRICITY?</a:t>
            </a:r>
          </a:p>
          <a:p>
            <a:pPr marL="0" indent="0">
              <a:buNone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2525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51D21-B878-490D-928F-CFB31C9D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000" dirty="0"/>
              <a:t>  AUTOMATION</a:t>
            </a:r>
            <a:endParaRPr lang="en-US" sz="4800" dirty="0"/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3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E6E7F7-7883-4FC7-80C6-0784420FA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967532"/>
              </p:ext>
            </p:extLst>
          </p:nvPr>
        </p:nvGraphicFramePr>
        <p:xfrm>
          <a:off x="5633959" y="827338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66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97EF-0F16-4F16-82E5-47FE2908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dirty="0"/>
              <a:t>SAVING ENERGY</a:t>
            </a:r>
            <a:endParaRPr lang="en-K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737F89-2447-4CFE-9E42-C7F63D5BD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4149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06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6FE7-250A-4C56-84FE-2B88FDA2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dirty="0"/>
              <a:t>SECURITY</a:t>
            </a:r>
            <a:endParaRPr lang="en-K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B57A1-74B0-42E3-B982-A829C534F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9901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762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2327-7F66-4197-A2E6-999E7BC7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SOLUTION</a:t>
            </a:r>
            <a:endParaRPr lang="en-K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AE32FF-842E-4703-88F8-115160072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754059"/>
              </p:ext>
            </p:extLst>
          </p:nvPr>
        </p:nvGraphicFramePr>
        <p:xfrm>
          <a:off x="817651" y="1973179"/>
          <a:ext cx="11053507" cy="369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8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691E-D8D8-4C19-9797-A450E25B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/>
              <a:t>OVERALL AIM</a:t>
            </a:r>
            <a:endParaRPr lang="en-KE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3E57BE7-B6D7-4405-8E5C-F0728AB0A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27217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3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D6B3-9D35-4236-A992-6B81E485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OBJECTIVES</a:t>
            </a:r>
            <a:endParaRPr lang="en-K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D4E1D3-090C-4A0A-A9B6-9C5005CEA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29333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8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4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0BA0F-BCAC-42E2-B04E-3FCE57E2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ARCHITECTURE</a:t>
            </a:r>
          </a:p>
        </p:txBody>
      </p:sp>
      <p:cxnSp>
        <p:nvCxnSpPr>
          <p:cNvPr id="61" name="Straight Connector 4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827FC3-3DB9-46AF-9D2C-C1942A0FA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750" t="16257" r="31327" b="13379"/>
          <a:stretch/>
        </p:blipFill>
        <p:spPr>
          <a:xfrm>
            <a:off x="4289612" y="757340"/>
            <a:ext cx="6928279" cy="472783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493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5933</TotalTime>
  <Words>409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OPEN SMART HOME SYSTEM </vt:lpstr>
      <vt:lpstr>PROBLEM STATEMENT</vt:lpstr>
      <vt:lpstr>  AUTOMATION</vt:lpstr>
      <vt:lpstr>SAVING ENERGY</vt:lpstr>
      <vt:lpstr>SECURITY</vt:lpstr>
      <vt:lpstr>SOLUTION</vt:lpstr>
      <vt:lpstr>OVERALL AIM</vt:lpstr>
      <vt:lpstr>OBJECTIVES</vt:lpstr>
      <vt:lpstr>ARCHITECTURE</vt:lpstr>
      <vt:lpstr>USE CASE </vt:lpstr>
      <vt:lpstr>ADVANTAGE  </vt:lpstr>
      <vt:lpstr>REQUIREMENTS</vt:lpstr>
      <vt:lpstr>BUSINESS MODEL </vt:lpstr>
      <vt:lpstr>*BUDGET</vt:lpstr>
      <vt:lpstr>EVALUATION</vt:lpstr>
      <vt:lpstr>     FUTURE           &amp;   TIME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SMART HOME SYSTEM </dc:title>
  <dc:creator>Suhaam A Shahkaram</dc:creator>
  <cp:lastModifiedBy>Suhaam A Shahkaram</cp:lastModifiedBy>
  <cp:revision>5</cp:revision>
  <dcterms:created xsi:type="dcterms:W3CDTF">2019-11-14T12:54:48Z</dcterms:created>
  <dcterms:modified xsi:type="dcterms:W3CDTF">2021-03-08T13:40:54Z</dcterms:modified>
</cp:coreProperties>
</file>